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1" r:id="rId2"/>
    <p:sldId id="273" r:id="rId3"/>
    <p:sldId id="272" r:id="rId4"/>
    <p:sldId id="270" r:id="rId5"/>
    <p:sldId id="268" r:id="rId6"/>
    <p:sldId id="258" r:id="rId7"/>
    <p:sldId id="259" r:id="rId8"/>
    <p:sldId id="261" r:id="rId9"/>
    <p:sldId id="269" r:id="rId10"/>
    <p:sldId id="267" r:id="rId11"/>
    <p:sldId id="260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41"/>
  </p:normalViewPr>
  <p:slideViewPr>
    <p:cSldViewPr snapToGrid="0" snapToObjects="1">
      <p:cViewPr>
        <p:scale>
          <a:sx n="132" d="100"/>
          <a:sy n="132" d="100"/>
        </p:scale>
        <p:origin x="33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3.png"/><Relationship Id="rId10" Type="http://schemas.openxmlformats.org/officeDocument/2006/relationships/image" Target="../media/image61.png"/><Relationship Id="rId19" Type="http://schemas.openxmlformats.org/officeDocument/2006/relationships/image" Target="../media/image17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1.png"/><Relationship Id="rId7" Type="http://schemas.openxmlformats.org/officeDocument/2006/relationships/image" Target="../media/image6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.png"/><Relationship Id="rId5" Type="http://schemas.openxmlformats.org/officeDocument/2006/relationships/image" Target="../media/image41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20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9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B092647-7E4A-864E-B083-44F2C0112EF7}"/>
              </a:ext>
            </a:extLst>
          </p:cNvPr>
          <p:cNvGrpSpPr/>
          <p:nvPr/>
        </p:nvGrpSpPr>
        <p:grpSpPr>
          <a:xfrm>
            <a:off x="493177" y="1240595"/>
            <a:ext cx="9671142" cy="4366141"/>
            <a:chOff x="493177" y="1240595"/>
            <a:chExt cx="9671142" cy="4366141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4493746-C742-6F42-9B43-9E3BC8A60510}"/>
                </a:ext>
              </a:extLst>
            </p:cNvPr>
            <p:cNvGrpSpPr/>
            <p:nvPr/>
          </p:nvGrpSpPr>
          <p:grpSpPr>
            <a:xfrm>
              <a:off x="763743" y="1763505"/>
              <a:ext cx="1184056" cy="1234999"/>
              <a:chOff x="630621" y="599087"/>
              <a:chExt cx="1184056" cy="1234999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010952DC-C0F2-764C-8DC7-2E1A081CDC76}"/>
                  </a:ext>
                </a:extLst>
              </p:cNvPr>
              <p:cNvGrpSpPr/>
              <p:nvPr/>
            </p:nvGrpSpPr>
            <p:grpSpPr>
              <a:xfrm>
                <a:off x="757865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98F7573C-5451-1243-8026-B0346FD0BE78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D4926E55-3D59-3D46-9925-9DEBF80AE798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DDE51274-0CC4-344E-A5B2-E863A7BAC635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33EAE1B-1003-2549-9959-294145F7B595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5" name="Straight Arrow Connector 544">
                  <a:extLst>
                    <a:ext uri="{FF2B5EF4-FFF2-40B4-BE49-F238E27FC236}">
                      <a16:creationId xmlns:a16="http://schemas.microsoft.com/office/drawing/2014/main" id="{71428112-7E94-B447-A836-2C237EFCFBAE}"/>
                    </a:ext>
                  </a:extLst>
                </p:cNvPr>
                <p:cNvCxnSpPr>
                  <a:stCxn id="541" idx="6"/>
                  <a:endCxn id="542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Arrow Connector 545">
                  <a:extLst>
                    <a:ext uri="{FF2B5EF4-FFF2-40B4-BE49-F238E27FC236}">
                      <a16:creationId xmlns:a16="http://schemas.microsoft.com/office/drawing/2014/main" id="{C48BF1DD-8382-2A40-A12C-3CF583E22809}"/>
                    </a:ext>
                  </a:extLst>
                </p:cNvPr>
                <p:cNvCxnSpPr>
                  <a:stCxn id="544" idx="4"/>
                  <a:endCxn id="543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Arrow Connector 546">
                  <a:extLst>
                    <a:ext uri="{FF2B5EF4-FFF2-40B4-BE49-F238E27FC236}">
                      <a16:creationId xmlns:a16="http://schemas.microsoft.com/office/drawing/2014/main" id="{49F767D6-A5A7-3B45-B6F6-7F14EF932DED}"/>
                    </a:ext>
                  </a:extLst>
                </p:cNvPr>
                <p:cNvCxnSpPr>
                  <a:stCxn id="541" idx="7"/>
                  <a:endCxn id="544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Arrow Connector 547">
                  <a:extLst>
                    <a:ext uri="{FF2B5EF4-FFF2-40B4-BE49-F238E27FC236}">
                      <a16:creationId xmlns:a16="http://schemas.microsoft.com/office/drawing/2014/main" id="{D72598E5-57BE-5C4A-BCCB-2D5E9B099907}"/>
                    </a:ext>
                  </a:extLst>
                </p:cNvPr>
                <p:cNvCxnSpPr>
                  <a:stCxn id="543" idx="1"/>
                  <a:endCxn id="541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Arrow Connector 548">
                  <a:extLst>
                    <a:ext uri="{FF2B5EF4-FFF2-40B4-BE49-F238E27FC236}">
                      <a16:creationId xmlns:a16="http://schemas.microsoft.com/office/drawing/2014/main" id="{7807E75F-F761-E54D-8EB2-8DBBE20B3442}"/>
                    </a:ext>
                  </a:extLst>
                </p:cNvPr>
                <p:cNvCxnSpPr>
                  <a:stCxn id="542" idx="1"/>
                  <a:endCxn id="544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Arrow Connector 549">
                  <a:extLst>
                    <a:ext uri="{FF2B5EF4-FFF2-40B4-BE49-F238E27FC236}">
                      <a16:creationId xmlns:a16="http://schemas.microsoft.com/office/drawing/2014/main" id="{7568AC26-DAE7-D249-BD1D-B6281AF17E69}"/>
                    </a:ext>
                  </a:extLst>
                </p:cNvPr>
                <p:cNvCxnSpPr>
                  <a:stCxn id="543" idx="7"/>
                  <a:endCxn id="542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8537D960-0278-5B4F-985F-978B0350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21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210910E-323E-B14F-BDC0-E4989425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79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D28D695-F53C-2344-B7C0-4CB8871BA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E8A991CE-BA01-B745-A65A-B1BB4B773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599088"/>
                <a:ext cx="0" cy="12349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701278C6-53EC-5B40-93A3-67EAC71AF5AC}"/>
                  </a:ext>
                </a:extLst>
              </p:cNvPr>
              <p:cNvSpPr txBox="1"/>
              <p:nvPr/>
            </p:nvSpPr>
            <p:spPr>
              <a:xfrm>
                <a:off x="651590" y="599087"/>
                <a:ext cx="29959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3DC209-081E-D143-ABF6-7A4C545D6315}"/>
                </a:ext>
              </a:extLst>
            </p:cNvPr>
            <p:cNvGrpSpPr/>
            <p:nvPr/>
          </p:nvGrpSpPr>
          <p:grpSpPr>
            <a:xfrm>
              <a:off x="2324052" y="1541161"/>
              <a:ext cx="1198381" cy="1679686"/>
              <a:chOff x="1571710" y="189184"/>
              <a:chExt cx="1198381" cy="1679686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E4531440-7540-274D-8649-EF4B505DE02C}"/>
                  </a:ext>
                </a:extLst>
              </p:cNvPr>
              <p:cNvGrpSpPr/>
              <p:nvPr/>
            </p:nvGrpSpPr>
            <p:grpSpPr>
              <a:xfrm>
                <a:off x="1571710" y="189184"/>
                <a:ext cx="1184056" cy="1679686"/>
                <a:chOff x="2002635" y="599087"/>
                <a:chExt cx="1184056" cy="1679686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67E9FF9-C982-1A41-B261-628128626D5B}"/>
                    </a:ext>
                  </a:extLst>
                </p:cNvPr>
                <p:cNvGrpSpPr/>
                <p:nvPr/>
              </p:nvGrpSpPr>
              <p:grpSpPr>
                <a:xfrm>
                  <a:off x="2129879" y="735644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9A0C8F8B-98DE-D44A-B84C-A5F7FD58A5E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F97EB669-C65C-7E4A-890C-F041B8E72692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6FD37679-476E-7042-BCFE-69757AE3D40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ED85CCD1-47A7-DF4D-8EF2-022F1B8D3D3A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Arrow Connector 528">
                    <a:extLst>
                      <a:ext uri="{FF2B5EF4-FFF2-40B4-BE49-F238E27FC236}">
                        <a16:creationId xmlns:a16="http://schemas.microsoft.com/office/drawing/2014/main" id="{717C8C57-C886-064F-B08D-62A31CB855C7}"/>
                      </a:ext>
                    </a:extLst>
                  </p:cNvPr>
                  <p:cNvCxnSpPr>
                    <a:stCxn id="525" idx="6"/>
                    <a:endCxn id="526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Arrow Connector 529">
                    <a:extLst>
                      <a:ext uri="{FF2B5EF4-FFF2-40B4-BE49-F238E27FC236}">
                        <a16:creationId xmlns:a16="http://schemas.microsoft.com/office/drawing/2014/main" id="{1BE6C16C-0FF4-8B44-AA47-3EC51638B263}"/>
                      </a:ext>
                    </a:extLst>
                  </p:cNvPr>
                  <p:cNvCxnSpPr>
                    <a:stCxn id="528" idx="4"/>
                    <a:endCxn id="527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Arrow Connector 530">
                    <a:extLst>
                      <a:ext uri="{FF2B5EF4-FFF2-40B4-BE49-F238E27FC236}">
                        <a16:creationId xmlns:a16="http://schemas.microsoft.com/office/drawing/2014/main" id="{C5A0EBDB-4722-5445-8BE6-945F858AB866}"/>
                      </a:ext>
                    </a:extLst>
                  </p:cNvPr>
                  <p:cNvCxnSpPr>
                    <a:stCxn id="525" idx="7"/>
                    <a:endCxn id="528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Arrow Connector 531">
                    <a:extLst>
                      <a:ext uri="{FF2B5EF4-FFF2-40B4-BE49-F238E27FC236}">
                        <a16:creationId xmlns:a16="http://schemas.microsoft.com/office/drawing/2014/main" id="{DAE66C48-2880-5F4E-AC99-C12E85E3CC0B}"/>
                      </a:ext>
                    </a:extLst>
                  </p:cNvPr>
                  <p:cNvCxnSpPr>
                    <a:stCxn id="527" idx="1"/>
                    <a:endCxn id="525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Arrow Connector 532">
                    <a:extLst>
                      <a:ext uri="{FF2B5EF4-FFF2-40B4-BE49-F238E27FC236}">
                        <a16:creationId xmlns:a16="http://schemas.microsoft.com/office/drawing/2014/main" id="{01C8B315-4CBD-5F4B-8E9A-B3C919165427}"/>
                      </a:ext>
                    </a:extLst>
                  </p:cNvPr>
                  <p:cNvCxnSpPr>
                    <a:stCxn id="526" idx="1"/>
                    <a:endCxn id="528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Arrow Connector 533">
                    <a:extLst>
                      <a:ext uri="{FF2B5EF4-FFF2-40B4-BE49-F238E27FC236}">
                        <a16:creationId xmlns:a16="http://schemas.microsoft.com/office/drawing/2014/main" id="{286FCE46-B24A-A44A-8775-B0EA1A94A01E}"/>
                      </a:ext>
                    </a:extLst>
                  </p:cNvPr>
                  <p:cNvCxnSpPr>
                    <a:stCxn id="527" idx="7"/>
                    <a:endCxn id="526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ECEDD8D2-E8E4-C14B-8E67-5710B7AD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2635" y="5990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490D50A8-A141-DA49-85C5-C72BFC77E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1172A9F-6F2D-A843-98AA-933D59689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1818210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A25CA42D-F755-AD49-B491-535D92A0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991A258-34E9-7342-89A9-97B9740E3A10}"/>
                    </a:ext>
                  </a:extLst>
                </p:cNvPr>
                <p:cNvSpPr txBox="1"/>
                <p:nvPr/>
              </p:nvSpPr>
              <p:spPr>
                <a:xfrm>
                  <a:off x="2023604" y="599087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75172EF8-666C-084E-8C99-93ED2F5D4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1818210"/>
                  <a:ext cx="0" cy="4547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8CF67A14-E9F9-D242-BA9C-8E4152A11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2264982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91B14B09-C43F-D740-B1E5-C0B2104F7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90" y="1823540"/>
                  <a:ext cx="0" cy="449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0C38EDE-B41E-5D42-9BC6-F48C88C6D50D}"/>
                    </a:ext>
                  </a:extLst>
                </p:cNvPr>
                <p:cNvSpPr txBox="1"/>
                <p:nvPr/>
              </p:nvSpPr>
              <p:spPr>
                <a:xfrm>
                  <a:off x="2019061" y="1823539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9276E24-9EAF-EB49-BDEF-DBE20834A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451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A57A924-0954-C543-85F8-B4FB8FC21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0884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327367F-9E44-F641-B08C-28E3BCF8DB34}"/>
                    </a:ext>
                  </a:extLst>
                </p:cNvPr>
                <p:cNvSpPr txBox="1"/>
                <p:nvPr/>
              </p:nvSpPr>
              <p:spPr>
                <a:xfrm>
                  <a:off x="2290115" y="2011331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AA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D77CA35A-014F-E349-AF59-B827E38444F4}"/>
                    </a:ext>
                  </a:extLst>
                </p:cNvPr>
                <p:cNvSpPr txBox="1"/>
                <p:nvPr/>
              </p:nvSpPr>
              <p:spPr>
                <a:xfrm>
                  <a:off x="2619194" y="201716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</p:grp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82B589C2-4332-8740-A3D9-65636708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925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2E493FF-A7E5-F544-B626-2C16E585E0C7}"/>
                </a:ext>
              </a:extLst>
            </p:cNvPr>
            <p:cNvGrpSpPr/>
            <p:nvPr/>
          </p:nvGrpSpPr>
          <p:grpSpPr>
            <a:xfrm>
              <a:off x="4734430" y="3283865"/>
              <a:ext cx="1167103" cy="1952633"/>
              <a:chOff x="607156" y="2698101"/>
              <a:chExt cx="1401579" cy="1952633"/>
            </a:xfrm>
          </p:grpSpPr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C288984-0429-CB46-9B7F-48C185C028D2}"/>
                  </a:ext>
                </a:extLst>
              </p:cNvPr>
              <p:cNvSpPr txBox="1"/>
              <p:nvPr/>
            </p:nvSpPr>
            <p:spPr>
              <a:xfrm>
                <a:off x="1577617" y="2698101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83CBFC8-BC08-834F-800D-62C19ABA46A8}"/>
                  </a:ext>
                </a:extLst>
              </p:cNvPr>
              <p:cNvSpPr txBox="1"/>
              <p:nvPr/>
            </p:nvSpPr>
            <p:spPr>
              <a:xfrm>
                <a:off x="607156" y="2711742"/>
                <a:ext cx="1397780" cy="19389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&gt;RED1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ACGTACGTCC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&gt;RED2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ACGTACGTTT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&gt;PURPLE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ACGTACGTGC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&gt;ORANGE1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ACGTACGTAC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ACGTACGTCG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518DCBD-43CF-0E46-8FBF-58EB5FBAA466}"/>
                </a:ext>
              </a:extLst>
            </p:cNvPr>
            <p:cNvGrpSpPr/>
            <p:nvPr/>
          </p:nvGrpSpPr>
          <p:grpSpPr>
            <a:xfrm>
              <a:off x="2033020" y="3542499"/>
              <a:ext cx="2305695" cy="1597831"/>
              <a:chOff x="1426899" y="2496798"/>
              <a:chExt cx="2305695" cy="1597831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603D356-4768-9444-A827-D11117D27521}"/>
                  </a:ext>
                </a:extLst>
              </p:cNvPr>
              <p:cNvGrpSpPr/>
              <p:nvPr/>
            </p:nvGrpSpPr>
            <p:grpSpPr>
              <a:xfrm>
                <a:off x="2680701" y="2780844"/>
                <a:ext cx="963133" cy="978195"/>
                <a:chOff x="437231" y="346762"/>
                <a:chExt cx="963133" cy="978195"/>
              </a:xfrm>
            </p:grpSpPr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C798CFE-E834-CD4F-81B6-98B91B3F216A}"/>
                    </a:ext>
                  </a:extLst>
                </p:cNvPr>
                <p:cNvSpPr/>
                <p:nvPr/>
              </p:nvSpPr>
              <p:spPr>
                <a:xfrm>
                  <a:off x="437231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A170CFCC-89BB-F245-B92C-B94E7979D96B}"/>
                    </a:ext>
                  </a:extLst>
                </p:cNvPr>
                <p:cNvSpPr/>
                <p:nvPr/>
              </p:nvSpPr>
              <p:spPr>
                <a:xfrm>
                  <a:off x="1134550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2FDA6637-7066-9F4C-8034-442033C5F930}"/>
                    </a:ext>
                  </a:extLst>
                </p:cNvPr>
                <p:cNvSpPr/>
                <p:nvPr/>
              </p:nvSpPr>
              <p:spPr>
                <a:xfrm>
                  <a:off x="776143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FE116C3-9D33-E84A-B181-DE3E88754FF2}"/>
                    </a:ext>
                  </a:extLst>
                </p:cNvPr>
                <p:cNvSpPr/>
                <p:nvPr/>
              </p:nvSpPr>
              <p:spPr>
                <a:xfrm>
                  <a:off x="776143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7" name="Straight Arrow Connector 466">
                  <a:extLst>
                    <a:ext uri="{FF2B5EF4-FFF2-40B4-BE49-F238E27FC236}">
                      <a16:creationId xmlns:a16="http://schemas.microsoft.com/office/drawing/2014/main" id="{9B3479C7-A2C5-0348-9DEB-6EA383D2E730}"/>
                    </a:ext>
                  </a:extLst>
                </p:cNvPr>
                <p:cNvCxnSpPr>
                  <a:stCxn id="463" idx="6"/>
                  <a:endCxn id="464" idx="2"/>
                </p:cNvCxnSpPr>
                <p:nvPr/>
              </p:nvCxnSpPr>
              <p:spPr>
                <a:xfrm>
                  <a:off x="703045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Arrow Connector 467">
                  <a:extLst>
                    <a:ext uri="{FF2B5EF4-FFF2-40B4-BE49-F238E27FC236}">
                      <a16:creationId xmlns:a16="http://schemas.microsoft.com/office/drawing/2014/main" id="{3641E77F-9AE5-F646-B078-64A6F8E50189}"/>
                    </a:ext>
                  </a:extLst>
                </p:cNvPr>
                <p:cNvCxnSpPr>
                  <a:stCxn id="466" idx="4"/>
                  <a:endCxn id="465" idx="0"/>
                </p:cNvCxnSpPr>
                <p:nvPr/>
              </p:nvCxnSpPr>
              <p:spPr>
                <a:xfrm>
                  <a:off x="909050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BA713ADB-AF14-854C-9B66-6A8E78837C29}"/>
                    </a:ext>
                  </a:extLst>
                </p:cNvPr>
                <p:cNvCxnSpPr>
                  <a:stCxn id="463" idx="7"/>
                  <a:endCxn id="466" idx="3"/>
                </p:cNvCxnSpPr>
                <p:nvPr/>
              </p:nvCxnSpPr>
              <p:spPr>
                <a:xfrm flipV="1">
                  <a:off x="664117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9B8B4851-F833-E846-AE25-0DB9E3F2664D}"/>
                    </a:ext>
                  </a:extLst>
                </p:cNvPr>
                <p:cNvCxnSpPr>
                  <a:stCxn id="465" idx="1"/>
                  <a:endCxn id="463" idx="5"/>
                </p:cNvCxnSpPr>
                <p:nvPr/>
              </p:nvCxnSpPr>
              <p:spPr>
                <a:xfrm flipH="1" flipV="1">
                  <a:off x="664117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B8F6328D-1119-F840-B940-69320AFC6AC6}"/>
                    </a:ext>
                  </a:extLst>
                </p:cNvPr>
                <p:cNvCxnSpPr>
                  <a:stCxn id="464" idx="1"/>
                  <a:endCxn id="466" idx="5"/>
                </p:cNvCxnSpPr>
                <p:nvPr/>
              </p:nvCxnSpPr>
              <p:spPr>
                <a:xfrm flipH="1" flipV="1">
                  <a:off x="1003029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Arrow Connector 471">
                  <a:extLst>
                    <a:ext uri="{FF2B5EF4-FFF2-40B4-BE49-F238E27FC236}">
                      <a16:creationId xmlns:a16="http://schemas.microsoft.com/office/drawing/2014/main" id="{83F39B3C-9AC5-E044-AFDC-FFD8BD4675D9}"/>
                    </a:ext>
                  </a:extLst>
                </p:cNvPr>
                <p:cNvCxnSpPr>
                  <a:stCxn id="465" idx="7"/>
                  <a:endCxn id="464" idx="3"/>
                </p:cNvCxnSpPr>
                <p:nvPr/>
              </p:nvCxnSpPr>
              <p:spPr>
                <a:xfrm flipV="1">
                  <a:off x="1003029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E325BE3-AF88-5146-AA17-8BB87DB6D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000" y="2711743"/>
                <a:ext cx="11633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DA24E5E-9B17-3E46-A6F5-4BFE15A4F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594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B2BEBD9-8D1D-6D49-9D48-DB38A35CA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898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1DBC5754-9C0B-A74F-A388-7EEB6DCEAB5E}"/>
                  </a:ext>
                </a:extLst>
              </p:cNvPr>
              <p:cNvSpPr txBox="1"/>
              <p:nvPr/>
            </p:nvSpPr>
            <p:spPr>
              <a:xfrm>
                <a:off x="2532878" y="2711742"/>
                <a:ext cx="509932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3BC3459C-11D4-5F46-8814-192428CBD5C7}"/>
                  </a:ext>
                </a:extLst>
              </p:cNvPr>
              <p:cNvSpPr txBox="1"/>
              <p:nvPr/>
            </p:nvSpPr>
            <p:spPr>
              <a:xfrm>
                <a:off x="2064338" y="2496798"/>
                <a:ext cx="503027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902FC45-6535-344A-9D1B-73A639788B46}"/>
                  </a:ext>
                </a:extLst>
              </p:cNvPr>
              <p:cNvSpPr txBox="1"/>
              <p:nvPr/>
            </p:nvSpPr>
            <p:spPr>
              <a:xfrm>
                <a:off x="1426899" y="2524969"/>
                <a:ext cx="1156424" cy="15696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@PURPLE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ACATACGTGC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7030A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@ORANGE2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ACGTGCGTCG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FFC00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FFC000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FE7D1A12-005D-7E45-94F3-B65D12837078}"/>
                </a:ext>
              </a:extLst>
            </p:cNvPr>
            <p:cNvGrpSpPr/>
            <p:nvPr/>
          </p:nvGrpSpPr>
          <p:grpSpPr>
            <a:xfrm>
              <a:off x="6606584" y="1744972"/>
              <a:ext cx="1260877" cy="1333196"/>
              <a:chOff x="4486631" y="-26110"/>
              <a:chExt cx="1260877" cy="1333196"/>
            </a:xfrm>
          </p:grpSpPr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FFFDBE16-5E72-904F-9799-B4F3AB0EA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528" y="624252"/>
                <a:ext cx="0" cy="41002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2D6DEB6-AB19-F048-AF3D-47788511C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-19386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41EE1062-32A3-A74E-B3CF-0B32A9F7598A}"/>
                  </a:ext>
                </a:extLst>
              </p:cNvPr>
              <p:cNvSpPr txBox="1"/>
              <p:nvPr/>
            </p:nvSpPr>
            <p:spPr>
              <a:xfrm>
                <a:off x="4486631" y="189313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4a</a:t>
                </a:r>
              </a:p>
            </p:txBody>
          </p: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EB6A1F0-72DC-9543-82EC-7D7FBBF0E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9914" y="-26110"/>
                <a:ext cx="0" cy="1333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61F12E04-415D-724C-ADC4-EC2D37E2E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1307086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8875AB1F-D886-B140-A4A8-9BB4E107F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7922" y="-26110"/>
                <a:ext cx="0" cy="1333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2A437C99-77B5-874E-9E36-834AA3E55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3348" y="77319"/>
                <a:ext cx="0" cy="95829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A2293736-674A-464E-99EA-A242BCDE965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1886" y="77319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A2293736-674A-464E-99EA-A242BCDE96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1886" y="77319"/>
                    <a:ext cx="31585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1" name="TextBox 430">
                    <a:extLst>
                      <a:ext uri="{FF2B5EF4-FFF2-40B4-BE49-F238E27FC236}">
                        <a16:creationId xmlns:a16="http://schemas.microsoft.com/office/drawing/2014/main" id="{A2C63365-D191-8D42-8346-D1CCBD3E93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5705" y="452219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1" name="TextBox 430">
                    <a:extLst>
                      <a:ext uri="{FF2B5EF4-FFF2-40B4-BE49-F238E27FC236}">
                        <a16:creationId xmlns:a16="http://schemas.microsoft.com/office/drawing/2014/main" id="{A2C63365-D191-8D42-8346-D1CCBD3E93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5705" y="452219"/>
                    <a:ext cx="31585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192246B-38CE-444A-8909-72C536B4A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868" y="77319"/>
                <a:ext cx="0" cy="95829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>
                <a:extLst>
                  <a:ext uri="{FF2B5EF4-FFF2-40B4-BE49-F238E27FC236}">
                    <a16:creationId xmlns:a16="http://schemas.microsoft.com/office/drawing/2014/main" id="{69706D69-B1EF-A045-A26F-A7ECCB811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4393" y="624252"/>
                <a:ext cx="62785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8C3B5368-20FA-E246-AD34-6A5831FAD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400" y="249352"/>
                <a:ext cx="6270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F93BE40C-9950-2D4B-AF9C-FAC2EFB4F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5294" y="1027875"/>
                <a:ext cx="6270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D52651B3-AF9F-514B-9237-F51FAD25FA8D}"/>
                  </a:ext>
                </a:extLst>
              </p:cNvPr>
              <p:cNvSpPr/>
              <p:nvPr/>
            </p:nvSpPr>
            <p:spPr>
              <a:xfrm>
                <a:off x="4846000" y="356752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76CC40A2-06A7-1B48-B0C2-B8D120FD06A7}"/>
                  </a:ext>
                </a:extLst>
              </p:cNvPr>
              <p:cNvSpPr/>
              <p:nvPr/>
            </p:nvSpPr>
            <p:spPr>
              <a:xfrm>
                <a:off x="4846000" y="709704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331269C3-5F19-0748-919F-DF9F6E15E9A4}"/>
                  </a:ext>
                </a:extLst>
              </p:cNvPr>
              <p:cNvSpPr/>
              <p:nvPr/>
            </p:nvSpPr>
            <p:spPr>
              <a:xfrm>
                <a:off x="5131000" y="666744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2DCA868A-C42C-A94E-B0E8-D1B924C2EA31}"/>
                  </a:ext>
                </a:extLst>
              </p:cNvPr>
              <p:cNvSpPr/>
              <p:nvPr/>
            </p:nvSpPr>
            <p:spPr>
              <a:xfrm>
                <a:off x="5131000" y="899225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F2BF37D4-F1CA-C54A-A91F-542A667ACCAB}"/>
                  </a:ext>
                </a:extLst>
              </p:cNvPr>
              <p:cNvSpPr/>
              <p:nvPr/>
            </p:nvSpPr>
            <p:spPr>
              <a:xfrm>
                <a:off x="5408338" y="974949"/>
                <a:ext cx="104992" cy="1049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ECD21723-87EF-6443-8AF5-911D5FDB6D63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655" y="855842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ECD21723-87EF-6443-8AF5-911D5FDB6D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655" y="855842"/>
                    <a:ext cx="31585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902C5E9-1058-414C-B080-534C7A713B49}"/>
                </a:ext>
              </a:extLst>
            </p:cNvPr>
            <p:cNvGrpSpPr/>
            <p:nvPr/>
          </p:nvGrpSpPr>
          <p:grpSpPr>
            <a:xfrm>
              <a:off x="7753349" y="1748706"/>
              <a:ext cx="1245323" cy="1328136"/>
              <a:chOff x="7238432" y="701643"/>
              <a:chExt cx="1245323" cy="1328136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15C9C61B-7B5F-9544-B39D-D150B797C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4235" y="1198738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FD69641E-8C2C-B342-9C81-A81A5B8656BB}"/>
                  </a:ext>
                </a:extLst>
              </p:cNvPr>
              <p:cNvGrpSpPr/>
              <p:nvPr/>
            </p:nvGrpSpPr>
            <p:grpSpPr>
              <a:xfrm>
                <a:off x="7238432" y="701643"/>
                <a:ext cx="1245323" cy="1328136"/>
                <a:chOff x="5832507" y="174752"/>
                <a:chExt cx="1245323" cy="1328136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111752C9-0CA9-3E47-9DCE-20D952089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E630A110-DA1C-6745-80CB-BE4132BCC915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4b</a:t>
                  </a:r>
                </a:p>
              </p:txBody>
            </p: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10676439-C86E-9543-8267-2FF47A164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5AFB96EA-27DF-8142-AB52-F9E5BE2AC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3C3B43E7-73E4-AB4B-9873-5A2AE3F4F5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3C3B43E7-73E4-AB4B-9873-5A2AE3F4F5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7F90C355-1FCF-234F-9B45-328B534D3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B5AB1481-7E00-F545-BEF0-3B20E18DE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DAEE3AE5-10D2-0E48-9AF5-FC9A81584F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DAEE3AE5-10D2-0E48-9AF5-FC9A81584F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20561D5-FADA-E842-BC67-1359D91FD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4426" y="448045"/>
                  <a:ext cx="334897" cy="78465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Arrow Connector 398">
                  <a:extLst>
                    <a:ext uri="{FF2B5EF4-FFF2-40B4-BE49-F238E27FC236}">
                      <a16:creationId xmlns:a16="http://schemas.microsoft.com/office/drawing/2014/main" id="{3F170FCC-9368-624C-B125-668F27B58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>
                  <a:extLst>
                    <a:ext uri="{FF2B5EF4-FFF2-40B4-BE49-F238E27FC236}">
                      <a16:creationId xmlns:a16="http://schemas.microsoft.com/office/drawing/2014/main" id="{20589669-8250-EC41-B892-9DF5B2E98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9B04CD07-F61A-7D41-BE79-9BB6AC57ACEA}"/>
                    </a:ext>
                  </a:extLst>
                </p:cNvPr>
                <p:cNvSpPr txBox="1"/>
                <p:nvPr/>
              </p:nvSpPr>
              <p:spPr>
                <a:xfrm>
                  <a:off x="639781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8F45D5DE-878B-8B44-B906-DF6105AF3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89B2173A-021E-184B-9909-FB2407FC6D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89B2173A-021E-184B-9909-FB2407FC6D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6" name="Straight Arrow Connector 405">
                  <a:extLst>
                    <a:ext uri="{FF2B5EF4-FFF2-40B4-BE49-F238E27FC236}">
                      <a16:creationId xmlns:a16="http://schemas.microsoft.com/office/drawing/2014/main" id="{9042D64D-E717-EC47-BE52-716DD89E5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AF17F937-29A4-3243-910B-35E2EAB5F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33146" cy="76409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33443DAA-5A83-1548-A3F8-F146863B0E60}"/>
                    </a:ext>
                  </a:extLst>
                </p:cNvPr>
                <p:cNvSpPr txBox="1"/>
                <p:nvPr/>
              </p:nvSpPr>
              <p:spPr>
                <a:xfrm>
                  <a:off x="5832507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F2FC2B33-41B6-5444-86B1-1F57D8100F71}"/>
                    </a:ext>
                  </a:extLst>
                </p:cNvPr>
                <p:cNvSpPr txBox="1"/>
                <p:nvPr/>
              </p:nvSpPr>
              <p:spPr>
                <a:xfrm>
                  <a:off x="6014964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  <a:latin typeface="Courier" pitchFamily="2" charset="0"/>
                    </a:rPr>
                    <a:t>GC</a:t>
                  </a:r>
                </a:p>
              </p:txBody>
            </p: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D541F284-6959-1C4D-AA12-DD337D2BECE6}"/>
                    </a:ext>
                  </a:extLst>
                </p:cNvPr>
                <p:cNvSpPr txBox="1"/>
                <p:nvPr/>
              </p:nvSpPr>
              <p:spPr>
                <a:xfrm>
                  <a:off x="6201793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TT</a:t>
                  </a:r>
                </a:p>
              </p:txBody>
            </p: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F633764A-E9D1-2240-93DC-4B43F7D82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58209" y="419625"/>
                  <a:ext cx="108663" cy="81595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339A3349-8E42-6C43-9720-A68B68E7A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7883" y="617787"/>
                  <a:ext cx="130307" cy="61533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E9E7E437-0AA1-2441-91B2-C9830ED1081A}"/>
                    </a:ext>
                  </a:extLst>
                </p:cNvPr>
                <p:cNvSpPr txBox="1"/>
                <p:nvPr/>
              </p:nvSpPr>
              <p:spPr>
                <a:xfrm>
                  <a:off x="659423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CG</a:t>
                  </a:r>
                </a:p>
              </p:txBody>
            </p: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F1CF9C6E-24E4-6844-9814-64C9AA777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0438" y="819030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800263D0-0C63-9544-9B7B-3662D2293C41}"/>
                </a:ext>
              </a:extLst>
            </p:cNvPr>
            <p:cNvGrpSpPr/>
            <p:nvPr/>
          </p:nvGrpSpPr>
          <p:grpSpPr>
            <a:xfrm>
              <a:off x="8972010" y="1748706"/>
              <a:ext cx="1192309" cy="1328136"/>
              <a:chOff x="2237207" y="2979072"/>
              <a:chExt cx="1192309" cy="1328136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8BDEA963-1C65-2542-8CAB-FB971D332436}"/>
                  </a:ext>
                </a:extLst>
              </p:cNvPr>
              <p:cNvGrpSpPr/>
              <p:nvPr/>
            </p:nvGrpSpPr>
            <p:grpSpPr>
              <a:xfrm>
                <a:off x="2237207" y="2979072"/>
                <a:ext cx="1192309" cy="1328136"/>
                <a:chOff x="5885521" y="174752"/>
                <a:chExt cx="1192309" cy="1328136"/>
              </a:xfrm>
            </p:grpSpPr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059043BC-8C02-5D4C-A5AF-346EC782B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5F746C5B-A280-7249-9BEC-92C19E14DC42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4c</a:t>
                  </a:r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71056543-D6B3-9F49-9BCF-7E3451343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B5C982-B702-A943-A665-2C9E58338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2" name="TextBox 351">
                      <a:extLst>
                        <a:ext uri="{FF2B5EF4-FFF2-40B4-BE49-F238E27FC236}">
                          <a16:creationId xmlns:a16="http://schemas.microsoft.com/office/drawing/2014/main" id="{132F4007-9A43-EC48-B2F8-FEB71A831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52" name="TextBox 351">
                      <a:extLst>
                        <a:ext uri="{FF2B5EF4-FFF2-40B4-BE49-F238E27FC236}">
                          <a16:creationId xmlns:a16="http://schemas.microsoft.com/office/drawing/2014/main" id="{132F4007-9A43-EC48-B2F8-FEB71A831B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299C0416-7083-5C43-B90C-E4983A67A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8956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F0A442CC-288D-4043-AB11-63C18F914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5" name="TextBox 354">
                      <a:extLst>
                        <a:ext uri="{FF2B5EF4-FFF2-40B4-BE49-F238E27FC236}">
                          <a16:creationId xmlns:a16="http://schemas.microsoft.com/office/drawing/2014/main" id="{5BF68AC8-769D-B24F-B939-64A024BB31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55" name="TextBox 354">
                      <a:extLst>
                        <a:ext uri="{FF2B5EF4-FFF2-40B4-BE49-F238E27FC236}">
                          <a16:creationId xmlns:a16="http://schemas.microsoft.com/office/drawing/2014/main" id="{5BF68AC8-769D-B24F-B939-64A024BB31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A24E9968-833C-074A-8237-19FAAA357D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2351" y="448045"/>
                  <a:ext cx="226973" cy="51149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>
                  <a:extLst>
                    <a:ext uri="{FF2B5EF4-FFF2-40B4-BE49-F238E27FC236}">
                      <a16:creationId xmlns:a16="http://schemas.microsoft.com/office/drawing/2014/main" id="{5A0356FC-B313-0F41-B795-79786E676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>
                  <a:extLst>
                    <a:ext uri="{FF2B5EF4-FFF2-40B4-BE49-F238E27FC236}">
                      <a16:creationId xmlns:a16="http://schemas.microsoft.com/office/drawing/2014/main" id="{34A25E6C-9B01-1F46-A291-E969D6D379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E4583D76-9997-8645-BE4A-C5819E2C3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0" name="TextBox 369">
                      <a:extLst>
                        <a:ext uri="{FF2B5EF4-FFF2-40B4-BE49-F238E27FC236}">
                          <a16:creationId xmlns:a16="http://schemas.microsoft.com/office/drawing/2014/main" id="{9C710CC9-7275-2245-B029-F663AF986C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70" name="TextBox 369">
                      <a:extLst>
                        <a:ext uri="{FF2B5EF4-FFF2-40B4-BE49-F238E27FC236}">
                          <a16:creationId xmlns:a16="http://schemas.microsoft.com/office/drawing/2014/main" id="{9C710CC9-7275-2245-B029-F663AF986C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1" name="Straight Arrow Connector 370">
                  <a:extLst>
                    <a:ext uri="{FF2B5EF4-FFF2-40B4-BE49-F238E27FC236}">
                      <a16:creationId xmlns:a16="http://schemas.microsoft.com/office/drawing/2014/main" id="{589AAE63-5A59-D248-B646-96FACD03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0D3F40F7-4874-F34F-AC9B-5C41450A0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10957" cy="16647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8EB29900-0074-4942-B5DE-D38AE7BE9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4015" y="419625"/>
                  <a:ext cx="72858" cy="504359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E039EC8D-7A1D-A84C-8608-79588ABBC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613831"/>
                  <a:ext cx="88786" cy="53955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A6BDE557-5CE3-E540-B3D7-3B9AE13E9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0917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CA9C272-A8CC-6643-B676-F81BFADAE0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6220" y="3609642"/>
                <a:ext cx="39015" cy="4215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245F93D-8926-864D-85E5-AC931800A079}"/>
                </a:ext>
              </a:extLst>
            </p:cNvPr>
            <p:cNvGrpSpPr/>
            <p:nvPr/>
          </p:nvGrpSpPr>
          <p:grpSpPr>
            <a:xfrm>
              <a:off x="7910568" y="3717048"/>
              <a:ext cx="1043606" cy="1328136"/>
              <a:chOff x="3496296" y="2985127"/>
              <a:chExt cx="1043606" cy="1328136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81BFD2A-DA54-4B49-9ABB-D589EC9A3346}"/>
                  </a:ext>
                </a:extLst>
              </p:cNvPr>
              <p:cNvGrpSpPr/>
              <p:nvPr/>
            </p:nvGrpSpPr>
            <p:grpSpPr>
              <a:xfrm>
                <a:off x="3496296" y="2985127"/>
                <a:ext cx="1043606" cy="1328136"/>
                <a:chOff x="8609448" y="190607"/>
                <a:chExt cx="1043606" cy="1328136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EF1AE0C-3C5C-1647-86E6-F09B67E17622}"/>
                    </a:ext>
                  </a:extLst>
                </p:cNvPr>
                <p:cNvGrpSpPr/>
                <p:nvPr/>
              </p:nvGrpSpPr>
              <p:grpSpPr>
                <a:xfrm>
                  <a:off x="8609448" y="190607"/>
                  <a:ext cx="1043606" cy="1328136"/>
                  <a:chOff x="5885521" y="174752"/>
                  <a:chExt cx="1043606" cy="1328136"/>
                </a:xfrm>
              </p:grpSpPr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C7A10C65-93D3-914B-AD9E-9DAE47899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03297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47C7DC4C-BED4-B54D-BCDB-C5803CDF3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5</a:t>
                    </a:r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E500A47A-564E-9B48-901E-C4311B131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223E2C12-01AF-F347-A273-FD428F91A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04B269BE-DE30-714D-B974-A36125604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96287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D728F8D-CF11-5C45-BAC4-F332D1C0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04360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4DAF2AB7-4599-EB4F-88A6-A462A842F1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16196" y="448045"/>
                    <a:ext cx="423129" cy="95354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3C242FAF-6753-9D4F-A300-EBD433939E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D90EC62-EE57-5E4C-AE86-76DAAB114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446423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5D839AE0-EB04-E84C-831A-A997993AB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419625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182B1BBF-9D25-084D-8089-4B90141CA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7143" r="-714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385" r="-769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 fontScale="77500" lnSpcReduction="20000"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a14:m>
                      <a:r>
                        <a:rPr lang="en-US" sz="1000" b="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428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DCBA035-ED5E-8948-A561-643B52072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2928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9248CAD-5C92-B34C-9695-C7E55F52C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3492" y="3609642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7252545-8B6E-1348-B817-DE1C6CB6665D}"/>
                </a:ext>
              </a:extLst>
            </p:cNvPr>
            <p:cNvGrpSpPr/>
            <p:nvPr/>
          </p:nvGrpSpPr>
          <p:grpSpPr>
            <a:xfrm>
              <a:off x="6408363" y="3717048"/>
              <a:ext cx="946135" cy="1328136"/>
              <a:chOff x="4761493" y="2990065"/>
              <a:chExt cx="946135" cy="1328136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35D729D-E4DB-C04A-A8B0-C116CE3AEC75}"/>
                  </a:ext>
                </a:extLst>
              </p:cNvPr>
              <p:cNvGrpSpPr/>
              <p:nvPr/>
            </p:nvGrpSpPr>
            <p:grpSpPr>
              <a:xfrm>
                <a:off x="4761493" y="2990065"/>
                <a:ext cx="946135" cy="1328136"/>
                <a:chOff x="9959332" y="198000"/>
                <a:chExt cx="946135" cy="1328136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BB3F90D5-FB90-4E4E-A58C-1F1D5A5CC387}"/>
                    </a:ext>
                  </a:extLst>
                </p:cNvPr>
                <p:cNvGrpSpPr/>
                <p:nvPr/>
              </p:nvGrpSpPr>
              <p:grpSpPr>
                <a:xfrm>
                  <a:off x="9959332" y="198000"/>
                  <a:ext cx="946135" cy="1328136"/>
                  <a:chOff x="5885521" y="174752"/>
                  <a:chExt cx="946135" cy="1328136"/>
                </a:xfrm>
              </p:grpSpPr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F8E4BF74-65AB-A047-AEBE-B4FBC6BC5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94613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7ACC6DE7-198D-1347-AE83-1F371E525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6</a:t>
                    </a:r>
                  </a:p>
                </p:txBody>
              </p: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6858B6F-17CD-FC4F-9252-AFC2D6FE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D455F433-3181-C54F-BA9A-E4F3A3AB5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93419BB1-75E9-4C47-A872-B96CD684C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21859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D27870C9-1FD1-FC4F-8272-9EBB1176D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9355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11811600-AD84-8241-AD88-AE96FCCAB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48294" y="554120"/>
                    <a:ext cx="391031" cy="8812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4ACB505B-9179-0042-BE9E-7F84B087A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37ED4A84-E8C9-7B4F-A2FC-604273031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552498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3732FA10-9878-CB43-9098-213AB08A9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525700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1BCA944-82BD-F745-8CBD-F9A2DE374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719906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483C35BE-AD57-2A41-AD3C-09E235C33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7782" y="311045"/>
                  <a:ext cx="173469" cy="9233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5584F93-DA41-CF43-8898-F13B2029E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311045"/>
                  <a:ext cx="164068" cy="9023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5EEF16BF-E49C-2841-BDE7-4A9057C52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241300"/>
                  <a:ext cx="0" cy="7639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F52A9715-5312-314F-B3D7-8747AF467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941" y="3541834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B5A5950-A405-454E-901F-AB8FC7685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7505" y="3689017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Right Arrow 243">
              <a:extLst>
                <a:ext uri="{FF2B5EF4-FFF2-40B4-BE49-F238E27FC236}">
                  <a16:creationId xmlns:a16="http://schemas.microsoft.com/office/drawing/2014/main" id="{7D0220E9-60B2-A04C-95A5-2F632FF186E7}"/>
                </a:ext>
              </a:extLst>
            </p:cNvPr>
            <p:cNvSpPr/>
            <p:nvPr/>
          </p:nvSpPr>
          <p:spPr>
            <a:xfrm>
              <a:off x="1938051" y="2231959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ight Arrow 250">
              <a:extLst>
                <a:ext uri="{FF2B5EF4-FFF2-40B4-BE49-F238E27FC236}">
                  <a16:creationId xmlns:a16="http://schemas.microsoft.com/office/drawing/2014/main" id="{47322C8C-2744-9A41-8DD0-A0A7154DD09B}"/>
                </a:ext>
              </a:extLst>
            </p:cNvPr>
            <p:cNvSpPr/>
            <p:nvPr/>
          </p:nvSpPr>
          <p:spPr>
            <a:xfrm>
              <a:off x="3492353" y="2224020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Arrow 251">
              <a:extLst>
                <a:ext uri="{FF2B5EF4-FFF2-40B4-BE49-F238E27FC236}">
                  <a16:creationId xmlns:a16="http://schemas.microsoft.com/office/drawing/2014/main" id="{1A52581E-03DB-B544-AB69-B3AB2BE27389}"/>
                </a:ext>
              </a:extLst>
            </p:cNvPr>
            <p:cNvSpPr/>
            <p:nvPr/>
          </p:nvSpPr>
          <p:spPr>
            <a:xfrm>
              <a:off x="6245666" y="2228338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ight Arrow 253">
              <a:extLst>
                <a:ext uri="{FF2B5EF4-FFF2-40B4-BE49-F238E27FC236}">
                  <a16:creationId xmlns:a16="http://schemas.microsoft.com/office/drawing/2014/main" id="{54C3FFB6-C5EB-174D-82A4-E83A09B462B6}"/>
                </a:ext>
              </a:extLst>
            </p:cNvPr>
            <p:cNvSpPr/>
            <p:nvPr/>
          </p:nvSpPr>
          <p:spPr>
            <a:xfrm rot="5400000">
              <a:off x="8166258" y="3237858"/>
              <a:ext cx="625579" cy="298091"/>
            </a:xfrm>
            <a:prstGeom prst="rightArrow">
              <a:avLst>
                <a:gd name="adj1" fmla="val 50001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AFABBE1B-8884-4E4F-9C49-136246745FDB}"/>
                </a:ext>
              </a:extLst>
            </p:cNvPr>
            <p:cNvSpPr/>
            <p:nvPr/>
          </p:nvSpPr>
          <p:spPr>
            <a:xfrm rot="10800000">
              <a:off x="7384288" y="4231184"/>
              <a:ext cx="543311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12C2A8AC-B194-5C4D-B215-E8928123A487}"/>
                </a:ext>
              </a:extLst>
            </p:cNvPr>
            <p:cNvSpPr/>
            <p:nvPr/>
          </p:nvSpPr>
          <p:spPr>
            <a:xfrm rot="10800000">
              <a:off x="5898370" y="4223216"/>
              <a:ext cx="524590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63FB3074-E0B9-8842-A86F-9E0E9699ED1E}"/>
                </a:ext>
              </a:extLst>
            </p:cNvPr>
            <p:cNvSpPr/>
            <p:nvPr/>
          </p:nvSpPr>
          <p:spPr>
            <a:xfrm rot="10800000">
              <a:off x="4348820" y="4231184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83097D9-C2E7-1446-BA7E-86DB0F7E2FBA}"/>
                </a:ext>
              </a:extLst>
            </p:cNvPr>
            <p:cNvSpPr txBox="1"/>
            <p:nvPr/>
          </p:nvSpPr>
          <p:spPr>
            <a:xfrm>
              <a:off x="493177" y="1453122"/>
              <a:ext cx="1709728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Contact Network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11A5D6C-5345-6146-9F7A-BE126B7F474B}"/>
                </a:ext>
              </a:extLst>
            </p:cNvPr>
            <p:cNvSpPr txBox="1"/>
            <p:nvPr/>
          </p:nvSpPr>
          <p:spPr>
            <a:xfrm>
              <a:off x="2341230" y="1240595"/>
              <a:ext cx="116982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Seeds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B7C4788-D05B-B847-BEB9-D5700C686656}"/>
                </a:ext>
              </a:extLst>
            </p:cNvPr>
            <p:cNvSpPr txBox="1"/>
            <p:nvPr/>
          </p:nvSpPr>
          <p:spPr>
            <a:xfrm>
              <a:off x="3893939" y="1438520"/>
              <a:ext cx="238727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Transmissions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06BDE9F-E519-5F45-B1A0-BA56A260230C}"/>
                </a:ext>
              </a:extLst>
            </p:cNvPr>
            <p:cNvSpPr txBox="1"/>
            <p:nvPr/>
          </p:nvSpPr>
          <p:spPr>
            <a:xfrm>
              <a:off x="6666144" y="1416497"/>
              <a:ext cx="349403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Time Sampling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A86681D-6EA1-384C-B8B5-62BDF556A3EA}"/>
                </a:ext>
              </a:extLst>
            </p:cNvPr>
            <p:cNvSpPr txBox="1"/>
            <p:nvPr/>
          </p:nvSpPr>
          <p:spPr>
            <a:xfrm>
              <a:off x="7705482" y="5034814"/>
              <a:ext cx="1476427" cy="33855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Mutation Rates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AE886E6-9DD6-3C4A-A76F-5785B0C768A5}"/>
                </a:ext>
              </a:extLst>
            </p:cNvPr>
            <p:cNvSpPr txBox="1"/>
            <p:nvPr/>
          </p:nvSpPr>
          <p:spPr>
            <a:xfrm>
              <a:off x="6122460" y="5034814"/>
              <a:ext cx="1476427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Finalize Tree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88869B5-CD58-C441-BB8C-0CCF915B365A}"/>
                </a:ext>
              </a:extLst>
            </p:cNvPr>
            <p:cNvSpPr txBox="1"/>
            <p:nvPr/>
          </p:nvSpPr>
          <p:spPr>
            <a:xfrm>
              <a:off x="4455452" y="5268182"/>
              <a:ext cx="1778944" cy="33855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1600" i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Finalize 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Sequences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51C6AC1-55AE-5542-BB2D-CCAA194F27AF}"/>
                </a:ext>
              </a:extLst>
            </p:cNvPr>
            <p:cNvSpPr txBox="1"/>
            <p:nvPr/>
          </p:nvSpPr>
          <p:spPr>
            <a:xfrm>
              <a:off x="2033020" y="5140329"/>
              <a:ext cx="2311323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Errors</a:t>
              </a: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AB358D9-8B9E-F44E-9BBB-C58E2728833E}"/>
                </a:ext>
              </a:extLst>
            </p:cNvPr>
            <p:cNvCxnSpPr>
              <a:cxnSpLocks/>
            </p:cNvCxnSpPr>
            <p:nvPr/>
          </p:nvCxnSpPr>
          <p:spPr>
            <a:xfrm>
              <a:off x="3181019" y="4901625"/>
              <a:ext cx="116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6F7715-3CE5-894F-B47D-FEA08F2212E2}"/>
                </a:ext>
              </a:extLst>
            </p:cNvPr>
            <p:cNvGrpSpPr/>
            <p:nvPr/>
          </p:nvGrpSpPr>
          <p:grpSpPr>
            <a:xfrm>
              <a:off x="3877117" y="1714224"/>
              <a:ext cx="2404092" cy="1472614"/>
              <a:chOff x="3877117" y="1714224"/>
              <a:chExt cx="2404092" cy="147261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817FF40-EF40-594E-B43D-34FBC374E051}"/>
                  </a:ext>
                </a:extLst>
              </p:cNvPr>
              <p:cNvGrpSpPr/>
              <p:nvPr/>
            </p:nvGrpSpPr>
            <p:grpSpPr>
              <a:xfrm>
                <a:off x="3877117" y="1714224"/>
                <a:ext cx="1213174" cy="1253845"/>
                <a:chOff x="5704636" y="1325496"/>
                <a:chExt cx="1213174" cy="1253845"/>
              </a:xfrm>
            </p:grpSpPr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C9E12355-A604-1942-A4E3-6D3581614E72}"/>
                    </a:ext>
                  </a:extLst>
                </p:cNvPr>
                <p:cNvGrpSpPr/>
                <p:nvPr/>
              </p:nvGrpSpPr>
              <p:grpSpPr>
                <a:xfrm>
                  <a:off x="5860998" y="1496775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880AA527-E8B9-2643-BD64-CB5BCB9D01C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56D5A014-B867-784C-B9F6-0F2EBA4484EC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FBD113FD-3C39-C545-B557-C3739BEC54F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Oval 500">
                    <a:extLst>
                      <a:ext uri="{FF2B5EF4-FFF2-40B4-BE49-F238E27FC236}">
                        <a16:creationId xmlns:a16="http://schemas.microsoft.com/office/drawing/2014/main" id="{10A42A9E-3549-B24A-9EC3-E8A3073DCF57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rgbClr val="7030A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2" name="Straight Arrow Connector 501">
                    <a:extLst>
                      <a:ext uri="{FF2B5EF4-FFF2-40B4-BE49-F238E27FC236}">
                        <a16:creationId xmlns:a16="http://schemas.microsoft.com/office/drawing/2014/main" id="{EC026482-8A31-9F40-B2B9-93EC99BB15AD}"/>
                      </a:ext>
                    </a:extLst>
                  </p:cNvPr>
                  <p:cNvCxnSpPr>
                    <a:stCxn id="498" idx="6"/>
                    <a:endCxn id="499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Straight Arrow Connector 502">
                    <a:extLst>
                      <a:ext uri="{FF2B5EF4-FFF2-40B4-BE49-F238E27FC236}">
                        <a16:creationId xmlns:a16="http://schemas.microsoft.com/office/drawing/2014/main" id="{7B3A17E0-56D3-EF4F-86A0-BA6C5FFDF9C1}"/>
                      </a:ext>
                    </a:extLst>
                  </p:cNvPr>
                  <p:cNvCxnSpPr>
                    <a:stCxn id="501" idx="4"/>
                    <a:endCxn id="500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Straight Arrow Connector 503">
                    <a:extLst>
                      <a:ext uri="{FF2B5EF4-FFF2-40B4-BE49-F238E27FC236}">
                        <a16:creationId xmlns:a16="http://schemas.microsoft.com/office/drawing/2014/main" id="{38CE1F38-ADDF-7843-84AE-6DF1D80058B7}"/>
                      </a:ext>
                    </a:extLst>
                  </p:cNvPr>
                  <p:cNvCxnSpPr>
                    <a:stCxn id="498" idx="7"/>
                    <a:endCxn id="501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Straight Arrow Connector 504">
                    <a:extLst>
                      <a:ext uri="{FF2B5EF4-FFF2-40B4-BE49-F238E27FC236}">
                        <a16:creationId xmlns:a16="http://schemas.microsoft.com/office/drawing/2014/main" id="{1E25CE2E-7F90-1242-B166-D0F1C78838CB}"/>
                      </a:ext>
                    </a:extLst>
                  </p:cNvPr>
                  <p:cNvCxnSpPr>
                    <a:stCxn id="500" idx="1"/>
                    <a:endCxn id="498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Straight Arrow Connector 505">
                    <a:extLst>
                      <a:ext uri="{FF2B5EF4-FFF2-40B4-BE49-F238E27FC236}">
                        <a16:creationId xmlns:a16="http://schemas.microsoft.com/office/drawing/2014/main" id="{00493E05-7FD8-8B4F-BE4E-D7603976FFD5}"/>
                      </a:ext>
                    </a:extLst>
                  </p:cNvPr>
                  <p:cNvCxnSpPr>
                    <a:stCxn id="499" idx="1"/>
                    <a:endCxn id="501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Straight Arrow Connector 506">
                    <a:extLst>
                      <a:ext uri="{FF2B5EF4-FFF2-40B4-BE49-F238E27FC236}">
                        <a16:creationId xmlns:a16="http://schemas.microsoft.com/office/drawing/2014/main" id="{B544C7EB-5AE8-0A40-8F88-4CCBC0C2877B}"/>
                      </a:ext>
                    </a:extLst>
                  </p:cNvPr>
                  <p:cNvCxnSpPr>
                    <a:stCxn id="500" idx="7"/>
                    <a:endCxn id="499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2B58B4EC-838F-5F43-9FBE-78BE0C6AE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3754" y="1360219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C2EB2514-9546-334C-ADF5-F0FAA6DA6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0912" y="1360219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75A71047-CE3C-2B4B-974E-B0DD6844D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2579341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138037E0-7FCA-4E42-868F-E1DE5C18A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1360219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251BE438-5327-F14B-9D2B-06AEACDEC763}"/>
                    </a:ext>
                  </a:extLst>
                </p:cNvPr>
                <p:cNvSpPr txBox="1"/>
                <p:nvPr/>
              </p:nvSpPr>
              <p:spPr>
                <a:xfrm>
                  <a:off x="5704636" y="1325496"/>
                  <a:ext cx="4879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3</a:t>
                  </a:r>
                </a:p>
                <a:p>
                  <a:pPr algn="ctr"/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</p:grpSp>
          <p:cxnSp>
            <p:nvCxnSpPr>
              <p:cNvPr id="246" name="Curved Connector 245">
                <a:extLst>
                  <a:ext uri="{FF2B5EF4-FFF2-40B4-BE49-F238E27FC236}">
                    <a16:creationId xmlns:a16="http://schemas.microsoft.com/office/drawing/2014/main" id="{3C4E9630-D9FE-EC47-A87D-C23614C08B0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897292" y="2608362"/>
                <a:ext cx="1018750" cy="578475"/>
              </a:xfrm>
              <a:prstGeom prst="curvedConnector3">
                <a:avLst>
                  <a:gd name="adj1" fmla="val 123438"/>
                </a:avLst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urved Connector 249">
                <a:extLst>
                  <a:ext uri="{FF2B5EF4-FFF2-40B4-BE49-F238E27FC236}">
                    <a16:creationId xmlns:a16="http://schemas.microsoft.com/office/drawing/2014/main" id="{6435EE03-72C6-4C4E-AE7B-FAFD845AB109}"/>
                  </a:ext>
                </a:extLst>
              </p:cNvPr>
              <p:cNvCxnSpPr>
                <a:cxnSpLocks/>
                <a:stCxn id="488" idx="3"/>
              </p:cNvCxnSpPr>
              <p:nvPr/>
            </p:nvCxnSpPr>
            <p:spPr>
              <a:xfrm flipH="1">
                <a:off x="4931499" y="2574828"/>
                <a:ext cx="1349710" cy="612010"/>
              </a:xfrm>
              <a:prstGeom prst="curvedConnector3">
                <a:avLst>
                  <a:gd name="adj1" fmla="val -16937"/>
                </a:avLst>
              </a:prstGeom>
              <a:ln w="1905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29963CD-2DB1-2E47-A7AD-3EAA814CC0AC}"/>
                  </a:ext>
                </a:extLst>
              </p:cNvPr>
              <p:cNvGrpSpPr/>
              <p:nvPr/>
            </p:nvGrpSpPr>
            <p:grpSpPr>
              <a:xfrm>
                <a:off x="5022486" y="1905341"/>
                <a:ext cx="1258723" cy="906334"/>
                <a:chOff x="5674238" y="2514304"/>
                <a:chExt cx="1258723" cy="906334"/>
              </a:xfrm>
            </p:grpSpPr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97DC83A1-4FDA-B445-B09B-E19FF463C9BA}"/>
                    </a:ext>
                  </a:extLst>
                </p:cNvPr>
                <p:cNvSpPr txBox="1"/>
                <p:nvPr/>
              </p:nvSpPr>
              <p:spPr>
                <a:xfrm>
                  <a:off x="5674238" y="2514304"/>
                  <a:ext cx="52782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3</a:t>
                  </a:r>
                </a:p>
                <a:p>
                  <a:pPr algn="ctr"/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</a:t>
                  </a:r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e</a:t>
                  </a:r>
                </a:p>
              </p:txBody>
            </p: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053A2899-6C77-C941-85F5-7782D74FE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5570" y="2663501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139EB76C-E44C-9F42-B585-36D66657C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2003" y="2663501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4" name="TextBox 483">
                      <a:extLst>
                        <a:ext uri="{FF2B5EF4-FFF2-40B4-BE49-F238E27FC236}">
                          <a16:creationId xmlns:a16="http://schemas.microsoft.com/office/drawing/2014/main" id="{14765B99-6E31-D741-A3C2-14E31B5F9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6282" y="2673922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>
                <p:sp>
                  <p:nvSpPr>
                    <p:cNvPr id="484" name="TextBox 483">
                      <a:extLst>
                        <a:ext uri="{FF2B5EF4-FFF2-40B4-BE49-F238E27FC236}">
                          <a16:creationId xmlns:a16="http://schemas.microsoft.com/office/drawing/2014/main" id="{14765B99-6E31-D741-A3C2-14E31B5F9F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6282" y="2673922"/>
                      <a:ext cx="315853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FC5D7777-37FF-0444-A22D-88270EA29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0912" y="257934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73DCC9BD-02DB-374B-851C-4AB50EEAC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342063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168003D3-C16C-7748-9821-EA18699EF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257934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8" name="TextBox 487">
                      <a:extLst>
                        <a:ext uri="{FF2B5EF4-FFF2-40B4-BE49-F238E27FC236}">
                          <a16:creationId xmlns:a16="http://schemas.microsoft.com/office/drawing/2014/main" id="{D2A9DC8A-66B7-CC46-B990-5073ACA652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7108" y="3045291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>
                <p:sp>
                  <p:nvSpPr>
                    <p:cNvPr id="488" name="TextBox 487">
                      <a:extLst>
                        <a:ext uri="{FF2B5EF4-FFF2-40B4-BE49-F238E27FC236}">
                          <a16:creationId xmlns:a16="http://schemas.microsoft.com/office/drawing/2014/main" id="{D2A9DC8A-66B7-CC46-B990-5073ACA652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7108" y="3045291"/>
                      <a:ext cx="315853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7D891E5B-9D22-5B42-8E32-C054F1FAE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254" y="2846339"/>
                  <a:ext cx="230200" cy="36720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13432FC4-64D0-7241-939E-9A3A4359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571" y="2846448"/>
                  <a:ext cx="136535" cy="36709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64B19D83-5DE0-7542-BDDB-1DE60778D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3521" y="2999348"/>
                  <a:ext cx="76199" cy="21419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Arrow Connector 491">
                  <a:extLst>
                    <a:ext uri="{FF2B5EF4-FFF2-40B4-BE49-F238E27FC236}">
                      <a16:creationId xmlns:a16="http://schemas.microsoft.com/office/drawing/2014/main" id="{9B336BCC-F12E-E94B-AE4B-47AB2FDCF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0698" y="3217324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Arrow Connector 492">
                  <a:extLst>
                    <a:ext uri="{FF2B5EF4-FFF2-40B4-BE49-F238E27FC236}">
                      <a16:creationId xmlns:a16="http://schemas.microsoft.com/office/drawing/2014/main" id="{86E2DA43-B00B-C745-9710-FDF40EE1C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81298" y="2845955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750D0E5C-C186-F443-805B-5ED7EDF46497}"/>
                    </a:ext>
                  </a:extLst>
                </p:cNvPr>
                <p:cNvSpPr txBox="1"/>
                <p:nvPr/>
              </p:nvSpPr>
              <p:spPr>
                <a:xfrm>
                  <a:off x="5796527" y="3155250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1A1FA381-EF16-8F40-9488-EF559272E6BB}"/>
                    </a:ext>
                  </a:extLst>
                </p:cNvPr>
                <p:cNvSpPr txBox="1"/>
                <p:nvPr/>
              </p:nvSpPr>
              <p:spPr>
                <a:xfrm>
                  <a:off x="5992409" y="3155250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sp>
              <p:nvSpPr>
                <p:cNvPr id="496" name="TextBox 495">
                  <a:extLst>
                    <a:ext uri="{FF2B5EF4-FFF2-40B4-BE49-F238E27FC236}">
                      <a16:creationId xmlns:a16="http://schemas.microsoft.com/office/drawing/2014/main" id="{83CDE055-26D4-7B4A-88B3-C5632F3382A2}"/>
                    </a:ext>
                  </a:extLst>
                </p:cNvPr>
                <p:cNvSpPr txBox="1"/>
                <p:nvPr/>
              </p:nvSpPr>
              <p:spPr>
                <a:xfrm>
                  <a:off x="6187411" y="3155250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TA</a:t>
                  </a:r>
                </a:p>
              </p:txBody>
            </p: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ADEEFBEE-E61E-6C49-B75B-376BD77E1FE8}"/>
                    </a:ext>
                  </a:extLst>
                </p:cNvPr>
                <p:cNvSpPr txBox="1"/>
                <p:nvPr/>
              </p:nvSpPr>
              <p:spPr>
                <a:xfrm>
                  <a:off x="6341422" y="2781299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4EDAE106-8C60-D844-A9A5-97863A0D7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3754" y="2584675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D9C02D9-23A4-774E-9B52-478966D806C3}"/>
              </a:ext>
            </a:extLst>
          </p:cNvPr>
          <p:cNvGrpSpPr/>
          <p:nvPr/>
        </p:nvGrpSpPr>
        <p:grpSpPr>
          <a:xfrm>
            <a:off x="264282" y="2334264"/>
            <a:ext cx="11668215" cy="3528616"/>
            <a:chOff x="264282" y="2334264"/>
            <a:chExt cx="11668215" cy="3528616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4493746-C742-6F42-9B43-9E3BC8A60510}"/>
                </a:ext>
              </a:extLst>
            </p:cNvPr>
            <p:cNvGrpSpPr/>
            <p:nvPr/>
          </p:nvGrpSpPr>
          <p:grpSpPr>
            <a:xfrm>
              <a:off x="264282" y="3491732"/>
              <a:ext cx="1184056" cy="1234999"/>
              <a:chOff x="630621" y="599087"/>
              <a:chExt cx="1184056" cy="1234999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010952DC-C0F2-764C-8DC7-2E1A081CDC76}"/>
                  </a:ext>
                </a:extLst>
              </p:cNvPr>
              <p:cNvGrpSpPr/>
              <p:nvPr/>
            </p:nvGrpSpPr>
            <p:grpSpPr>
              <a:xfrm>
                <a:off x="757865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98F7573C-5451-1243-8026-B0346FD0BE78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D4926E55-3D59-3D46-9925-9DEBF80AE798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DDE51274-0CC4-344E-A5B2-E863A7BAC635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33EAE1B-1003-2549-9959-294145F7B595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5" name="Straight Arrow Connector 544">
                  <a:extLst>
                    <a:ext uri="{FF2B5EF4-FFF2-40B4-BE49-F238E27FC236}">
                      <a16:creationId xmlns:a16="http://schemas.microsoft.com/office/drawing/2014/main" id="{71428112-7E94-B447-A836-2C237EFCFBAE}"/>
                    </a:ext>
                  </a:extLst>
                </p:cNvPr>
                <p:cNvCxnSpPr>
                  <a:stCxn id="541" idx="6"/>
                  <a:endCxn id="542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Arrow Connector 545">
                  <a:extLst>
                    <a:ext uri="{FF2B5EF4-FFF2-40B4-BE49-F238E27FC236}">
                      <a16:creationId xmlns:a16="http://schemas.microsoft.com/office/drawing/2014/main" id="{C48BF1DD-8382-2A40-A12C-3CF583E22809}"/>
                    </a:ext>
                  </a:extLst>
                </p:cNvPr>
                <p:cNvCxnSpPr>
                  <a:stCxn id="544" idx="4"/>
                  <a:endCxn id="543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Arrow Connector 546">
                  <a:extLst>
                    <a:ext uri="{FF2B5EF4-FFF2-40B4-BE49-F238E27FC236}">
                      <a16:creationId xmlns:a16="http://schemas.microsoft.com/office/drawing/2014/main" id="{49F767D6-A5A7-3B45-B6F6-7F14EF932DED}"/>
                    </a:ext>
                  </a:extLst>
                </p:cNvPr>
                <p:cNvCxnSpPr>
                  <a:stCxn id="541" idx="7"/>
                  <a:endCxn id="544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Arrow Connector 547">
                  <a:extLst>
                    <a:ext uri="{FF2B5EF4-FFF2-40B4-BE49-F238E27FC236}">
                      <a16:creationId xmlns:a16="http://schemas.microsoft.com/office/drawing/2014/main" id="{D72598E5-57BE-5C4A-BCCB-2D5E9B099907}"/>
                    </a:ext>
                  </a:extLst>
                </p:cNvPr>
                <p:cNvCxnSpPr>
                  <a:stCxn id="543" idx="1"/>
                  <a:endCxn id="541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Arrow Connector 548">
                  <a:extLst>
                    <a:ext uri="{FF2B5EF4-FFF2-40B4-BE49-F238E27FC236}">
                      <a16:creationId xmlns:a16="http://schemas.microsoft.com/office/drawing/2014/main" id="{7807E75F-F761-E54D-8EB2-8DBBE20B3442}"/>
                    </a:ext>
                  </a:extLst>
                </p:cNvPr>
                <p:cNvCxnSpPr>
                  <a:stCxn id="542" idx="1"/>
                  <a:endCxn id="544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Arrow Connector 549">
                  <a:extLst>
                    <a:ext uri="{FF2B5EF4-FFF2-40B4-BE49-F238E27FC236}">
                      <a16:creationId xmlns:a16="http://schemas.microsoft.com/office/drawing/2014/main" id="{7568AC26-DAE7-D249-BD1D-B6281AF17E69}"/>
                    </a:ext>
                  </a:extLst>
                </p:cNvPr>
                <p:cNvCxnSpPr>
                  <a:stCxn id="543" idx="7"/>
                  <a:endCxn id="542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8537D960-0278-5B4F-985F-978B0350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21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210910E-323E-B14F-BDC0-E4989425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79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D28D695-F53C-2344-B7C0-4CB8871BA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E8A991CE-BA01-B745-A65A-B1BB4B773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599088"/>
                <a:ext cx="0" cy="12349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701278C6-53EC-5B40-93A3-67EAC71AF5AC}"/>
                  </a:ext>
                </a:extLst>
              </p:cNvPr>
              <p:cNvSpPr txBox="1"/>
              <p:nvPr/>
            </p:nvSpPr>
            <p:spPr>
              <a:xfrm>
                <a:off x="651590" y="599087"/>
                <a:ext cx="29959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3DC209-081E-D143-ABF6-7A4C545D6315}"/>
                </a:ext>
              </a:extLst>
            </p:cNvPr>
            <p:cNvGrpSpPr/>
            <p:nvPr/>
          </p:nvGrpSpPr>
          <p:grpSpPr>
            <a:xfrm>
              <a:off x="1824591" y="3269388"/>
              <a:ext cx="1198381" cy="1679686"/>
              <a:chOff x="1571710" y="189184"/>
              <a:chExt cx="1198381" cy="1679686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E4531440-7540-274D-8649-EF4B505DE02C}"/>
                  </a:ext>
                </a:extLst>
              </p:cNvPr>
              <p:cNvGrpSpPr/>
              <p:nvPr/>
            </p:nvGrpSpPr>
            <p:grpSpPr>
              <a:xfrm>
                <a:off x="1571710" y="189184"/>
                <a:ext cx="1184056" cy="1679686"/>
                <a:chOff x="2002635" y="599087"/>
                <a:chExt cx="1184056" cy="1679686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67E9FF9-C982-1A41-B261-628128626D5B}"/>
                    </a:ext>
                  </a:extLst>
                </p:cNvPr>
                <p:cNvGrpSpPr/>
                <p:nvPr/>
              </p:nvGrpSpPr>
              <p:grpSpPr>
                <a:xfrm>
                  <a:off x="2129879" y="735644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9A0C8F8B-98DE-D44A-B84C-A5F7FD58A5E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F97EB669-C65C-7E4A-890C-F041B8E72692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6FD37679-476E-7042-BCFE-69757AE3D40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ED85CCD1-47A7-DF4D-8EF2-022F1B8D3D3A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Arrow Connector 528">
                    <a:extLst>
                      <a:ext uri="{FF2B5EF4-FFF2-40B4-BE49-F238E27FC236}">
                        <a16:creationId xmlns:a16="http://schemas.microsoft.com/office/drawing/2014/main" id="{717C8C57-C886-064F-B08D-62A31CB855C7}"/>
                      </a:ext>
                    </a:extLst>
                  </p:cNvPr>
                  <p:cNvCxnSpPr>
                    <a:stCxn id="525" idx="6"/>
                    <a:endCxn id="526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Arrow Connector 529">
                    <a:extLst>
                      <a:ext uri="{FF2B5EF4-FFF2-40B4-BE49-F238E27FC236}">
                        <a16:creationId xmlns:a16="http://schemas.microsoft.com/office/drawing/2014/main" id="{1BE6C16C-0FF4-8B44-AA47-3EC51638B263}"/>
                      </a:ext>
                    </a:extLst>
                  </p:cNvPr>
                  <p:cNvCxnSpPr>
                    <a:stCxn id="528" idx="4"/>
                    <a:endCxn id="527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Arrow Connector 530">
                    <a:extLst>
                      <a:ext uri="{FF2B5EF4-FFF2-40B4-BE49-F238E27FC236}">
                        <a16:creationId xmlns:a16="http://schemas.microsoft.com/office/drawing/2014/main" id="{C5A0EBDB-4722-5445-8BE6-945F858AB866}"/>
                      </a:ext>
                    </a:extLst>
                  </p:cNvPr>
                  <p:cNvCxnSpPr>
                    <a:stCxn id="525" idx="7"/>
                    <a:endCxn id="528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Arrow Connector 531">
                    <a:extLst>
                      <a:ext uri="{FF2B5EF4-FFF2-40B4-BE49-F238E27FC236}">
                        <a16:creationId xmlns:a16="http://schemas.microsoft.com/office/drawing/2014/main" id="{DAE66C48-2880-5F4E-AC99-C12E85E3CC0B}"/>
                      </a:ext>
                    </a:extLst>
                  </p:cNvPr>
                  <p:cNvCxnSpPr>
                    <a:stCxn id="527" idx="1"/>
                    <a:endCxn id="525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Arrow Connector 532">
                    <a:extLst>
                      <a:ext uri="{FF2B5EF4-FFF2-40B4-BE49-F238E27FC236}">
                        <a16:creationId xmlns:a16="http://schemas.microsoft.com/office/drawing/2014/main" id="{01C8B315-4CBD-5F4B-8E9A-B3C919165427}"/>
                      </a:ext>
                    </a:extLst>
                  </p:cNvPr>
                  <p:cNvCxnSpPr>
                    <a:stCxn id="526" idx="1"/>
                    <a:endCxn id="528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Arrow Connector 533">
                    <a:extLst>
                      <a:ext uri="{FF2B5EF4-FFF2-40B4-BE49-F238E27FC236}">
                        <a16:creationId xmlns:a16="http://schemas.microsoft.com/office/drawing/2014/main" id="{286FCE46-B24A-A44A-8775-B0EA1A94A01E}"/>
                      </a:ext>
                    </a:extLst>
                  </p:cNvPr>
                  <p:cNvCxnSpPr>
                    <a:stCxn id="527" idx="7"/>
                    <a:endCxn id="526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ECEDD8D2-E8E4-C14B-8E67-5710B7AD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2635" y="5990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490D50A8-A141-DA49-85C5-C72BFC77E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1172A9F-6F2D-A843-98AA-933D59689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1818210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A25CA42D-F755-AD49-B491-535D92A0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991A258-34E9-7342-89A9-97B9740E3A10}"/>
                    </a:ext>
                  </a:extLst>
                </p:cNvPr>
                <p:cNvSpPr txBox="1"/>
                <p:nvPr/>
              </p:nvSpPr>
              <p:spPr>
                <a:xfrm>
                  <a:off x="2023604" y="599087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75172EF8-666C-084E-8C99-93ED2F5D4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1818210"/>
                  <a:ext cx="0" cy="4547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8CF67A14-E9F9-D242-BA9C-8E4152A11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2264982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91B14B09-C43F-D740-B1E5-C0B2104F7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90" y="1823540"/>
                  <a:ext cx="0" cy="449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0C38EDE-B41E-5D42-9BC6-F48C88C6D50D}"/>
                    </a:ext>
                  </a:extLst>
                </p:cNvPr>
                <p:cNvSpPr txBox="1"/>
                <p:nvPr/>
              </p:nvSpPr>
              <p:spPr>
                <a:xfrm>
                  <a:off x="2019061" y="1823539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9276E24-9EAF-EB49-BDEF-DBE20834A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451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A57A924-0954-C543-85F8-B4FB8FC21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0884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327367F-9E44-F641-B08C-28E3BCF8DB34}"/>
                    </a:ext>
                  </a:extLst>
                </p:cNvPr>
                <p:cNvSpPr txBox="1"/>
                <p:nvPr/>
              </p:nvSpPr>
              <p:spPr>
                <a:xfrm>
                  <a:off x="2290115" y="2011331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AA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D77CA35A-014F-E349-AF59-B827E38444F4}"/>
                    </a:ext>
                  </a:extLst>
                </p:cNvPr>
                <p:cNvSpPr txBox="1"/>
                <p:nvPr/>
              </p:nvSpPr>
              <p:spPr>
                <a:xfrm>
                  <a:off x="2619194" y="201716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</p:grp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82B589C2-4332-8740-A3D9-65636708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925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6726A38-88FA-FF42-8424-CDF7E0D6137C}"/>
                </a:ext>
              </a:extLst>
            </p:cNvPr>
            <p:cNvGrpSpPr/>
            <p:nvPr/>
          </p:nvGrpSpPr>
          <p:grpSpPr>
            <a:xfrm>
              <a:off x="3324556" y="3053723"/>
              <a:ext cx="1258723" cy="2095142"/>
              <a:chOff x="3425864" y="154462"/>
              <a:chExt cx="1258723" cy="2095142"/>
            </a:xfrm>
          </p:grpSpPr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C9E12355-A604-1942-A4E3-6D3581614E72}"/>
                  </a:ext>
                </a:extLst>
              </p:cNvPr>
              <p:cNvGrpSpPr/>
              <p:nvPr/>
            </p:nvGrpSpPr>
            <p:grpSpPr>
              <a:xfrm>
                <a:off x="3612624" y="325741"/>
                <a:ext cx="963133" cy="978195"/>
                <a:chOff x="579189" y="346762"/>
                <a:chExt cx="963133" cy="978195"/>
              </a:xfrm>
            </p:grpSpPr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880AA527-E8B9-2643-BD64-CB5BCB9D01CA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56D5A014-B867-784C-B9F6-0F2EBA4484E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FBD113FD-3C39-C545-B557-C3739BEC54FE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10A42A9E-3549-B24A-9EC3-E8A3073DCF57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2" name="Straight Arrow Connector 501">
                  <a:extLst>
                    <a:ext uri="{FF2B5EF4-FFF2-40B4-BE49-F238E27FC236}">
                      <a16:creationId xmlns:a16="http://schemas.microsoft.com/office/drawing/2014/main" id="{EC026482-8A31-9F40-B2B9-93EC99BB15AD}"/>
                    </a:ext>
                  </a:extLst>
                </p:cNvPr>
                <p:cNvCxnSpPr>
                  <a:stCxn id="498" idx="6"/>
                  <a:endCxn id="499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Arrow Connector 502">
                  <a:extLst>
                    <a:ext uri="{FF2B5EF4-FFF2-40B4-BE49-F238E27FC236}">
                      <a16:creationId xmlns:a16="http://schemas.microsoft.com/office/drawing/2014/main" id="{7B3A17E0-56D3-EF4F-86A0-BA6C5FFDF9C1}"/>
                    </a:ext>
                  </a:extLst>
                </p:cNvPr>
                <p:cNvCxnSpPr>
                  <a:stCxn id="501" idx="4"/>
                  <a:endCxn id="500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Arrow Connector 503">
                  <a:extLst>
                    <a:ext uri="{FF2B5EF4-FFF2-40B4-BE49-F238E27FC236}">
                      <a16:creationId xmlns:a16="http://schemas.microsoft.com/office/drawing/2014/main" id="{38CE1F38-ADDF-7843-84AE-6DF1D80058B7}"/>
                    </a:ext>
                  </a:extLst>
                </p:cNvPr>
                <p:cNvCxnSpPr>
                  <a:stCxn id="498" idx="7"/>
                  <a:endCxn id="501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Arrow Connector 504">
                  <a:extLst>
                    <a:ext uri="{FF2B5EF4-FFF2-40B4-BE49-F238E27FC236}">
                      <a16:creationId xmlns:a16="http://schemas.microsoft.com/office/drawing/2014/main" id="{1E25CE2E-7F90-1242-B166-D0F1C78838CB}"/>
                    </a:ext>
                  </a:extLst>
                </p:cNvPr>
                <p:cNvCxnSpPr>
                  <a:stCxn id="500" idx="1"/>
                  <a:endCxn id="498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Arrow Connector 505">
                  <a:extLst>
                    <a:ext uri="{FF2B5EF4-FFF2-40B4-BE49-F238E27FC236}">
                      <a16:creationId xmlns:a16="http://schemas.microsoft.com/office/drawing/2014/main" id="{00493E05-7FD8-8B4F-BE4E-D7603976FFD5}"/>
                    </a:ext>
                  </a:extLst>
                </p:cNvPr>
                <p:cNvCxnSpPr>
                  <a:stCxn id="499" idx="1"/>
                  <a:endCxn id="501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Arrow Connector 506">
                  <a:extLst>
                    <a:ext uri="{FF2B5EF4-FFF2-40B4-BE49-F238E27FC236}">
                      <a16:creationId xmlns:a16="http://schemas.microsoft.com/office/drawing/2014/main" id="{B544C7EB-5AE8-0A40-8F88-4CCBC0C2877B}"/>
                    </a:ext>
                  </a:extLst>
                </p:cNvPr>
                <p:cNvCxnSpPr>
                  <a:stCxn id="500" idx="7"/>
                  <a:endCxn id="499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2B58B4EC-838F-5F43-9FBE-78BE0C6AE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380" y="189185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C2EB2514-9546-334C-ADF5-F0FAA6DA6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75A71047-CE3C-2B4B-974E-B0DD6844D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138037E0-7FCA-4E42-868F-E1DE5C18A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251BE438-5327-F14B-9D2B-06AEACDEC763}"/>
                  </a:ext>
                </a:extLst>
              </p:cNvPr>
              <p:cNvSpPr txBox="1"/>
              <p:nvPr/>
            </p:nvSpPr>
            <p:spPr>
              <a:xfrm>
                <a:off x="3456262" y="154462"/>
                <a:ext cx="48793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97DC83A1-4FDA-B445-B09B-E19FF463C9BA}"/>
                  </a:ext>
                </a:extLst>
              </p:cNvPr>
              <p:cNvSpPr txBox="1"/>
              <p:nvPr/>
            </p:nvSpPr>
            <p:spPr>
              <a:xfrm>
                <a:off x="3425864" y="1343270"/>
                <a:ext cx="52782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53A2899-6C77-C941-85F5-7782D74FE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196" y="149246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139EB76C-E44C-9F42-B585-36D66657C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629" y="149246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/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FC5D7777-37FF-0444-A22D-88270EA29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73DCC9BD-02DB-374B-851C-4AB50EEAC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2249604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168003D3-C16C-7748-9821-EA18699EF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7D891E5B-9D22-5B42-8E32-C054F1FA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5880" y="1675305"/>
                <a:ext cx="230200" cy="3672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13432FC4-64D0-7241-939E-9A3A43595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197" y="1675414"/>
                <a:ext cx="136535" cy="3670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4B19D83-5DE0-7542-BDDB-1DE60778D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47" y="1828314"/>
                <a:ext cx="76199" cy="2141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9B336BCC-F12E-E94B-AE4B-47AB2FDCF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324" y="204629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86E2DA43-B00B-C745-9710-FDF40EE1C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292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750D0E5C-C186-F443-805B-5ED7EDF46497}"/>
                  </a:ext>
                </a:extLst>
              </p:cNvPr>
              <p:cNvSpPr txBox="1"/>
              <p:nvPr/>
            </p:nvSpPr>
            <p:spPr>
              <a:xfrm>
                <a:off x="3548153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A1FA381-EF16-8F40-9488-EF559272E6BB}"/>
                  </a:ext>
                </a:extLst>
              </p:cNvPr>
              <p:cNvSpPr txBox="1"/>
              <p:nvPr/>
            </p:nvSpPr>
            <p:spPr>
              <a:xfrm>
                <a:off x="3744035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83CDE055-26D4-7B4A-88B3-C5632F3382A2}"/>
                  </a:ext>
                </a:extLst>
              </p:cNvPr>
              <p:cNvSpPr txBox="1"/>
              <p:nvPr/>
            </p:nvSpPr>
            <p:spPr>
              <a:xfrm>
                <a:off x="3939037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TA</a:t>
                </a: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ADEEFBEE-E61E-6C49-B75B-376BD77E1FE8}"/>
                  </a:ext>
                </a:extLst>
              </p:cNvPr>
              <p:cNvSpPr txBox="1"/>
              <p:nvPr/>
            </p:nvSpPr>
            <p:spPr>
              <a:xfrm>
                <a:off x="4093048" y="1610265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2E493FF-A7E5-F544-B626-2C16E585E0C7}"/>
                </a:ext>
              </a:extLst>
            </p:cNvPr>
            <p:cNvGrpSpPr/>
            <p:nvPr/>
          </p:nvGrpSpPr>
          <p:grpSpPr>
            <a:xfrm>
              <a:off x="9169926" y="3124372"/>
              <a:ext cx="1167103" cy="1952633"/>
              <a:chOff x="607156" y="2698101"/>
              <a:chExt cx="1401579" cy="1952633"/>
            </a:xfrm>
          </p:grpSpPr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C288984-0429-CB46-9B7F-48C185C028D2}"/>
                  </a:ext>
                </a:extLst>
              </p:cNvPr>
              <p:cNvSpPr txBox="1"/>
              <p:nvPr/>
            </p:nvSpPr>
            <p:spPr>
              <a:xfrm>
                <a:off x="1577617" y="2698101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83CBFC8-BC08-834F-800D-62C19ABA46A8}"/>
                  </a:ext>
                </a:extLst>
              </p:cNvPr>
              <p:cNvSpPr txBox="1"/>
              <p:nvPr/>
            </p:nvSpPr>
            <p:spPr>
              <a:xfrm>
                <a:off x="607156" y="2711742"/>
                <a:ext cx="1397780" cy="19389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&gt;RED1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ACGTACGTCC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&gt;RED2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ACGTACGTTT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&gt;PURPLE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ACGTACGTGC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&gt;ORANGE1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ACGTACGTAC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ACGTACGTCG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518DCBD-43CF-0E46-8FBF-58EB5FBAA466}"/>
                </a:ext>
              </a:extLst>
            </p:cNvPr>
            <p:cNvGrpSpPr/>
            <p:nvPr/>
          </p:nvGrpSpPr>
          <p:grpSpPr>
            <a:xfrm>
              <a:off x="10697657" y="2764565"/>
              <a:ext cx="1234840" cy="2706685"/>
              <a:chOff x="2532878" y="2711742"/>
              <a:chExt cx="1234840" cy="2706685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603D356-4768-9444-A827-D11117D27521}"/>
                  </a:ext>
                </a:extLst>
              </p:cNvPr>
              <p:cNvGrpSpPr/>
              <p:nvPr/>
            </p:nvGrpSpPr>
            <p:grpSpPr>
              <a:xfrm>
                <a:off x="2680701" y="2780844"/>
                <a:ext cx="963133" cy="978195"/>
                <a:chOff x="437231" y="346762"/>
                <a:chExt cx="963133" cy="978195"/>
              </a:xfrm>
            </p:grpSpPr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C798CFE-E834-CD4F-81B6-98B91B3F216A}"/>
                    </a:ext>
                  </a:extLst>
                </p:cNvPr>
                <p:cNvSpPr/>
                <p:nvPr/>
              </p:nvSpPr>
              <p:spPr>
                <a:xfrm>
                  <a:off x="437231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A170CFCC-89BB-F245-B92C-B94E7979D96B}"/>
                    </a:ext>
                  </a:extLst>
                </p:cNvPr>
                <p:cNvSpPr/>
                <p:nvPr/>
              </p:nvSpPr>
              <p:spPr>
                <a:xfrm>
                  <a:off x="1134550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2FDA6637-7066-9F4C-8034-442033C5F930}"/>
                    </a:ext>
                  </a:extLst>
                </p:cNvPr>
                <p:cNvSpPr/>
                <p:nvPr/>
              </p:nvSpPr>
              <p:spPr>
                <a:xfrm>
                  <a:off x="776143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FE116C3-9D33-E84A-B181-DE3E88754FF2}"/>
                    </a:ext>
                  </a:extLst>
                </p:cNvPr>
                <p:cNvSpPr/>
                <p:nvPr/>
              </p:nvSpPr>
              <p:spPr>
                <a:xfrm>
                  <a:off x="776143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7" name="Straight Arrow Connector 466">
                  <a:extLst>
                    <a:ext uri="{FF2B5EF4-FFF2-40B4-BE49-F238E27FC236}">
                      <a16:creationId xmlns:a16="http://schemas.microsoft.com/office/drawing/2014/main" id="{9B3479C7-A2C5-0348-9DEB-6EA383D2E730}"/>
                    </a:ext>
                  </a:extLst>
                </p:cNvPr>
                <p:cNvCxnSpPr>
                  <a:stCxn id="463" idx="6"/>
                  <a:endCxn id="464" idx="2"/>
                </p:cNvCxnSpPr>
                <p:nvPr/>
              </p:nvCxnSpPr>
              <p:spPr>
                <a:xfrm>
                  <a:off x="703045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Arrow Connector 467">
                  <a:extLst>
                    <a:ext uri="{FF2B5EF4-FFF2-40B4-BE49-F238E27FC236}">
                      <a16:creationId xmlns:a16="http://schemas.microsoft.com/office/drawing/2014/main" id="{3641E77F-9AE5-F646-B078-64A6F8E50189}"/>
                    </a:ext>
                  </a:extLst>
                </p:cNvPr>
                <p:cNvCxnSpPr>
                  <a:stCxn id="466" idx="4"/>
                  <a:endCxn id="465" idx="0"/>
                </p:cNvCxnSpPr>
                <p:nvPr/>
              </p:nvCxnSpPr>
              <p:spPr>
                <a:xfrm>
                  <a:off x="909050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BA713ADB-AF14-854C-9B66-6A8E78837C29}"/>
                    </a:ext>
                  </a:extLst>
                </p:cNvPr>
                <p:cNvCxnSpPr>
                  <a:stCxn id="463" idx="7"/>
                  <a:endCxn id="466" idx="3"/>
                </p:cNvCxnSpPr>
                <p:nvPr/>
              </p:nvCxnSpPr>
              <p:spPr>
                <a:xfrm flipV="1">
                  <a:off x="664117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9B8B4851-F833-E846-AE25-0DB9E3F2664D}"/>
                    </a:ext>
                  </a:extLst>
                </p:cNvPr>
                <p:cNvCxnSpPr>
                  <a:stCxn id="465" idx="1"/>
                  <a:endCxn id="463" idx="5"/>
                </p:cNvCxnSpPr>
                <p:nvPr/>
              </p:nvCxnSpPr>
              <p:spPr>
                <a:xfrm flipH="1" flipV="1">
                  <a:off x="664117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B8F6328D-1119-F840-B940-69320AFC6AC6}"/>
                    </a:ext>
                  </a:extLst>
                </p:cNvPr>
                <p:cNvCxnSpPr>
                  <a:stCxn id="464" idx="1"/>
                  <a:endCxn id="466" idx="5"/>
                </p:cNvCxnSpPr>
                <p:nvPr/>
              </p:nvCxnSpPr>
              <p:spPr>
                <a:xfrm flipH="1" flipV="1">
                  <a:off x="1003029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Arrow Connector 471">
                  <a:extLst>
                    <a:ext uri="{FF2B5EF4-FFF2-40B4-BE49-F238E27FC236}">
                      <a16:creationId xmlns:a16="http://schemas.microsoft.com/office/drawing/2014/main" id="{83F39B3C-9AC5-E044-AFDC-FFD8BD4675D9}"/>
                    </a:ext>
                  </a:extLst>
                </p:cNvPr>
                <p:cNvCxnSpPr>
                  <a:stCxn id="465" idx="7"/>
                  <a:endCxn id="464" idx="3"/>
                </p:cNvCxnSpPr>
                <p:nvPr/>
              </p:nvCxnSpPr>
              <p:spPr>
                <a:xfrm flipV="1">
                  <a:off x="1003029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E325BE3-AF88-5146-AA17-8BB87DB6D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000" y="2711743"/>
                <a:ext cx="11633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DA24E5E-9B17-3E46-A6F5-4BFE15A4F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594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B2BEBD9-8D1D-6D49-9D48-DB38A35CA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898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1DBC5754-9C0B-A74F-A388-7EEB6DCEAB5E}"/>
                  </a:ext>
                </a:extLst>
              </p:cNvPr>
              <p:cNvSpPr txBox="1"/>
              <p:nvPr/>
            </p:nvSpPr>
            <p:spPr>
              <a:xfrm>
                <a:off x="2532878" y="2711742"/>
                <a:ext cx="509932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3BC3459C-11D4-5F46-8814-192428CBD5C7}"/>
                  </a:ext>
                </a:extLst>
              </p:cNvPr>
              <p:cNvSpPr txBox="1"/>
              <p:nvPr/>
            </p:nvSpPr>
            <p:spPr>
              <a:xfrm>
                <a:off x="3264691" y="3835126"/>
                <a:ext cx="503027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902FC45-6535-344A-9D1B-73A639788B46}"/>
                  </a:ext>
                </a:extLst>
              </p:cNvPr>
              <p:cNvSpPr txBox="1"/>
              <p:nvPr/>
            </p:nvSpPr>
            <p:spPr>
              <a:xfrm>
                <a:off x="2574900" y="3848767"/>
                <a:ext cx="1156424" cy="15696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@PURPLE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ACATACGTGC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7030A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@ORANGE2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ACGTGCGTCG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FFC00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FFC000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B898BB6-4D1D-3946-8317-F6668F1F188A}"/>
                </a:ext>
              </a:extLst>
            </p:cNvPr>
            <p:cNvGrpSpPr/>
            <p:nvPr/>
          </p:nvGrpSpPr>
          <p:grpSpPr>
            <a:xfrm>
              <a:off x="4879949" y="2334264"/>
              <a:ext cx="1252915" cy="3528616"/>
              <a:chOff x="3434064" y="3082219"/>
              <a:chExt cx="1252915" cy="3528616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FE7D1A12-005D-7E45-94F3-B65D12837078}"/>
                  </a:ext>
                </a:extLst>
              </p:cNvPr>
              <p:cNvGrpSpPr/>
              <p:nvPr/>
            </p:nvGrpSpPr>
            <p:grpSpPr>
              <a:xfrm>
                <a:off x="3445045" y="3082219"/>
                <a:ext cx="1241934" cy="905086"/>
                <a:chOff x="4486631" y="141949"/>
                <a:chExt cx="1241934" cy="905086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FFFDBE16-5E72-904F-9799-B4F3AB0EA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9573" y="523426"/>
                  <a:ext cx="0" cy="42235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62D6DEB6-AB19-F048-AF3D-47788511C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654" y="183984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41EE1062-32A3-A74E-B3CF-0B32A9F7598A}"/>
                    </a:ext>
                  </a:extLst>
                </p:cNvPr>
                <p:cNvSpPr txBox="1"/>
                <p:nvPr/>
              </p:nvSpPr>
              <p:spPr>
                <a:xfrm>
                  <a:off x="4486631" y="189313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4a</a:t>
                  </a:r>
                </a:p>
              </p:txBody>
            </p: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8EB6A1F0-72DC-9543-82EC-7D7FBBF0E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9914" y="183984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61F12E04-415D-724C-ADC4-EC2D37E2E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654" y="1025281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8875AB1F-D886-B140-A4A8-9BB4E107F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7922" y="18712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2A437C99-77B5-874E-9E36-834AA3E55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3348" y="313982"/>
                  <a:ext cx="0" cy="63180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A2293736-674A-464E-99EA-A242BCDE96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1886" y="141949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A2293736-674A-464E-99EA-A242BCDE96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1886" y="141949"/>
                      <a:ext cx="31585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A2C63365-D191-8D42-8346-D1CCBD3E9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2712" y="351393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A2C63365-D191-8D42-8346-D1CCBD3E9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2712" y="351393"/>
                      <a:ext cx="31585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D192246B-38CE-444A-8909-72C536B4A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8868" y="313982"/>
                  <a:ext cx="0" cy="63180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69706D69-B1EF-A045-A26F-A7ECCB8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523426"/>
                  <a:ext cx="62785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Arrow Connector 433">
                  <a:extLst>
                    <a:ext uri="{FF2B5EF4-FFF2-40B4-BE49-F238E27FC236}">
                      <a16:creationId xmlns:a16="http://schemas.microsoft.com/office/drawing/2014/main" id="{8C3B5368-20FA-E246-AD34-6A5831FAD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313982"/>
                  <a:ext cx="627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F93BE40C-9950-2D4B-AF9C-FAC2EFB4F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942069"/>
                  <a:ext cx="627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D52651B3-AF9F-514B-9237-F51FAD25FA8D}"/>
                    </a:ext>
                  </a:extLst>
                </p:cNvPr>
                <p:cNvSpPr/>
                <p:nvPr/>
              </p:nvSpPr>
              <p:spPr>
                <a:xfrm>
                  <a:off x="4846000" y="360223"/>
                  <a:ext cx="104992" cy="1049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76CC40A2-06A7-1B48-B0C2-B8D120FD06A7}"/>
                    </a:ext>
                  </a:extLst>
                </p:cNvPr>
                <p:cNvSpPr/>
                <p:nvPr/>
              </p:nvSpPr>
              <p:spPr>
                <a:xfrm>
                  <a:off x="4846000" y="652536"/>
                  <a:ext cx="104992" cy="1049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331269C3-5F19-0748-919F-DF9F6E15E9A4}"/>
                    </a:ext>
                  </a:extLst>
                </p:cNvPr>
                <p:cNvSpPr/>
                <p:nvPr/>
              </p:nvSpPr>
              <p:spPr>
                <a:xfrm>
                  <a:off x="5131000" y="561349"/>
                  <a:ext cx="104992" cy="10499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2DCA868A-C42C-A94E-B0E8-D1B924C2EA31}"/>
                    </a:ext>
                  </a:extLst>
                </p:cNvPr>
                <p:cNvSpPr/>
                <p:nvPr/>
              </p:nvSpPr>
              <p:spPr>
                <a:xfrm>
                  <a:off x="5131000" y="786874"/>
                  <a:ext cx="104992" cy="10499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F2BF37D4-F1CA-C54A-A91F-542A667ACCAB}"/>
                    </a:ext>
                  </a:extLst>
                </p:cNvPr>
                <p:cNvSpPr/>
                <p:nvPr/>
              </p:nvSpPr>
              <p:spPr>
                <a:xfrm>
                  <a:off x="5408338" y="886049"/>
                  <a:ext cx="104992" cy="1049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4" name="TextBox 453">
                      <a:extLst>
                        <a:ext uri="{FF2B5EF4-FFF2-40B4-BE49-F238E27FC236}">
                          <a16:creationId xmlns:a16="http://schemas.microsoft.com/office/drawing/2014/main" id="{ECD21723-87EF-6443-8AF5-911D5FDB6D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1886" y="770036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54" name="TextBox 453">
                      <a:extLst>
                        <a:ext uri="{FF2B5EF4-FFF2-40B4-BE49-F238E27FC236}">
                          <a16:creationId xmlns:a16="http://schemas.microsoft.com/office/drawing/2014/main" id="{ECD21723-87EF-6443-8AF5-911D5FDB6D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1886" y="770036"/>
                      <a:ext cx="315853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902C5E9-1058-414C-B080-534C7A713B49}"/>
                  </a:ext>
                </a:extLst>
              </p:cNvPr>
              <p:cNvGrpSpPr/>
              <p:nvPr/>
            </p:nvGrpSpPr>
            <p:grpSpPr>
              <a:xfrm>
                <a:off x="3434064" y="3960499"/>
                <a:ext cx="1245323" cy="1328136"/>
                <a:chOff x="7238432" y="701643"/>
                <a:chExt cx="1245323" cy="1328136"/>
              </a:xfrm>
            </p:grpSpPr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5C9C61B-7B5F-9544-B39D-D150B797C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4235" y="1198738"/>
                  <a:ext cx="17648" cy="19069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FD69641E-8C2C-B342-9C81-A81A5B8656BB}"/>
                    </a:ext>
                  </a:extLst>
                </p:cNvPr>
                <p:cNvGrpSpPr/>
                <p:nvPr/>
              </p:nvGrpSpPr>
              <p:grpSpPr>
                <a:xfrm>
                  <a:off x="7238432" y="701643"/>
                  <a:ext cx="1245323" cy="1328136"/>
                  <a:chOff x="5832507" y="174752"/>
                  <a:chExt cx="1245323" cy="1328136"/>
                </a:xfrm>
              </p:grpSpPr>
              <p:cxnSp>
                <p:nvCxnSpPr>
                  <p:cNvPr id="388" name="Straight Connector 387">
                    <a:extLst>
                      <a:ext uri="{FF2B5EF4-FFF2-40B4-BE49-F238E27FC236}">
                        <a16:creationId xmlns:a16="http://schemas.microsoft.com/office/drawing/2014/main" id="{111752C9-0CA9-3E47-9DCE-20D952089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E630A110-DA1C-6745-80CB-BE4132BC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4b</a:t>
                    </a:r>
                  </a:p>
                </p:txBody>
              </p: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10676439-C86E-9543-8267-2FF47A1647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5AFB96EA-27DF-8142-AB52-F9E5BE2AC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4" name="TextBox 393">
                        <a:extLst>
                          <a:ext uri="{FF2B5EF4-FFF2-40B4-BE49-F238E27FC236}">
                            <a16:creationId xmlns:a16="http://schemas.microsoft.com/office/drawing/2014/main" id="{3C3B43E7-73E4-AB4B-9873-5A2AE3F4F5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94" name="TextBox 393">
                        <a:extLst>
                          <a:ext uri="{FF2B5EF4-FFF2-40B4-BE49-F238E27FC236}">
                            <a16:creationId xmlns:a16="http://schemas.microsoft.com/office/drawing/2014/main" id="{3C3B43E7-73E4-AB4B-9873-5A2AE3F4F5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7F90C355-1FCF-234F-9B45-328B534D3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781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B5AB1481-7E00-F545-BEF0-3B20E18DEA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DAEE3AE5-10D2-0E48-9AF5-FC9A81584F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DAEE3AE5-10D2-0E48-9AF5-FC9A81584F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920561D5-FADA-E842-BC67-1359D91FD8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4426" y="448045"/>
                    <a:ext cx="334897" cy="78465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Arrow Connector 398">
                    <a:extLst>
                      <a:ext uri="{FF2B5EF4-FFF2-40B4-BE49-F238E27FC236}">
                        <a16:creationId xmlns:a16="http://schemas.microsoft.com/office/drawing/2014/main" id="{3F170FCC-9368-624C-B125-668F27B58D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5567" y="819030"/>
                    <a:ext cx="74295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Arrow Connector 400">
                    <a:extLst>
                      <a:ext uri="{FF2B5EF4-FFF2-40B4-BE49-F238E27FC236}">
                        <a16:creationId xmlns:a16="http://schemas.microsoft.com/office/drawing/2014/main" id="{20589669-8250-EC41-B892-9DF5B2E982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6167" y="447661"/>
                    <a:ext cx="5015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9B04CD07-F61A-7D41-BE79-9BB6AC57AC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7815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C000"/>
                        </a:solidFill>
                        <a:latin typeface="Courier" pitchFamily="2" charset="0"/>
                      </a:rPr>
                      <a:t>AC</a:t>
                    </a:r>
                  </a:p>
                </p:txBody>
              </p: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8F45D5DE-878B-8B44-B906-DF6105AF31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89B2173A-021E-184B-9909-FB2407FC6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89B2173A-021E-184B-9909-FB2407FC6D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06" name="Straight Arrow Connector 405">
                    <a:extLst>
                      <a:ext uri="{FF2B5EF4-FFF2-40B4-BE49-F238E27FC236}">
                        <a16:creationId xmlns:a16="http://schemas.microsoft.com/office/drawing/2014/main" id="{9042D64D-E717-EC47-BE52-716DD89E5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1396" y="1227797"/>
                    <a:ext cx="8808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AF17F937-29A4-3243-910B-35E2EAB5F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958" y="458648"/>
                    <a:ext cx="33146" cy="76409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33443DAA-5A83-1548-A3F8-F146863B0E60}"/>
                      </a:ext>
                    </a:extLst>
                  </p:cNvPr>
                  <p:cNvSpPr txBox="1"/>
                  <p:nvPr/>
                </p:nvSpPr>
                <p:spPr>
                  <a:xfrm>
                    <a:off x="5832507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a:t>CC</a:t>
                    </a:r>
                  </a:p>
                </p:txBody>
              </p:sp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F2FC2B33-41B6-5444-86B1-1F57D8100F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4964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7030A0"/>
                        </a:solidFill>
                        <a:latin typeface="Courier" pitchFamily="2" charset="0"/>
                      </a:rPr>
                      <a:t>GC</a:t>
                    </a:r>
                  </a:p>
                </p:txBody>
              </p:sp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D541F284-6959-1C4D-AA12-DD337D2BECE6}"/>
                      </a:ext>
                    </a:extLst>
                  </p:cNvPr>
                  <p:cNvSpPr txBox="1"/>
                  <p:nvPr/>
                </p:nvSpPr>
                <p:spPr>
                  <a:xfrm>
                    <a:off x="6201793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a:t>TT</a:t>
                    </a:r>
                  </a:p>
                </p:txBody>
              </p: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F633764A-E9D1-2240-93DC-4B43F7D82A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58209" y="419625"/>
                    <a:ext cx="108663" cy="815954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339A3349-8E42-6C43-9720-A68B68E7A5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7883" y="617787"/>
                    <a:ext cx="130307" cy="615336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E9E7E437-0AA1-2441-91B2-C9830ED1081A}"/>
                      </a:ext>
                    </a:extLst>
                  </p:cNvPr>
                  <p:cNvSpPr txBox="1"/>
                  <p:nvPr/>
                </p:nvSpPr>
                <p:spPr>
                  <a:xfrm>
                    <a:off x="6594235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C000"/>
                        </a:solidFill>
                        <a:latin typeface="Courier" pitchFamily="2" charset="0"/>
                      </a:rPr>
                      <a:t>CG</a:t>
                    </a:r>
                  </a:p>
                </p:txBody>
              </p: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F1CF9C6E-24E4-6844-9814-64C9AA7776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90438" y="819030"/>
                    <a:ext cx="39015" cy="42159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800263D0-0C63-9544-9B7B-3662D2293C41}"/>
                  </a:ext>
                </a:extLst>
              </p:cNvPr>
              <p:cNvGrpSpPr/>
              <p:nvPr/>
            </p:nvGrpSpPr>
            <p:grpSpPr>
              <a:xfrm>
                <a:off x="3485224" y="5282699"/>
                <a:ext cx="1192309" cy="1328136"/>
                <a:chOff x="2237207" y="2979072"/>
                <a:chExt cx="1192309" cy="1328136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8BDEA963-1C65-2542-8CAB-FB971D332436}"/>
                    </a:ext>
                  </a:extLst>
                </p:cNvPr>
                <p:cNvGrpSpPr/>
                <p:nvPr/>
              </p:nvGrpSpPr>
              <p:grpSpPr>
                <a:xfrm>
                  <a:off x="2237207" y="2979072"/>
                  <a:ext cx="1192309" cy="1328136"/>
                  <a:chOff x="5885521" y="174752"/>
                  <a:chExt cx="1192309" cy="1328136"/>
                </a:xfrm>
              </p:grpSpPr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059043BC-8C02-5D4C-A5AF-346EC782B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5F746C5B-A280-7249-9BEC-92C19E14DC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4c</a:t>
                    </a:r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71056543-D6B3-9F49-9BCF-7E34513433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B2B5C982-B702-A943-A665-2C9E583388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132F4007-9A43-EC48-B2F8-FEB71A831B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132F4007-9A43-EC48-B2F8-FEB71A831B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299C0416-7083-5C43-B90C-E4983A67A5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8956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F0A442CC-288D-4043-AB11-63C18F914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5BF68AC8-769D-B24F-B939-64A024BB31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5BF68AC8-769D-B24F-B939-64A024BB31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A24E9968-833C-074A-8237-19FAAA357D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12351" y="448045"/>
                    <a:ext cx="226973" cy="51149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>
                    <a:extLst>
                      <a:ext uri="{FF2B5EF4-FFF2-40B4-BE49-F238E27FC236}">
                        <a16:creationId xmlns:a16="http://schemas.microsoft.com/office/drawing/2014/main" id="{5A0356FC-B313-0F41-B795-79786E676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5567" y="819030"/>
                    <a:ext cx="74295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>
                    <a:extLst>
                      <a:ext uri="{FF2B5EF4-FFF2-40B4-BE49-F238E27FC236}">
                        <a16:creationId xmlns:a16="http://schemas.microsoft.com/office/drawing/2014/main" id="{34A25E6C-9B01-1F46-A291-E969D6D37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6167" y="447661"/>
                    <a:ext cx="5015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E4583D76-9997-8645-BE4A-C5819E2C3B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0" name="TextBox 369">
                        <a:extLst>
                          <a:ext uri="{FF2B5EF4-FFF2-40B4-BE49-F238E27FC236}">
                            <a16:creationId xmlns:a16="http://schemas.microsoft.com/office/drawing/2014/main" id="{9C710CC9-7275-2245-B029-F663AF986C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70" name="TextBox 369">
                        <a:extLst>
                          <a:ext uri="{FF2B5EF4-FFF2-40B4-BE49-F238E27FC236}">
                            <a16:creationId xmlns:a16="http://schemas.microsoft.com/office/drawing/2014/main" id="{9C710CC9-7275-2245-B029-F663AF986C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1" name="Straight Arrow Connector 370">
                    <a:extLst>
                      <a:ext uri="{FF2B5EF4-FFF2-40B4-BE49-F238E27FC236}">
                        <a16:creationId xmlns:a16="http://schemas.microsoft.com/office/drawing/2014/main" id="{589AAE63-5A59-D248-B646-96FACD038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1396" y="1227797"/>
                    <a:ext cx="8808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0D3F40F7-4874-F34F-AC9B-5C41450A05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958" y="458648"/>
                    <a:ext cx="10957" cy="16647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8EB29900-0074-4942-B5DE-D38AE7BE9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94015" y="419625"/>
                    <a:ext cx="72858" cy="504359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E039EC8D-7A1D-A84C-8608-79588ABBC4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88786" cy="539551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6BDE557-5CE3-E540-B3D7-3B9AE13E9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80917" y="3462459"/>
                  <a:ext cx="17648" cy="19069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BCA9C272-A8CC-6643-B676-F81BFADAE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46220" y="3609642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245F93D-8926-864D-85E5-AC931800A079}"/>
                </a:ext>
              </a:extLst>
            </p:cNvPr>
            <p:cNvGrpSpPr/>
            <p:nvPr/>
          </p:nvGrpSpPr>
          <p:grpSpPr>
            <a:xfrm>
              <a:off x="6473582" y="3470020"/>
              <a:ext cx="1043606" cy="1328136"/>
              <a:chOff x="3496296" y="2985127"/>
              <a:chExt cx="1043606" cy="1328136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81BFD2A-DA54-4B49-9ABB-D589EC9A3346}"/>
                  </a:ext>
                </a:extLst>
              </p:cNvPr>
              <p:cNvGrpSpPr/>
              <p:nvPr/>
            </p:nvGrpSpPr>
            <p:grpSpPr>
              <a:xfrm>
                <a:off x="3496296" y="2985127"/>
                <a:ext cx="1043606" cy="1328136"/>
                <a:chOff x="8609448" y="190607"/>
                <a:chExt cx="1043606" cy="1328136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EF1AE0C-3C5C-1647-86E6-F09B67E17622}"/>
                    </a:ext>
                  </a:extLst>
                </p:cNvPr>
                <p:cNvGrpSpPr/>
                <p:nvPr/>
              </p:nvGrpSpPr>
              <p:grpSpPr>
                <a:xfrm>
                  <a:off x="8609448" y="190607"/>
                  <a:ext cx="1043606" cy="1328136"/>
                  <a:chOff x="5885521" y="174752"/>
                  <a:chExt cx="1043606" cy="1328136"/>
                </a:xfrm>
              </p:grpSpPr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C7A10C65-93D3-914B-AD9E-9DAE47899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03297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47C7DC4C-BED4-B54D-BCDB-C5803CDF3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5</a:t>
                    </a:r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E500A47A-564E-9B48-901E-C4311B131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223E2C12-01AF-F347-A273-FD428F91A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04B269BE-DE30-714D-B974-A36125604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96287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D728F8D-CF11-5C45-BAC4-F332D1C0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04360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4DAF2AB7-4599-EB4F-88A6-A462A842F1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16196" y="448045"/>
                    <a:ext cx="423129" cy="95354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3C242FAF-6753-9D4F-A300-EBD433939E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D90EC62-EE57-5E4C-AE86-76DAAB114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446423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5D839AE0-EB04-E84C-831A-A997993AB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419625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182B1BBF-9D25-084D-8089-4B90141CA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7143" r="-714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385" r="-769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 fontScale="77500" lnSpcReduction="20000"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a14:m>
                      <a:r>
                        <a:rPr lang="en-US" sz="1000" b="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428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DCBA035-ED5E-8948-A561-643B52072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2928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9248CAD-5C92-B34C-9695-C7E55F52C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3492" y="3609642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7252545-8B6E-1348-B817-DE1C6CB6665D}"/>
                </a:ext>
              </a:extLst>
            </p:cNvPr>
            <p:cNvGrpSpPr/>
            <p:nvPr/>
          </p:nvGrpSpPr>
          <p:grpSpPr>
            <a:xfrm>
              <a:off x="7844964" y="3463829"/>
              <a:ext cx="946135" cy="1328136"/>
              <a:chOff x="4761493" y="2990065"/>
              <a:chExt cx="946135" cy="1328136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35D729D-E4DB-C04A-A8B0-C116CE3AEC75}"/>
                  </a:ext>
                </a:extLst>
              </p:cNvPr>
              <p:cNvGrpSpPr/>
              <p:nvPr/>
            </p:nvGrpSpPr>
            <p:grpSpPr>
              <a:xfrm>
                <a:off x="4761493" y="2990065"/>
                <a:ext cx="946135" cy="1328136"/>
                <a:chOff x="9959332" y="198000"/>
                <a:chExt cx="946135" cy="1328136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BB3F90D5-FB90-4E4E-A58C-1F1D5A5CC387}"/>
                    </a:ext>
                  </a:extLst>
                </p:cNvPr>
                <p:cNvGrpSpPr/>
                <p:nvPr/>
              </p:nvGrpSpPr>
              <p:grpSpPr>
                <a:xfrm>
                  <a:off x="9959332" y="198000"/>
                  <a:ext cx="946135" cy="1328136"/>
                  <a:chOff x="5885521" y="174752"/>
                  <a:chExt cx="946135" cy="1328136"/>
                </a:xfrm>
              </p:grpSpPr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F8E4BF74-65AB-A047-AEBE-B4FBC6BC5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94613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7ACC6DE7-198D-1347-AE83-1F371E525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6</a:t>
                    </a:r>
                  </a:p>
                </p:txBody>
              </p: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6858B6F-17CD-FC4F-9252-AFC2D6FE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D455F433-3181-C54F-BA9A-E4F3A3AB5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93419BB1-75E9-4C47-A872-B96CD684C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21859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D27870C9-1FD1-FC4F-8272-9EBB1176D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9355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11811600-AD84-8241-AD88-AE96FCCAB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48294" y="554120"/>
                    <a:ext cx="391031" cy="8812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4ACB505B-9179-0042-BE9E-7F84B087A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37ED4A84-E8C9-7B4F-A2FC-604273031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552498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3732FA10-9878-CB43-9098-213AB08A9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525700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1BCA944-82BD-F745-8CBD-F9A2DE374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719906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483C35BE-AD57-2A41-AD3C-09E235C33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7782" y="311045"/>
                  <a:ext cx="173469" cy="9233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5584F93-DA41-CF43-8898-F13B2029E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311045"/>
                  <a:ext cx="164068" cy="9023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5EEF16BF-E49C-2841-BDE7-4A9057C52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241300"/>
                  <a:ext cx="0" cy="7639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F52A9715-5312-314F-B3D7-8747AF467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941" y="3541834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B5A5950-A405-454E-901F-AB8FC7685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7505" y="3689017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Right Arrow 243">
              <a:extLst>
                <a:ext uri="{FF2B5EF4-FFF2-40B4-BE49-F238E27FC236}">
                  <a16:creationId xmlns:a16="http://schemas.microsoft.com/office/drawing/2014/main" id="{7D0220E9-60B2-A04C-95A5-2F632FF186E7}"/>
                </a:ext>
              </a:extLst>
            </p:cNvPr>
            <p:cNvSpPr/>
            <p:nvPr/>
          </p:nvSpPr>
          <p:spPr>
            <a:xfrm>
              <a:off x="1438590" y="3960186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Curved Connector 245">
              <a:extLst>
                <a:ext uri="{FF2B5EF4-FFF2-40B4-BE49-F238E27FC236}">
                  <a16:creationId xmlns:a16="http://schemas.microsoft.com/office/drawing/2014/main" id="{3C4E9630-D9FE-EC47-A87D-C23614C08B0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57985" y="3174226"/>
              <a:ext cx="1051290" cy="867431"/>
            </a:xfrm>
            <a:prstGeom prst="curvedConnector3">
              <a:avLst>
                <a:gd name="adj1" fmla="val 129981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249">
              <a:extLst>
                <a:ext uri="{FF2B5EF4-FFF2-40B4-BE49-F238E27FC236}">
                  <a16:creationId xmlns:a16="http://schemas.microsoft.com/office/drawing/2014/main" id="{6435EE03-72C6-4C4E-AE7B-FAFD845AB1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75160" y="4200294"/>
              <a:ext cx="1035856" cy="891062"/>
            </a:xfrm>
            <a:prstGeom prst="curvedConnector3">
              <a:avLst>
                <a:gd name="adj1" fmla="val -22069"/>
              </a:avLst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ight Arrow 250">
              <a:extLst>
                <a:ext uri="{FF2B5EF4-FFF2-40B4-BE49-F238E27FC236}">
                  <a16:creationId xmlns:a16="http://schemas.microsoft.com/office/drawing/2014/main" id="{47322C8C-2744-9A41-8DD0-A0A7154DD09B}"/>
                </a:ext>
              </a:extLst>
            </p:cNvPr>
            <p:cNvSpPr/>
            <p:nvPr/>
          </p:nvSpPr>
          <p:spPr>
            <a:xfrm>
              <a:off x="2992892" y="3952247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Arrow 251">
              <a:extLst>
                <a:ext uri="{FF2B5EF4-FFF2-40B4-BE49-F238E27FC236}">
                  <a16:creationId xmlns:a16="http://schemas.microsoft.com/office/drawing/2014/main" id="{1A52581E-03DB-B544-AB69-B3AB2BE27389}"/>
                </a:ext>
              </a:extLst>
            </p:cNvPr>
            <p:cNvSpPr/>
            <p:nvPr/>
          </p:nvSpPr>
          <p:spPr>
            <a:xfrm>
              <a:off x="4549122" y="395656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ight Arrow 253">
              <a:extLst>
                <a:ext uri="{FF2B5EF4-FFF2-40B4-BE49-F238E27FC236}">
                  <a16:creationId xmlns:a16="http://schemas.microsoft.com/office/drawing/2014/main" id="{54C3FFB6-C5EB-174D-82A4-E83A09B462B6}"/>
                </a:ext>
              </a:extLst>
            </p:cNvPr>
            <p:cNvSpPr/>
            <p:nvPr/>
          </p:nvSpPr>
          <p:spPr>
            <a:xfrm>
              <a:off x="6094873" y="396018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AFABBE1B-8884-4E4F-9C49-136246745FDB}"/>
                </a:ext>
              </a:extLst>
            </p:cNvPr>
            <p:cNvSpPr/>
            <p:nvPr/>
          </p:nvSpPr>
          <p:spPr>
            <a:xfrm>
              <a:off x="7469913" y="3952246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12C2A8AC-B194-5C4D-B215-E8928123A487}"/>
                </a:ext>
              </a:extLst>
            </p:cNvPr>
            <p:cNvSpPr/>
            <p:nvPr/>
          </p:nvSpPr>
          <p:spPr>
            <a:xfrm>
              <a:off x="8774585" y="395656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63FB3074-E0B9-8842-A86F-9E0E9699ED1E}"/>
                </a:ext>
              </a:extLst>
            </p:cNvPr>
            <p:cNvSpPr/>
            <p:nvPr/>
          </p:nvSpPr>
          <p:spPr>
            <a:xfrm>
              <a:off x="10329186" y="3960184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129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7"/>
            <a:ext cx="1199207" cy="2060419"/>
            <a:chOff x="3485380" y="189185"/>
            <a:chExt cx="1199207" cy="206041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38022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4a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GTACGTACGC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7975742" y="694531"/>
            <a:ext cx="49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5642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ACATACGTGC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ACGTGCGTCG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/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blipFill>
                <a:blip r:embed="rId14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/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blipFill>
                <a:blip r:embed="rId15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/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blipFill>
                <a:blip r:embed="rId16"/>
                <a:stretch>
                  <a:fillRect l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/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000" b="0" dirty="0"/>
                  <a:t> </a:t>
                </a: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blipFill>
                <a:blip r:embed="rId17"/>
                <a:stretch>
                  <a:fillRect l="-2142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/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blipFill>
                <a:blip r:embed="rId18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/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blipFill>
                <a:blip r:embed="rId19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/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blipFill>
                <a:blip r:embed="rId20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/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blipFill>
                <a:blip r:embed="rId21"/>
                <a:stretch>
                  <a:fillRect l="-23077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52D3B71D-E825-6845-A658-85F6831C94D2}"/>
              </a:ext>
            </a:extLst>
          </p:cNvPr>
          <p:cNvSpPr txBox="1"/>
          <p:nvPr/>
        </p:nvSpPr>
        <p:spPr>
          <a:xfrm>
            <a:off x="3344441" y="1853507"/>
            <a:ext cx="52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A0E084D-D1C5-924B-AB46-05BA26DD2894}"/>
              </a:ext>
            </a:extLst>
          </p:cNvPr>
          <p:cNvSpPr txBox="1"/>
          <p:nvPr/>
        </p:nvSpPr>
        <p:spPr>
          <a:xfrm>
            <a:off x="3364195" y="648474"/>
            <a:ext cx="5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B5CAD7-B524-C549-B732-2944760DB834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4519458" y="695496"/>
            <a:chExt cx="1245323" cy="132813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4519458" y="695496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4b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E1A1044-31CF-4D41-88FA-FDDAB62F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02" y="11801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42F7FD5-3A6D-A64F-BFC6-15FB959F7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805" y="1327321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24EF4-E434-A44C-953F-8AD6BE934D7A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4570431" y="2015117"/>
            <a:chExt cx="1192309" cy="157197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4570431" y="2015117"/>
              <a:ext cx="1192309" cy="1571976"/>
              <a:chOff x="5885521" y="174752"/>
              <a:chExt cx="1192309" cy="157197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4c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42268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42268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5643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672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60552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97651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60514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38527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61612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57710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7131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740AD6-8E09-474C-BFFB-9E9D8FFC8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116" y="2666096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2ADB8F2-EA15-0842-AB34-43A04A96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419" y="2813279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E53B0-C192-C443-9DF2-27C98ACEAFC5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5729496" y="694545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5729496" y="694545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264" y="2683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83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6339" y="448045"/>
                <a:ext cx="402986" cy="9081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62B86B8-87BB-D64D-A273-9457D27A1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876" y="11735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EB754AF-5B6A-C749-9C50-EEF5A8F70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40" y="13207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D34DF-F0D8-B743-87E3-E85F9F9DCE19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5733206" y="2022009"/>
            <a:chExt cx="1177158" cy="1575323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5733206" y="2022009"/>
              <a:ext cx="1177158" cy="1575323"/>
              <a:chOff x="9959332" y="198000"/>
              <a:chExt cx="1177158" cy="1575323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575323"/>
                <a:chOff x="5885521" y="174752"/>
                <a:chExt cx="1177158" cy="1575323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6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4913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1346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701" y="181047"/>
                  <a:ext cx="0" cy="15690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74164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6665" y="674741"/>
                  <a:ext cx="397134" cy="8949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3324" y="673119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4505" y="646321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3920" y="840527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62256" y="431666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431666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361921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B6DBA90-1F8D-1948-9B58-6EE354640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397" y="2693717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8802CD-73DD-2D44-BC54-7E78F1DA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961" y="2840900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283870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868220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9503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26100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57960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214220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50061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374022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76376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504691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77073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661141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87438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253678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818612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83509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903390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58054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240686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90542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315614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4340701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6652659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8285961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8536861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536861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8536861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8536861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8536861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8536861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536861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8536861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536861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8536861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536861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8536861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536861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536861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536861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8536861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8536861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536861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536861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8536861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536861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536861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536861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8536861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483</Words>
  <Application>Microsoft Macintosh PowerPoint</Application>
  <PresentationFormat>Widescreen</PresentationFormat>
  <Paragraphs>359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483</cp:revision>
  <dcterms:created xsi:type="dcterms:W3CDTF">2017-05-07T04:57:51Z</dcterms:created>
  <dcterms:modified xsi:type="dcterms:W3CDTF">2018-09-13T19:06:11Z</dcterms:modified>
</cp:coreProperties>
</file>