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71" r:id="rId2"/>
    <p:sldId id="273" r:id="rId3"/>
    <p:sldId id="272" r:id="rId4"/>
    <p:sldId id="270" r:id="rId5"/>
    <p:sldId id="268" r:id="rId6"/>
    <p:sldId id="258" r:id="rId7"/>
    <p:sldId id="259" r:id="rId8"/>
    <p:sldId id="261" r:id="rId9"/>
    <p:sldId id="269" r:id="rId10"/>
    <p:sldId id="267" r:id="rId11"/>
    <p:sldId id="260" r:id="rId12"/>
    <p:sldId id="262" r:id="rId13"/>
    <p:sldId id="263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541"/>
  </p:normalViewPr>
  <p:slideViewPr>
    <p:cSldViewPr snapToGrid="0" snapToObjects="1">
      <p:cViewPr>
        <p:scale>
          <a:sx n="120" d="100"/>
          <a:sy n="120" d="100"/>
        </p:scale>
        <p:origin x="81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49E2BA-261B-EC46-BAF7-6B78BDB6F06F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9887AAD4-671C-2243-B23F-6F6D102A4012}">
      <dgm:prSet phldrT="[Text]" custT="1"/>
      <dgm:spPr/>
      <dgm:t>
        <a:bodyPr/>
        <a:lstStyle/>
        <a:p>
          <a:r>
            <a:rPr lang="en-US" sz="1400" dirty="0"/>
            <a:t>Contact Network Generator</a:t>
          </a:r>
        </a:p>
      </dgm:t>
    </dgm:pt>
    <dgm:pt modelId="{D5F7F628-C446-034C-A5DE-9482DE1570B8}" type="parTrans" cxnId="{CB9A7038-0082-124D-944C-551138D6FD64}">
      <dgm:prSet/>
      <dgm:spPr/>
      <dgm:t>
        <a:bodyPr/>
        <a:lstStyle/>
        <a:p>
          <a:endParaRPr lang="en-US"/>
        </a:p>
      </dgm:t>
    </dgm:pt>
    <dgm:pt modelId="{B170FB99-8909-414F-A4FC-4553DD906590}" type="sibTrans" cxnId="{CB9A7038-0082-124D-944C-551138D6FD64}">
      <dgm:prSet/>
      <dgm:spPr/>
      <dgm:t>
        <a:bodyPr/>
        <a:lstStyle/>
        <a:p>
          <a:endParaRPr lang="en-US"/>
        </a:p>
      </dgm:t>
    </dgm:pt>
    <dgm:pt modelId="{801AFE1A-416D-E74C-BBFD-557415AE0194}">
      <dgm:prSet phldrT="[Text]" custT="1"/>
      <dgm:spPr/>
      <dgm:t>
        <a:bodyPr/>
        <a:lstStyle/>
        <a:p>
          <a:pPr algn="ctr"/>
          <a:r>
            <a:rPr lang="en-US" sz="1400"/>
            <a:t>Seeds</a:t>
          </a:r>
          <a:endParaRPr lang="en-US" sz="1400" dirty="0"/>
        </a:p>
      </dgm:t>
    </dgm:pt>
    <dgm:pt modelId="{2727C292-B037-A740-B806-A17CA3BCFCD5}" type="parTrans" cxnId="{BB304414-4573-A945-A6B9-D92B37E06E0E}">
      <dgm:prSet/>
      <dgm:spPr/>
      <dgm:t>
        <a:bodyPr/>
        <a:lstStyle/>
        <a:p>
          <a:endParaRPr lang="en-US"/>
        </a:p>
      </dgm:t>
    </dgm:pt>
    <dgm:pt modelId="{533BC168-BC76-C14E-8694-1DC3B6CF54C5}" type="sibTrans" cxnId="{BB304414-4573-A945-A6B9-D92B37E06E0E}">
      <dgm:prSet/>
      <dgm:spPr/>
      <dgm:t>
        <a:bodyPr/>
        <a:lstStyle/>
        <a:p>
          <a:endParaRPr lang="en-US"/>
        </a:p>
      </dgm:t>
    </dgm:pt>
    <dgm:pt modelId="{D8DAD879-37C7-774C-B149-B7250DD6D502}">
      <dgm:prSet phldrT="[Text]" custT="1"/>
      <dgm:spPr/>
      <dgm:t>
        <a:bodyPr/>
        <a:lstStyle/>
        <a:p>
          <a:pPr algn="l"/>
          <a:r>
            <a:rPr lang="en-US" sz="1050" dirty="0"/>
            <a:t>Seed Sequence</a:t>
          </a:r>
        </a:p>
      </dgm:t>
    </dgm:pt>
    <dgm:pt modelId="{3057D897-29F9-DD49-B58A-81904BB7F42F}" type="parTrans" cxnId="{F550F3EB-D554-514D-9172-65DAE540D191}">
      <dgm:prSet/>
      <dgm:spPr/>
      <dgm:t>
        <a:bodyPr/>
        <a:lstStyle/>
        <a:p>
          <a:endParaRPr lang="en-US"/>
        </a:p>
      </dgm:t>
    </dgm:pt>
    <dgm:pt modelId="{FA861C74-A4AA-6341-A5A4-19F33298102E}" type="sibTrans" cxnId="{F550F3EB-D554-514D-9172-65DAE540D191}">
      <dgm:prSet/>
      <dgm:spPr/>
      <dgm:t>
        <a:bodyPr/>
        <a:lstStyle/>
        <a:p>
          <a:endParaRPr lang="en-US"/>
        </a:p>
      </dgm:t>
    </dgm:pt>
    <dgm:pt modelId="{E87FC9F4-306A-C441-847C-3B779F386673}">
      <dgm:prSet/>
      <dgm:spPr>
        <a:solidFill>
          <a:srgbClr val="7030A0"/>
        </a:solidFill>
      </dgm:spPr>
      <dgm:t>
        <a:bodyPr/>
        <a:lstStyle/>
        <a:p>
          <a:pPr algn="ctr"/>
          <a:r>
            <a:rPr lang="en-US" dirty="0"/>
            <a:t>TRANSMISSIONS</a:t>
          </a:r>
        </a:p>
      </dgm:t>
    </dgm:pt>
    <dgm:pt modelId="{59685BE7-ADA0-B24C-9379-A9C402B1D281}" type="parTrans" cxnId="{65F9519C-8DCA-3242-AB72-34F5454955E7}">
      <dgm:prSet/>
      <dgm:spPr/>
      <dgm:t>
        <a:bodyPr/>
        <a:lstStyle/>
        <a:p>
          <a:endParaRPr lang="en-US"/>
        </a:p>
      </dgm:t>
    </dgm:pt>
    <dgm:pt modelId="{4CC5DAE6-00C4-BD4A-B969-A1FB5B516F57}" type="sibTrans" cxnId="{65F9519C-8DCA-3242-AB72-34F5454955E7}">
      <dgm:prSet/>
      <dgm:spPr/>
      <dgm:t>
        <a:bodyPr/>
        <a:lstStyle/>
        <a:p>
          <a:endParaRPr lang="en-US"/>
        </a:p>
      </dgm:t>
    </dgm:pt>
    <dgm:pt modelId="{234F4A0B-8092-0C47-A9C3-FFE7AA8C6D2A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/>
            <a:t>Transmission Node Sample</a:t>
          </a:r>
        </a:p>
      </dgm:t>
    </dgm:pt>
    <dgm:pt modelId="{6740B56E-ADD8-9C42-BE21-0918BAB5D356}" type="parTrans" cxnId="{483A407A-1E6B-3047-BA2B-2FCA024D6346}">
      <dgm:prSet/>
      <dgm:spPr/>
      <dgm:t>
        <a:bodyPr/>
        <a:lstStyle/>
        <a:p>
          <a:endParaRPr lang="en-US"/>
        </a:p>
      </dgm:t>
    </dgm:pt>
    <dgm:pt modelId="{AF677554-A810-F245-83DF-78E242EE2752}" type="sibTrans" cxnId="{483A407A-1E6B-3047-BA2B-2FCA024D6346}">
      <dgm:prSet/>
      <dgm:spPr/>
      <dgm:t>
        <a:bodyPr/>
        <a:lstStyle/>
        <a:p>
          <a:endParaRPr lang="en-US"/>
        </a:p>
      </dgm:t>
    </dgm:pt>
    <dgm:pt modelId="{A7240CC4-9D82-DA47-B691-1F13DBBD256B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/>
            <a:t>Transmission Time Sample</a:t>
          </a:r>
        </a:p>
      </dgm:t>
    </dgm:pt>
    <dgm:pt modelId="{F23044CA-9FAA-BF4D-ADA7-20B36854C0E0}" type="parTrans" cxnId="{127634F4-83D2-7C49-BCF8-038493B7E4B2}">
      <dgm:prSet/>
      <dgm:spPr/>
      <dgm:t>
        <a:bodyPr/>
        <a:lstStyle/>
        <a:p>
          <a:endParaRPr lang="en-US"/>
        </a:p>
      </dgm:t>
    </dgm:pt>
    <dgm:pt modelId="{83D2CA4B-211C-0B41-9362-5B4347E27686}" type="sibTrans" cxnId="{127634F4-83D2-7C49-BCF8-038493B7E4B2}">
      <dgm:prSet/>
      <dgm:spPr/>
      <dgm:t>
        <a:bodyPr/>
        <a:lstStyle/>
        <a:p>
          <a:endParaRPr lang="en-US"/>
        </a:p>
      </dgm:t>
    </dgm:pt>
    <dgm:pt modelId="{0D3DF110-F666-A04E-8B34-4B0F25524A57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/>
            <a:t>Node Evolution</a:t>
          </a:r>
        </a:p>
      </dgm:t>
    </dgm:pt>
    <dgm:pt modelId="{7B7C4DCE-5341-4545-9538-6665DF174D30}" type="parTrans" cxnId="{34FA0A1B-B56E-B04F-B8EC-AB21D2A30C24}">
      <dgm:prSet/>
      <dgm:spPr/>
      <dgm:t>
        <a:bodyPr/>
        <a:lstStyle/>
        <a:p>
          <a:endParaRPr lang="en-US"/>
        </a:p>
      </dgm:t>
    </dgm:pt>
    <dgm:pt modelId="{A9EB110C-64CB-8545-A39B-8EE8C8FD35F9}" type="sibTrans" cxnId="{34FA0A1B-B56E-B04F-B8EC-AB21D2A30C24}">
      <dgm:prSet/>
      <dgm:spPr/>
      <dgm:t>
        <a:bodyPr/>
        <a:lstStyle/>
        <a:p>
          <a:endParaRPr lang="en-US"/>
        </a:p>
      </dgm:t>
    </dgm:pt>
    <dgm:pt modelId="{DF7BE7E2-BD5F-EF42-98DF-684B0794E6B7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/>
            <a:t>Sequence Evolution</a:t>
          </a:r>
        </a:p>
      </dgm:t>
    </dgm:pt>
    <dgm:pt modelId="{D893A9EE-6767-2541-8054-D505D80F0546}" type="parTrans" cxnId="{C1ECC757-B52F-E049-B17D-3E36E34C2740}">
      <dgm:prSet/>
      <dgm:spPr/>
      <dgm:t>
        <a:bodyPr/>
        <a:lstStyle/>
        <a:p>
          <a:endParaRPr lang="en-US"/>
        </a:p>
      </dgm:t>
    </dgm:pt>
    <dgm:pt modelId="{8747CB30-4722-E843-9A33-B85AFCEE5E44}" type="sibTrans" cxnId="{C1ECC757-B52F-E049-B17D-3E36E34C2740}">
      <dgm:prSet/>
      <dgm:spPr/>
      <dgm:t>
        <a:bodyPr/>
        <a:lstStyle/>
        <a:p>
          <a:endParaRPr lang="en-US"/>
        </a:p>
      </dgm:t>
    </dgm:pt>
    <dgm:pt modelId="{94769534-4246-8C4F-A5A5-FDCD149EA162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/>
            <a:t>Source Sample</a:t>
          </a:r>
        </a:p>
      </dgm:t>
    </dgm:pt>
    <dgm:pt modelId="{75F7124E-82E3-C04C-B862-F686848CD179}" type="parTrans" cxnId="{1A10F469-1A1D-6E44-8760-2C41AC2B313D}">
      <dgm:prSet/>
      <dgm:spPr/>
      <dgm:t>
        <a:bodyPr/>
        <a:lstStyle/>
        <a:p>
          <a:endParaRPr lang="en-US"/>
        </a:p>
      </dgm:t>
    </dgm:pt>
    <dgm:pt modelId="{8D2569AF-BC24-D947-8477-93C1747FC4C1}" type="sibTrans" cxnId="{1A10F469-1A1D-6E44-8760-2C41AC2B313D}">
      <dgm:prSet/>
      <dgm:spPr/>
      <dgm:t>
        <a:bodyPr/>
        <a:lstStyle/>
        <a:p>
          <a:endParaRPr lang="en-US"/>
        </a:p>
      </dgm:t>
    </dgm:pt>
    <dgm:pt modelId="{5EDB0D77-09F0-0C4F-B332-E852A176F79A}">
      <dgm:prSet custT="1"/>
      <dgm:spPr>
        <a:solidFill>
          <a:srgbClr val="00B050"/>
        </a:solidFill>
      </dgm:spPr>
      <dgm:t>
        <a:bodyPr/>
        <a:lstStyle/>
        <a:p>
          <a:r>
            <a:rPr lang="en-US" sz="1600" dirty="0"/>
            <a:t>ERROR FREE</a:t>
          </a:r>
        </a:p>
        <a:p>
          <a:r>
            <a:rPr lang="en-US" sz="1600" dirty="0"/>
            <a:t>DATA</a:t>
          </a:r>
        </a:p>
      </dgm:t>
    </dgm:pt>
    <dgm:pt modelId="{6905B776-7DF3-2743-A7A0-DC627995A528}" type="parTrans" cxnId="{2F6EDDF8-1A52-CA4F-AC56-E7B813883AFC}">
      <dgm:prSet/>
      <dgm:spPr/>
      <dgm:t>
        <a:bodyPr/>
        <a:lstStyle/>
        <a:p>
          <a:endParaRPr lang="en-US"/>
        </a:p>
      </dgm:t>
    </dgm:pt>
    <dgm:pt modelId="{486F902B-586B-8044-9F9C-0B0AEA8029F9}" type="sibTrans" cxnId="{2F6EDDF8-1A52-CA4F-AC56-E7B813883AFC}">
      <dgm:prSet/>
      <dgm:spPr/>
      <dgm:t>
        <a:bodyPr/>
        <a:lstStyle/>
        <a:p>
          <a:endParaRPr lang="en-US"/>
        </a:p>
      </dgm:t>
    </dgm:pt>
    <dgm:pt modelId="{D29243F3-EA9B-7C4B-B882-B4CED33A4238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 err="1"/>
            <a:t>EndCriteria</a:t>
          </a:r>
          <a:endParaRPr lang="en-US" dirty="0"/>
        </a:p>
      </dgm:t>
    </dgm:pt>
    <dgm:pt modelId="{F0EA8FDB-2A25-104C-897B-35E612ED7A49}" type="parTrans" cxnId="{904A6D4C-DB60-E84E-86DF-50C04D0445DC}">
      <dgm:prSet/>
      <dgm:spPr/>
      <dgm:t>
        <a:bodyPr/>
        <a:lstStyle/>
        <a:p>
          <a:endParaRPr lang="en-US"/>
        </a:p>
      </dgm:t>
    </dgm:pt>
    <dgm:pt modelId="{92F19B71-048A-BF4E-8243-D90AED72DA3D}" type="sibTrans" cxnId="{904A6D4C-DB60-E84E-86DF-50C04D0445DC}">
      <dgm:prSet/>
      <dgm:spPr/>
      <dgm:t>
        <a:bodyPr/>
        <a:lstStyle/>
        <a:p>
          <a:endParaRPr lang="en-US"/>
        </a:p>
      </dgm:t>
    </dgm:pt>
    <dgm:pt modelId="{CA1E943E-3AB1-4942-9397-CA0E4F86BC17}">
      <dgm:prSet phldrT="[Text]"/>
      <dgm:spPr/>
      <dgm:t>
        <a:bodyPr/>
        <a:lstStyle/>
        <a:p>
          <a:pPr algn="l"/>
          <a:r>
            <a:rPr lang="en-US" dirty="0"/>
            <a:t>Time Sample</a:t>
          </a:r>
        </a:p>
      </dgm:t>
    </dgm:pt>
    <dgm:pt modelId="{1CE7C90D-6879-E34B-A8E5-532D4972417F}" type="parTrans" cxnId="{851AB8B6-F1D6-C64F-AE4B-E0F5252E4653}">
      <dgm:prSet/>
      <dgm:spPr/>
      <dgm:t>
        <a:bodyPr/>
        <a:lstStyle/>
        <a:p>
          <a:endParaRPr lang="en-US"/>
        </a:p>
      </dgm:t>
    </dgm:pt>
    <dgm:pt modelId="{2C7164CC-6546-F34E-AC17-6A4FE01B6034}" type="sibTrans" cxnId="{851AB8B6-F1D6-C64F-AE4B-E0F5252E4653}">
      <dgm:prSet/>
      <dgm:spPr/>
      <dgm:t>
        <a:bodyPr/>
        <a:lstStyle/>
        <a:p>
          <a:endParaRPr lang="en-US"/>
        </a:p>
      </dgm:t>
    </dgm:pt>
    <dgm:pt modelId="{88049AEE-4468-7944-9BC4-14997D6BF2C6}">
      <dgm:prSet/>
      <dgm:spPr/>
      <dgm:t>
        <a:bodyPr/>
        <a:lstStyle/>
        <a:p>
          <a:pPr algn="l"/>
          <a:r>
            <a:rPr lang="en-US" dirty="0" err="1"/>
            <a:t>Num</a:t>
          </a:r>
          <a:r>
            <a:rPr lang="en-US" dirty="0"/>
            <a:t> Branch Sample</a:t>
          </a:r>
        </a:p>
      </dgm:t>
    </dgm:pt>
    <dgm:pt modelId="{0610C57B-14B5-1847-BB28-6D239E823079}" type="parTrans" cxnId="{D173F307-14ED-7140-9F70-FFA2C97805ED}">
      <dgm:prSet/>
      <dgm:spPr/>
      <dgm:t>
        <a:bodyPr/>
        <a:lstStyle/>
        <a:p>
          <a:endParaRPr lang="en-US"/>
        </a:p>
      </dgm:t>
    </dgm:pt>
    <dgm:pt modelId="{04A104A5-C4E3-9B4B-A8BD-AD63E82C498A}" type="sibTrans" cxnId="{D173F307-14ED-7140-9F70-FFA2C97805ED}">
      <dgm:prSet/>
      <dgm:spPr/>
      <dgm:t>
        <a:bodyPr/>
        <a:lstStyle/>
        <a:p>
          <a:endParaRPr lang="en-US"/>
        </a:p>
      </dgm:t>
    </dgm:pt>
    <dgm:pt modelId="{B3862515-EEE4-D345-B4E4-D176ED5D829D}">
      <dgm:prSet phldrT="[Text]"/>
      <dgm:spPr/>
      <dgm:t>
        <a:bodyPr/>
        <a:lstStyle/>
        <a:p>
          <a:pPr algn="ctr"/>
          <a:r>
            <a:rPr lang="en-US" dirty="0"/>
            <a:t>VIRAL SAMPLE</a:t>
          </a:r>
        </a:p>
      </dgm:t>
    </dgm:pt>
    <dgm:pt modelId="{A35A8C1C-578A-A946-9D1F-5DC7E105BF40}" type="parTrans" cxnId="{6E7BE60C-E32C-B049-B3FB-B11962DD0006}">
      <dgm:prSet/>
      <dgm:spPr/>
      <dgm:t>
        <a:bodyPr/>
        <a:lstStyle/>
        <a:p>
          <a:endParaRPr lang="en-US"/>
        </a:p>
      </dgm:t>
    </dgm:pt>
    <dgm:pt modelId="{C939A25E-CA77-444F-8E65-4DA5CA6053DA}" type="sibTrans" cxnId="{6E7BE60C-E32C-B049-B3FB-B11962DD0006}">
      <dgm:prSet/>
      <dgm:spPr/>
      <dgm:t>
        <a:bodyPr/>
        <a:lstStyle/>
        <a:p>
          <a:endParaRPr lang="en-US"/>
        </a:p>
      </dgm:t>
    </dgm:pt>
    <dgm:pt modelId="{2F0E8B9D-8F27-574E-87E8-4FC29695048C}">
      <dgm:prSet/>
      <dgm:spPr/>
      <dgm:t>
        <a:bodyPr/>
        <a:lstStyle/>
        <a:p>
          <a:r>
            <a:rPr lang="en-US" dirty="0" err="1"/>
            <a:t>Num</a:t>
          </a:r>
          <a:r>
            <a:rPr lang="en-US" dirty="0"/>
            <a:t> Time Sample</a:t>
          </a:r>
        </a:p>
      </dgm:t>
    </dgm:pt>
    <dgm:pt modelId="{A7B308C5-C4D2-2F4E-AAE2-176A32BEE386}" type="parTrans" cxnId="{A0486452-5384-2A49-99D7-A16250A40933}">
      <dgm:prSet/>
      <dgm:spPr/>
      <dgm:t>
        <a:bodyPr/>
        <a:lstStyle/>
        <a:p>
          <a:endParaRPr lang="en-US"/>
        </a:p>
      </dgm:t>
    </dgm:pt>
    <dgm:pt modelId="{E2095DC1-2950-6C48-B2F3-64B971E06666}" type="sibTrans" cxnId="{A0486452-5384-2A49-99D7-A16250A40933}">
      <dgm:prSet/>
      <dgm:spPr/>
      <dgm:t>
        <a:bodyPr/>
        <a:lstStyle/>
        <a:p>
          <a:endParaRPr lang="en-US"/>
        </a:p>
      </dgm:t>
    </dgm:pt>
    <dgm:pt modelId="{EB59FCF7-79EE-164C-BA56-C894BBA787D5}">
      <dgm:prSet phldrT="[Text]" custT="1"/>
      <dgm:spPr/>
      <dgm:t>
        <a:bodyPr/>
        <a:lstStyle/>
        <a:p>
          <a:pPr algn="l"/>
          <a:r>
            <a:rPr lang="en-US" sz="1050" dirty="0"/>
            <a:t>Seed Selection</a:t>
          </a:r>
        </a:p>
      </dgm:t>
    </dgm:pt>
    <dgm:pt modelId="{EB5B572A-39CC-A24D-9FD3-7E0D5EE2748F}" type="parTrans" cxnId="{3C05CC0E-E31D-8147-AD16-56BA010946E7}">
      <dgm:prSet/>
      <dgm:spPr/>
      <dgm:t>
        <a:bodyPr/>
        <a:lstStyle/>
        <a:p>
          <a:endParaRPr lang="en-US"/>
        </a:p>
      </dgm:t>
    </dgm:pt>
    <dgm:pt modelId="{44AB6DBE-73A2-3645-A37C-00E23131B684}" type="sibTrans" cxnId="{3C05CC0E-E31D-8147-AD16-56BA010946E7}">
      <dgm:prSet/>
      <dgm:spPr/>
      <dgm:t>
        <a:bodyPr/>
        <a:lstStyle/>
        <a:p>
          <a:endParaRPr lang="en-US"/>
        </a:p>
      </dgm:t>
    </dgm:pt>
    <dgm:pt modelId="{81B97A9D-FD27-694B-AC76-0244B4DA86DE}">
      <dgm:prSet phldrT="[Text]" custT="1"/>
      <dgm:spPr/>
      <dgm:t>
        <a:bodyPr/>
        <a:lstStyle/>
        <a:p>
          <a:r>
            <a:rPr lang="en-US" sz="1800" dirty="0"/>
            <a:t>Tree Unit</a:t>
          </a:r>
        </a:p>
      </dgm:t>
    </dgm:pt>
    <dgm:pt modelId="{4966035C-07F7-534D-B0D2-4747F982BA5E}" type="parTrans" cxnId="{D891D4B2-B61D-704F-9A3C-D58AD5E88D6D}">
      <dgm:prSet/>
      <dgm:spPr/>
      <dgm:t>
        <a:bodyPr/>
        <a:lstStyle/>
        <a:p>
          <a:endParaRPr lang="en-US"/>
        </a:p>
      </dgm:t>
    </dgm:pt>
    <dgm:pt modelId="{58A3FA75-169B-4043-8B16-DA75FF430FAE}" type="sibTrans" cxnId="{D891D4B2-B61D-704F-9A3C-D58AD5E88D6D}">
      <dgm:prSet/>
      <dgm:spPr/>
      <dgm:t>
        <a:bodyPr/>
        <a:lstStyle/>
        <a:p>
          <a:endParaRPr lang="en-US"/>
        </a:p>
      </dgm:t>
    </dgm:pt>
    <dgm:pt modelId="{4A554E7B-4565-9144-9E8A-ED84F42D6595}" type="pres">
      <dgm:prSet presAssocID="{DE49E2BA-261B-EC46-BAF7-6B78BDB6F06F}" presName="Name0" presStyleCnt="0">
        <dgm:presLayoutVars>
          <dgm:dir/>
          <dgm:resizeHandles val="exact"/>
        </dgm:presLayoutVars>
      </dgm:prSet>
      <dgm:spPr/>
    </dgm:pt>
    <dgm:pt modelId="{BB567044-1BE6-FA4E-BC0C-29580823B6FB}" type="pres">
      <dgm:prSet presAssocID="{9887AAD4-671C-2243-B23F-6F6D102A4012}" presName="node" presStyleLbl="node1" presStyleIdx="0" presStyleCnt="6" custScaleX="77833" custScaleY="82184">
        <dgm:presLayoutVars>
          <dgm:bulletEnabled val="1"/>
        </dgm:presLayoutVars>
      </dgm:prSet>
      <dgm:spPr/>
    </dgm:pt>
    <dgm:pt modelId="{1A8802C5-3316-8E4D-AF91-213A1FB07CB7}" type="pres">
      <dgm:prSet presAssocID="{B170FB99-8909-414F-A4FC-4553DD906590}" presName="sibTrans" presStyleLbl="sibTrans2D1" presStyleIdx="0" presStyleCnt="5"/>
      <dgm:spPr/>
    </dgm:pt>
    <dgm:pt modelId="{E73AAB45-BA46-5E42-A3FA-3E92D321988C}" type="pres">
      <dgm:prSet presAssocID="{B170FB99-8909-414F-A4FC-4553DD906590}" presName="connectorText" presStyleLbl="sibTrans2D1" presStyleIdx="0" presStyleCnt="5"/>
      <dgm:spPr/>
    </dgm:pt>
    <dgm:pt modelId="{C5062774-D3A7-8B40-8FDE-995EBC7DED98}" type="pres">
      <dgm:prSet presAssocID="{801AFE1A-416D-E74C-BBFD-557415AE0194}" presName="node" presStyleLbl="node1" presStyleIdx="1" presStyleCnt="6" custScaleX="87130" custScaleY="82184">
        <dgm:presLayoutVars>
          <dgm:bulletEnabled val="1"/>
        </dgm:presLayoutVars>
      </dgm:prSet>
      <dgm:spPr/>
    </dgm:pt>
    <dgm:pt modelId="{3029052C-E3B7-CC46-8E23-37ABEDD15F03}" type="pres">
      <dgm:prSet presAssocID="{533BC168-BC76-C14E-8694-1DC3B6CF54C5}" presName="sibTrans" presStyleLbl="sibTrans2D1" presStyleIdx="1" presStyleCnt="5"/>
      <dgm:spPr/>
    </dgm:pt>
    <dgm:pt modelId="{A8C226CF-C78B-EB4E-86A6-1B0387CFF648}" type="pres">
      <dgm:prSet presAssocID="{533BC168-BC76-C14E-8694-1DC3B6CF54C5}" presName="connectorText" presStyleLbl="sibTrans2D1" presStyleIdx="1" presStyleCnt="5"/>
      <dgm:spPr/>
    </dgm:pt>
    <dgm:pt modelId="{2D708B46-B09A-7F44-A9C5-AB1FDCCB92AC}" type="pres">
      <dgm:prSet presAssocID="{E87FC9F4-306A-C441-847C-3B779F386673}" presName="node" presStyleLbl="node1" presStyleIdx="2" presStyleCnt="6" custScaleX="116805" custScaleY="82184">
        <dgm:presLayoutVars>
          <dgm:bulletEnabled val="1"/>
        </dgm:presLayoutVars>
      </dgm:prSet>
      <dgm:spPr/>
    </dgm:pt>
    <dgm:pt modelId="{D04E9C78-DFB5-504F-BAA1-0C684C1DAD88}" type="pres">
      <dgm:prSet presAssocID="{4CC5DAE6-00C4-BD4A-B969-A1FB5B516F57}" presName="sibTrans" presStyleLbl="sibTrans2D1" presStyleIdx="2" presStyleCnt="5"/>
      <dgm:spPr/>
    </dgm:pt>
    <dgm:pt modelId="{FC94D377-6A7C-C04B-BE77-5081195182EA}" type="pres">
      <dgm:prSet presAssocID="{4CC5DAE6-00C4-BD4A-B969-A1FB5B516F57}" presName="connectorText" presStyleLbl="sibTrans2D1" presStyleIdx="2" presStyleCnt="5"/>
      <dgm:spPr/>
    </dgm:pt>
    <dgm:pt modelId="{C32824EC-7FEF-D447-AAC6-9346B117354E}" type="pres">
      <dgm:prSet presAssocID="{B3862515-EEE4-D345-B4E4-D176ED5D829D}" presName="node" presStyleLbl="node1" presStyleIdx="3" presStyleCnt="6" custScaleX="87244" custScaleY="82184">
        <dgm:presLayoutVars>
          <dgm:bulletEnabled val="1"/>
        </dgm:presLayoutVars>
      </dgm:prSet>
      <dgm:spPr/>
    </dgm:pt>
    <dgm:pt modelId="{5863E911-18E3-324A-A96A-07671B0F8D24}" type="pres">
      <dgm:prSet presAssocID="{C939A25E-CA77-444F-8E65-4DA5CA6053DA}" presName="sibTrans" presStyleLbl="sibTrans2D1" presStyleIdx="3" presStyleCnt="5"/>
      <dgm:spPr/>
    </dgm:pt>
    <dgm:pt modelId="{C144839B-A0B2-3640-8A63-BF0412473803}" type="pres">
      <dgm:prSet presAssocID="{C939A25E-CA77-444F-8E65-4DA5CA6053DA}" presName="connectorText" presStyleLbl="sibTrans2D1" presStyleIdx="3" presStyleCnt="5"/>
      <dgm:spPr/>
    </dgm:pt>
    <dgm:pt modelId="{5DE5E078-35B4-3D43-9551-2453C95F0872}" type="pres">
      <dgm:prSet presAssocID="{81B97A9D-FD27-694B-AC76-0244B4DA86DE}" presName="node" presStyleLbl="node1" presStyleIdx="4" presStyleCnt="6" custScaleX="87244" custScaleY="82184">
        <dgm:presLayoutVars>
          <dgm:bulletEnabled val="1"/>
        </dgm:presLayoutVars>
      </dgm:prSet>
      <dgm:spPr/>
    </dgm:pt>
    <dgm:pt modelId="{EB155C6C-1B8A-B446-94F3-79BA3039FA02}" type="pres">
      <dgm:prSet presAssocID="{58A3FA75-169B-4043-8B16-DA75FF430FAE}" presName="sibTrans" presStyleLbl="sibTrans2D1" presStyleIdx="4" presStyleCnt="5"/>
      <dgm:spPr/>
    </dgm:pt>
    <dgm:pt modelId="{136F8697-2561-0548-BD8F-BDC162F1C534}" type="pres">
      <dgm:prSet presAssocID="{58A3FA75-169B-4043-8B16-DA75FF430FAE}" presName="connectorText" presStyleLbl="sibTrans2D1" presStyleIdx="4" presStyleCnt="5"/>
      <dgm:spPr/>
    </dgm:pt>
    <dgm:pt modelId="{E324EA71-C9AB-2943-812E-646AB1B31125}" type="pres">
      <dgm:prSet presAssocID="{5EDB0D77-09F0-0C4F-B332-E852A176F79A}" presName="node" presStyleLbl="node1" presStyleIdx="5" presStyleCnt="6" custScaleX="91845" custScaleY="82184">
        <dgm:presLayoutVars>
          <dgm:bulletEnabled val="1"/>
        </dgm:presLayoutVars>
      </dgm:prSet>
      <dgm:spPr/>
    </dgm:pt>
  </dgm:ptLst>
  <dgm:cxnLst>
    <dgm:cxn modelId="{36CA0605-EC8C-BB41-A4BD-EDC38709C58B}" type="presOf" srcId="{B3862515-EEE4-D345-B4E4-D176ED5D829D}" destId="{C32824EC-7FEF-D447-AAC6-9346B117354E}" srcOrd="0" destOrd="0" presId="urn:microsoft.com/office/officeart/2005/8/layout/process1"/>
    <dgm:cxn modelId="{D173F307-14ED-7140-9F70-FFA2C97805ED}" srcId="{B3862515-EEE4-D345-B4E4-D176ED5D829D}" destId="{88049AEE-4468-7944-9BC4-14997D6BF2C6}" srcOrd="2" destOrd="0" parTransId="{0610C57B-14B5-1847-BB28-6D239E823079}" sibTransId="{04A104A5-C4E3-9B4B-A8BD-AD63E82C498A}"/>
    <dgm:cxn modelId="{6E7BE60C-E32C-B049-B3FB-B11962DD0006}" srcId="{DE49E2BA-261B-EC46-BAF7-6B78BDB6F06F}" destId="{B3862515-EEE4-D345-B4E4-D176ED5D829D}" srcOrd="3" destOrd="0" parTransId="{A35A8C1C-578A-A946-9D1F-5DC7E105BF40}" sibTransId="{C939A25E-CA77-444F-8E65-4DA5CA6053DA}"/>
    <dgm:cxn modelId="{3C05CC0E-E31D-8147-AD16-56BA010946E7}" srcId="{801AFE1A-416D-E74C-BBFD-557415AE0194}" destId="{EB59FCF7-79EE-164C-BA56-C894BBA787D5}" srcOrd="0" destOrd="0" parTransId="{EB5B572A-39CC-A24D-9FD3-7E0D5EE2748F}" sibTransId="{44AB6DBE-73A2-3645-A37C-00E23131B684}"/>
    <dgm:cxn modelId="{682D5B11-D8C9-044F-B660-3585E87B54B0}" type="presOf" srcId="{C939A25E-CA77-444F-8E65-4DA5CA6053DA}" destId="{C144839B-A0B2-3640-8A63-BF0412473803}" srcOrd="1" destOrd="0" presId="urn:microsoft.com/office/officeart/2005/8/layout/process1"/>
    <dgm:cxn modelId="{BB304414-4573-A945-A6B9-D92B37E06E0E}" srcId="{DE49E2BA-261B-EC46-BAF7-6B78BDB6F06F}" destId="{801AFE1A-416D-E74C-BBFD-557415AE0194}" srcOrd="1" destOrd="0" parTransId="{2727C292-B037-A740-B806-A17CA3BCFCD5}" sibTransId="{533BC168-BC76-C14E-8694-1DC3B6CF54C5}"/>
    <dgm:cxn modelId="{3A9F2415-251A-DF45-B278-30BD9E4B5778}" type="presOf" srcId="{B170FB99-8909-414F-A4FC-4553DD906590}" destId="{E73AAB45-BA46-5E42-A3FA-3E92D321988C}" srcOrd="1" destOrd="0" presId="urn:microsoft.com/office/officeart/2005/8/layout/process1"/>
    <dgm:cxn modelId="{D500A717-F9A3-B74F-BDB0-13C797A36414}" type="presOf" srcId="{E87FC9F4-306A-C441-847C-3B779F386673}" destId="{2D708B46-B09A-7F44-A9C5-AB1FDCCB92AC}" srcOrd="0" destOrd="0" presId="urn:microsoft.com/office/officeart/2005/8/layout/process1"/>
    <dgm:cxn modelId="{34FA0A1B-B56E-B04F-B8EC-AB21D2A30C24}" srcId="{E87FC9F4-306A-C441-847C-3B779F386673}" destId="{0D3DF110-F666-A04E-8B34-4B0F25524A57}" srcOrd="2" destOrd="0" parTransId="{7B7C4DCE-5341-4545-9538-6665DF174D30}" sibTransId="{A9EB110C-64CB-8545-A39B-8EE8C8FD35F9}"/>
    <dgm:cxn modelId="{BBA1E820-FCF4-4746-A039-03C2C0799978}" type="presOf" srcId="{4CC5DAE6-00C4-BD4A-B969-A1FB5B516F57}" destId="{D04E9C78-DFB5-504F-BAA1-0C684C1DAD88}" srcOrd="0" destOrd="0" presId="urn:microsoft.com/office/officeart/2005/8/layout/process1"/>
    <dgm:cxn modelId="{8208AA31-3D46-1B47-A4D3-10F7DA609BE4}" type="presOf" srcId="{EB59FCF7-79EE-164C-BA56-C894BBA787D5}" destId="{C5062774-D3A7-8B40-8FDE-995EBC7DED98}" srcOrd="0" destOrd="1" presId="urn:microsoft.com/office/officeart/2005/8/layout/process1"/>
    <dgm:cxn modelId="{B6FBF631-54FD-6A46-8BAE-5BA3E9F3FC07}" type="presOf" srcId="{9887AAD4-671C-2243-B23F-6F6D102A4012}" destId="{BB567044-1BE6-FA4E-BC0C-29580823B6FB}" srcOrd="0" destOrd="0" presId="urn:microsoft.com/office/officeart/2005/8/layout/process1"/>
    <dgm:cxn modelId="{6B611D36-09FC-8E45-BA51-7D1931548ACD}" type="presOf" srcId="{58A3FA75-169B-4043-8B16-DA75FF430FAE}" destId="{136F8697-2561-0548-BD8F-BDC162F1C534}" srcOrd="1" destOrd="0" presId="urn:microsoft.com/office/officeart/2005/8/layout/process1"/>
    <dgm:cxn modelId="{CB9A7038-0082-124D-944C-551138D6FD64}" srcId="{DE49E2BA-261B-EC46-BAF7-6B78BDB6F06F}" destId="{9887AAD4-671C-2243-B23F-6F6D102A4012}" srcOrd="0" destOrd="0" parTransId="{D5F7F628-C446-034C-A5DE-9482DE1570B8}" sibTransId="{B170FB99-8909-414F-A4FC-4553DD906590}"/>
    <dgm:cxn modelId="{93AEA845-A616-3842-8F5C-31284FCF24F7}" type="presOf" srcId="{DF7BE7E2-BD5F-EF42-98DF-684B0794E6B7}" destId="{2D708B46-B09A-7F44-A9C5-AB1FDCCB92AC}" srcOrd="0" destOrd="4" presId="urn:microsoft.com/office/officeart/2005/8/layout/process1"/>
    <dgm:cxn modelId="{904A6D4C-DB60-E84E-86DF-50C04D0445DC}" srcId="{E87FC9F4-306A-C441-847C-3B779F386673}" destId="{D29243F3-EA9B-7C4B-B882-B4CED33A4238}" srcOrd="5" destOrd="0" parTransId="{F0EA8FDB-2A25-104C-897B-35E612ED7A49}" sibTransId="{92F19B71-048A-BF4E-8243-D90AED72DA3D}"/>
    <dgm:cxn modelId="{A0486452-5384-2A49-99D7-A16250A40933}" srcId="{B3862515-EEE4-D345-B4E4-D176ED5D829D}" destId="{2F0E8B9D-8F27-574E-87E8-4FC29695048C}" srcOrd="0" destOrd="0" parTransId="{A7B308C5-C4D2-2F4E-AAE2-176A32BEE386}" sibTransId="{E2095DC1-2950-6C48-B2F3-64B971E06666}"/>
    <dgm:cxn modelId="{C1ECC757-B52F-E049-B17D-3E36E34C2740}" srcId="{E87FC9F4-306A-C441-847C-3B779F386673}" destId="{DF7BE7E2-BD5F-EF42-98DF-684B0794E6B7}" srcOrd="3" destOrd="0" parTransId="{D893A9EE-6767-2541-8054-D505D80F0546}" sibTransId="{8747CB30-4722-E843-9A33-B85AFCEE5E44}"/>
    <dgm:cxn modelId="{E96E6A5B-1AED-4C44-AE37-14C0056130FB}" type="presOf" srcId="{C939A25E-CA77-444F-8E65-4DA5CA6053DA}" destId="{5863E911-18E3-324A-A96A-07671B0F8D24}" srcOrd="0" destOrd="0" presId="urn:microsoft.com/office/officeart/2005/8/layout/process1"/>
    <dgm:cxn modelId="{1A10F469-1A1D-6E44-8760-2C41AC2B313D}" srcId="{E87FC9F4-306A-C441-847C-3B779F386673}" destId="{94769534-4246-8C4F-A5A5-FDCD149EA162}" srcOrd="4" destOrd="0" parTransId="{75F7124E-82E3-C04C-B862-F686848CD179}" sibTransId="{8D2569AF-BC24-D947-8477-93C1747FC4C1}"/>
    <dgm:cxn modelId="{EC182979-58B4-A347-90E0-929D046F46B6}" type="presOf" srcId="{DE49E2BA-261B-EC46-BAF7-6B78BDB6F06F}" destId="{4A554E7B-4565-9144-9E8A-ED84F42D6595}" srcOrd="0" destOrd="0" presId="urn:microsoft.com/office/officeart/2005/8/layout/process1"/>
    <dgm:cxn modelId="{03A8E979-5BDF-0448-BECE-0A2E1357F7A9}" type="presOf" srcId="{D29243F3-EA9B-7C4B-B882-B4CED33A4238}" destId="{2D708B46-B09A-7F44-A9C5-AB1FDCCB92AC}" srcOrd="0" destOrd="6" presId="urn:microsoft.com/office/officeart/2005/8/layout/process1"/>
    <dgm:cxn modelId="{483A407A-1E6B-3047-BA2B-2FCA024D6346}" srcId="{E87FC9F4-306A-C441-847C-3B779F386673}" destId="{234F4A0B-8092-0C47-A9C3-FFE7AA8C6D2A}" srcOrd="0" destOrd="0" parTransId="{6740B56E-ADD8-9C42-BE21-0918BAB5D356}" sibTransId="{AF677554-A810-F245-83DF-78E242EE2752}"/>
    <dgm:cxn modelId="{721E9081-6DE5-044A-BFFC-1888E25FB0F6}" type="presOf" srcId="{B170FB99-8909-414F-A4FC-4553DD906590}" destId="{1A8802C5-3316-8E4D-AF91-213A1FB07CB7}" srcOrd="0" destOrd="0" presId="urn:microsoft.com/office/officeart/2005/8/layout/process1"/>
    <dgm:cxn modelId="{F787D081-99C5-0E4B-B09C-F2E872777CDF}" type="presOf" srcId="{5EDB0D77-09F0-0C4F-B332-E852A176F79A}" destId="{E324EA71-C9AB-2943-812E-646AB1B31125}" srcOrd="0" destOrd="0" presId="urn:microsoft.com/office/officeart/2005/8/layout/process1"/>
    <dgm:cxn modelId="{0815C48C-A1E3-F44B-9AF8-5FC30094437E}" type="presOf" srcId="{81B97A9D-FD27-694B-AC76-0244B4DA86DE}" destId="{5DE5E078-35B4-3D43-9551-2453C95F0872}" srcOrd="0" destOrd="0" presId="urn:microsoft.com/office/officeart/2005/8/layout/process1"/>
    <dgm:cxn modelId="{24493C90-2BBF-0049-B00F-E8B3A1BC895E}" type="presOf" srcId="{CA1E943E-3AB1-4942-9397-CA0E4F86BC17}" destId="{C32824EC-7FEF-D447-AAC6-9346B117354E}" srcOrd="0" destOrd="2" presId="urn:microsoft.com/office/officeart/2005/8/layout/process1"/>
    <dgm:cxn modelId="{867BC094-7706-8C49-ADCD-A9E414476BD6}" type="presOf" srcId="{58A3FA75-169B-4043-8B16-DA75FF430FAE}" destId="{EB155C6C-1B8A-B446-94F3-79BA3039FA02}" srcOrd="0" destOrd="0" presId="urn:microsoft.com/office/officeart/2005/8/layout/process1"/>
    <dgm:cxn modelId="{65F9519C-8DCA-3242-AB72-34F5454955E7}" srcId="{DE49E2BA-261B-EC46-BAF7-6B78BDB6F06F}" destId="{E87FC9F4-306A-C441-847C-3B779F386673}" srcOrd="2" destOrd="0" parTransId="{59685BE7-ADA0-B24C-9379-A9C402B1D281}" sibTransId="{4CC5DAE6-00C4-BD4A-B969-A1FB5B516F57}"/>
    <dgm:cxn modelId="{7DD280A0-F51F-F84F-B3E8-E63A8CE40189}" type="presOf" srcId="{D8DAD879-37C7-774C-B149-B7250DD6D502}" destId="{C5062774-D3A7-8B40-8FDE-995EBC7DED98}" srcOrd="0" destOrd="2" presId="urn:microsoft.com/office/officeart/2005/8/layout/process1"/>
    <dgm:cxn modelId="{110499A5-A60C-6D46-8BB6-ADCEEBA047B6}" type="presOf" srcId="{88049AEE-4468-7944-9BC4-14997D6BF2C6}" destId="{C32824EC-7FEF-D447-AAC6-9346B117354E}" srcOrd="0" destOrd="3" presId="urn:microsoft.com/office/officeart/2005/8/layout/process1"/>
    <dgm:cxn modelId="{D891D4B2-B61D-704F-9A3C-D58AD5E88D6D}" srcId="{DE49E2BA-261B-EC46-BAF7-6B78BDB6F06F}" destId="{81B97A9D-FD27-694B-AC76-0244B4DA86DE}" srcOrd="4" destOrd="0" parTransId="{4966035C-07F7-534D-B0D2-4747F982BA5E}" sibTransId="{58A3FA75-169B-4043-8B16-DA75FF430FAE}"/>
    <dgm:cxn modelId="{34A4FFB3-DFE2-4840-BE3C-13E6A028C905}" type="presOf" srcId="{2F0E8B9D-8F27-574E-87E8-4FC29695048C}" destId="{C32824EC-7FEF-D447-AAC6-9346B117354E}" srcOrd="0" destOrd="1" presId="urn:microsoft.com/office/officeart/2005/8/layout/process1"/>
    <dgm:cxn modelId="{975229B5-085A-6541-8360-9DCB6BEA2436}" type="presOf" srcId="{0D3DF110-F666-A04E-8B34-4B0F25524A57}" destId="{2D708B46-B09A-7F44-A9C5-AB1FDCCB92AC}" srcOrd="0" destOrd="3" presId="urn:microsoft.com/office/officeart/2005/8/layout/process1"/>
    <dgm:cxn modelId="{851AB8B6-F1D6-C64F-AE4B-E0F5252E4653}" srcId="{B3862515-EEE4-D345-B4E4-D176ED5D829D}" destId="{CA1E943E-3AB1-4942-9397-CA0E4F86BC17}" srcOrd="1" destOrd="0" parTransId="{1CE7C90D-6879-E34B-A8E5-532D4972417F}" sibTransId="{2C7164CC-6546-F34E-AC17-6A4FE01B6034}"/>
    <dgm:cxn modelId="{C42F2CB9-53AB-CF43-BFD1-BB0C760BE7E0}" type="presOf" srcId="{94769534-4246-8C4F-A5A5-FDCD149EA162}" destId="{2D708B46-B09A-7F44-A9C5-AB1FDCCB92AC}" srcOrd="0" destOrd="5" presId="urn:microsoft.com/office/officeart/2005/8/layout/process1"/>
    <dgm:cxn modelId="{923D94C7-F5C1-A144-9BBD-043CCC98EF5E}" type="presOf" srcId="{801AFE1A-416D-E74C-BBFD-557415AE0194}" destId="{C5062774-D3A7-8B40-8FDE-995EBC7DED98}" srcOrd="0" destOrd="0" presId="urn:microsoft.com/office/officeart/2005/8/layout/process1"/>
    <dgm:cxn modelId="{2EA954D6-5CA0-634F-A561-B4C4306E02E8}" type="presOf" srcId="{4CC5DAE6-00C4-BD4A-B969-A1FB5B516F57}" destId="{FC94D377-6A7C-C04B-BE77-5081195182EA}" srcOrd="1" destOrd="0" presId="urn:microsoft.com/office/officeart/2005/8/layout/process1"/>
    <dgm:cxn modelId="{9F55C8DD-5ABA-0647-8E6E-C80E86165806}" type="presOf" srcId="{234F4A0B-8092-0C47-A9C3-FFE7AA8C6D2A}" destId="{2D708B46-B09A-7F44-A9C5-AB1FDCCB92AC}" srcOrd="0" destOrd="1" presId="urn:microsoft.com/office/officeart/2005/8/layout/process1"/>
    <dgm:cxn modelId="{A04519E5-7CC2-6443-9F0C-6BD5A658EB22}" type="presOf" srcId="{A7240CC4-9D82-DA47-B691-1F13DBBD256B}" destId="{2D708B46-B09A-7F44-A9C5-AB1FDCCB92AC}" srcOrd="0" destOrd="2" presId="urn:microsoft.com/office/officeart/2005/8/layout/process1"/>
    <dgm:cxn modelId="{F550F3EB-D554-514D-9172-65DAE540D191}" srcId="{801AFE1A-416D-E74C-BBFD-557415AE0194}" destId="{D8DAD879-37C7-774C-B149-B7250DD6D502}" srcOrd="1" destOrd="0" parTransId="{3057D897-29F9-DD49-B58A-81904BB7F42F}" sibTransId="{FA861C74-A4AA-6341-A5A4-19F33298102E}"/>
    <dgm:cxn modelId="{17CC50F0-F0A1-064F-B8BF-D71066A100EC}" type="presOf" srcId="{533BC168-BC76-C14E-8694-1DC3B6CF54C5}" destId="{A8C226CF-C78B-EB4E-86A6-1B0387CFF648}" srcOrd="1" destOrd="0" presId="urn:microsoft.com/office/officeart/2005/8/layout/process1"/>
    <dgm:cxn modelId="{127634F4-83D2-7C49-BCF8-038493B7E4B2}" srcId="{E87FC9F4-306A-C441-847C-3B779F386673}" destId="{A7240CC4-9D82-DA47-B691-1F13DBBD256B}" srcOrd="1" destOrd="0" parTransId="{F23044CA-9FAA-BF4D-ADA7-20B36854C0E0}" sibTransId="{83D2CA4B-211C-0B41-9362-5B4347E27686}"/>
    <dgm:cxn modelId="{2F6EDDF8-1A52-CA4F-AC56-E7B813883AFC}" srcId="{DE49E2BA-261B-EC46-BAF7-6B78BDB6F06F}" destId="{5EDB0D77-09F0-0C4F-B332-E852A176F79A}" srcOrd="5" destOrd="0" parTransId="{6905B776-7DF3-2743-A7A0-DC627995A528}" sibTransId="{486F902B-586B-8044-9F9C-0B0AEA8029F9}"/>
    <dgm:cxn modelId="{AB55F4FE-9296-9344-895E-111097B25D90}" type="presOf" srcId="{533BC168-BC76-C14E-8694-1DC3B6CF54C5}" destId="{3029052C-E3B7-CC46-8E23-37ABEDD15F03}" srcOrd="0" destOrd="0" presId="urn:microsoft.com/office/officeart/2005/8/layout/process1"/>
    <dgm:cxn modelId="{7D558CBC-029F-1A48-8C93-CE2E296F0C99}" type="presParOf" srcId="{4A554E7B-4565-9144-9E8A-ED84F42D6595}" destId="{BB567044-1BE6-FA4E-BC0C-29580823B6FB}" srcOrd="0" destOrd="0" presId="urn:microsoft.com/office/officeart/2005/8/layout/process1"/>
    <dgm:cxn modelId="{A252B068-74C3-A048-AE5E-895AE034F190}" type="presParOf" srcId="{4A554E7B-4565-9144-9E8A-ED84F42D6595}" destId="{1A8802C5-3316-8E4D-AF91-213A1FB07CB7}" srcOrd="1" destOrd="0" presId="urn:microsoft.com/office/officeart/2005/8/layout/process1"/>
    <dgm:cxn modelId="{63BBFBE1-2FD6-1042-9EE1-4A17B0772E6F}" type="presParOf" srcId="{1A8802C5-3316-8E4D-AF91-213A1FB07CB7}" destId="{E73AAB45-BA46-5E42-A3FA-3E92D321988C}" srcOrd="0" destOrd="0" presId="urn:microsoft.com/office/officeart/2005/8/layout/process1"/>
    <dgm:cxn modelId="{0328A663-6990-F84A-A6CD-3378EE031407}" type="presParOf" srcId="{4A554E7B-4565-9144-9E8A-ED84F42D6595}" destId="{C5062774-D3A7-8B40-8FDE-995EBC7DED98}" srcOrd="2" destOrd="0" presId="urn:microsoft.com/office/officeart/2005/8/layout/process1"/>
    <dgm:cxn modelId="{CDB22B12-040E-4E43-9F1F-817B680CFC76}" type="presParOf" srcId="{4A554E7B-4565-9144-9E8A-ED84F42D6595}" destId="{3029052C-E3B7-CC46-8E23-37ABEDD15F03}" srcOrd="3" destOrd="0" presId="urn:microsoft.com/office/officeart/2005/8/layout/process1"/>
    <dgm:cxn modelId="{FE6BF53F-DFEE-3940-8286-72853621E8EC}" type="presParOf" srcId="{3029052C-E3B7-CC46-8E23-37ABEDD15F03}" destId="{A8C226CF-C78B-EB4E-86A6-1B0387CFF648}" srcOrd="0" destOrd="0" presId="urn:microsoft.com/office/officeart/2005/8/layout/process1"/>
    <dgm:cxn modelId="{CB2B9ACD-54B4-CA4A-9DE9-955F9DED2227}" type="presParOf" srcId="{4A554E7B-4565-9144-9E8A-ED84F42D6595}" destId="{2D708B46-B09A-7F44-A9C5-AB1FDCCB92AC}" srcOrd="4" destOrd="0" presId="urn:microsoft.com/office/officeart/2005/8/layout/process1"/>
    <dgm:cxn modelId="{16DF7A10-E7A2-0C46-96BB-1D8C0280C094}" type="presParOf" srcId="{4A554E7B-4565-9144-9E8A-ED84F42D6595}" destId="{D04E9C78-DFB5-504F-BAA1-0C684C1DAD88}" srcOrd="5" destOrd="0" presId="urn:microsoft.com/office/officeart/2005/8/layout/process1"/>
    <dgm:cxn modelId="{EAC43346-57F7-6948-B1EA-B04A7ECF33E1}" type="presParOf" srcId="{D04E9C78-DFB5-504F-BAA1-0C684C1DAD88}" destId="{FC94D377-6A7C-C04B-BE77-5081195182EA}" srcOrd="0" destOrd="0" presId="urn:microsoft.com/office/officeart/2005/8/layout/process1"/>
    <dgm:cxn modelId="{2D3F3855-F7A6-994A-8742-CCEA68C7B0E1}" type="presParOf" srcId="{4A554E7B-4565-9144-9E8A-ED84F42D6595}" destId="{C32824EC-7FEF-D447-AAC6-9346B117354E}" srcOrd="6" destOrd="0" presId="urn:microsoft.com/office/officeart/2005/8/layout/process1"/>
    <dgm:cxn modelId="{FDA3089C-E0D4-B64D-AF24-3186956E8C9A}" type="presParOf" srcId="{4A554E7B-4565-9144-9E8A-ED84F42D6595}" destId="{5863E911-18E3-324A-A96A-07671B0F8D24}" srcOrd="7" destOrd="0" presId="urn:microsoft.com/office/officeart/2005/8/layout/process1"/>
    <dgm:cxn modelId="{4EBC2230-7DDF-ED47-97C4-15BB81E49C18}" type="presParOf" srcId="{5863E911-18E3-324A-A96A-07671B0F8D24}" destId="{C144839B-A0B2-3640-8A63-BF0412473803}" srcOrd="0" destOrd="0" presId="urn:microsoft.com/office/officeart/2005/8/layout/process1"/>
    <dgm:cxn modelId="{DD83A946-E876-BF44-A535-59E81918C0E5}" type="presParOf" srcId="{4A554E7B-4565-9144-9E8A-ED84F42D6595}" destId="{5DE5E078-35B4-3D43-9551-2453C95F0872}" srcOrd="8" destOrd="0" presId="urn:microsoft.com/office/officeart/2005/8/layout/process1"/>
    <dgm:cxn modelId="{C4B9F138-3CEC-BE4D-B986-06D73A0E7FF5}" type="presParOf" srcId="{4A554E7B-4565-9144-9E8A-ED84F42D6595}" destId="{EB155C6C-1B8A-B446-94F3-79BA3039FA02}" srcOrd="9" destOrd="0" presId="urn:microsoft.com/office/officeart/2005/8/layout/process1"/>
    <dgm:cxn modelId="{885E1CE7-4A9A-0547-ACE9-5A354B23EF30}" type="presParOf" srcId="{EB155C6C-1B8A-B446-94F3-79BA3039FA02}" destId="{136F8697-2561-0548-BD8F-BDC162F1C534}" srcOrd="0" destOrd="0" presId="urn:microsoft.com/office/officeart/2005/8/layout/process1"/>
    <dgm:cxn modelId="{DB8F1250-D459-9C46-A6B8-35A02122F9B3}" type="presParOf" srcId="{4A554E7B-4565-9144-9E8A-ED84F42D6595}" destId="{E324EA71-C9AB-2943-812E-646AB1B31125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49E2BA-261B-EC46-BAF7-6B78BDB6F06F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1AFE1A-416D-E74C-BBFD-557415AE0194}">
      <dgm:prSet phldrT="[Text]"/>
      <dgm:spPr/>
      <dgm:t>
        <a:bodyPr/>
        <a:lstStyle/>
        <a:p>
          <a:r>
            <a:rPr lang="en-US" dirty="0"/>
            <a:t>Node Sample</a:t>
          </a:r>
        </a:p>
      </dgm:t>
    </dgm:pt>
    <dgm:pt modelId="{2727C292-B037-A740-B806-A17CA3BCFCD5}" type="parTrans" cxnId="{BB304414-4573-A945-A6B9-D92B37E06E0E}">
      <dgm:prSet/>
      <dgm:spPr/>
      <dgm:t>
        <a:bodyPr/>
        <a:lstStyle/>
        <a:p>
          <a:endParaRPr lang="en-US"/>
        </a:p>
      </dgm:t>
    </dgm:pt>
    <dgm:pt modelId="{533BC168-BC76-C14E-8694-1DC3B6CF54C5}" type="sibTrans" cxnId="{BB304414-4573-A945-A6B9-D92B37E06E0E}">
      <dgm:prSet/>
      <dgm:spPr/>
      <dgm:t>
        <a:bodyPr/>
        <a:lstStyle/>
        <a:p>
          <a:endParaRPr lang="en-US"/>
        </a:p>
      </dgm:t>
    </dgm:pt>
    <dgm:pt modelId="{D8DAD879-37C7-774C-B149-B7250DD6D502}">
      <dgm:prSet phldrT="[Text]"/>
      <dgm:spPr/>
      <dgm:t>
        <a:bodyPr/>
        <a:lstStyle/>
        <a:p>
          <a:r>
            <a:rPr lang="en-US" dirty="0"/>
            <a:t>Sequencing</a:t>
          </a:r>
        </a:p>
      </dgm:t>
    </dgm:pt>
    <dgm:pt modelId="{3057D897-29F9-DD49-B58A-81904BB7F42F}" type="parTrans" cxnId="{F550F3EB-D554-514D-9172-65DAE540D191}">
      <dgm:prSet/>
      <dgm:spPr/>
      <dgm:t>
        <a:bodyPr/>
        <a:lstStyle/>
        <a:p>
          <a:endParaRPr lang="en-US"/>
        </a:p>
      </dgm:t>
    </dgm:pt>
    <dgm:pt modelId="{FA861C74-A4AA-6341-A5A4-19F33298102E}" type="sibTrans" cxnId="{F550F3EB-D554-514D-9172-65DAE540D191}">
      <dgm:prSet/>
      <dgm:spPr/>
      <dgm:t>
        <a:bodyPr/>
        <a:lstStyle/>
        <a:p>
          <a:endParaRPr lang="en-US"/>
        </a:p>
      </dgm:t>
    </dgm:pt>
    <dgm:pt modelId="{5EDB0D77-09F0-0C4F-B332-E852A176F79A}">
      <dgm:prSet/>
      <dgm:spPr>
        <a:solidFill>
          <a:srgbClr val="00B050"/>
        </a:solidFill>
      </dgm:spPr>
      <dgm:t>
        <a:bodyPr/>
        <a:lstStyle/>
        <a:p>
          <a:r>
            <a:rPr lang="en-US"/>
            <a:t>ERROR FREE DATA</a:t>
          </a:r>
          <a:endParaRPr lang="en-US" dirty="0"/>
        </a:p>
      </dgm:t>
    </dgm:pt>
    <dgm:pt modelId="{6905B776-7DF3-2743-A7A0-DC627995A528}" type="parTrans" cxnId="{2F6EDDF8-1A52-CA4F-AC56-E7B813883AFC}">
      <dgm:prSet/>
      <dgm:spPr/>
      <dgm:t>
        <a:bodyPr/>
        <a:lstStyle/>
        <a:p>
          <a:endParaRPr lang="en-US"/>
        </a:p>
      </dgm:t>
    </dgm:pt>
    <dgm:pt modelId="{486F902B-586B-8044-9F9C-0B0AEA8029F9}" type="sibTrans" cxnId="{2F6EDDF8-1A52-CA4F-AC56-E7B813883AFC}">
      <dgm:prSet/>
      <dgm:spPr/>
      <dgm:t>
        <a:bodyPr/>
        <a:lstStyle/>
        <a:p>
          <a:endParaRPr lang="en-US"/>
        </a:p>
      </dgm:t>
    </dgm:pt>
    <dgm:pt modelId="{5251FC95-52A4-DA43-90C4-BEF4D9B3E10E}">
      <dgm:prSet/>
      <dgm:spPr>
        <a:solidFill>
          <a:srgbClr val="FF0000"/>
        </a:solidFill>
      </dgm:spPr>
      <dgm:t>
        <a:bodyPr/>
        <a:lstStyle/>
        <a:p>
          <a:r>
            <a:rPr lang="en-US" dirty="0"/>
            <a:t>ERROR PRONE DATA</a:t>
          </a:r>
        </a:p>
      </dgm:t>
    </dgm:pt>
    <dgm:pt modelId="{B584EBF7-2A7D-E045-BCC4-FE73521BF4F3}" type="parTrans" cxnId="{DE807855-9CDD-324C-81D4-3B87064B6B29}">
      <dgm:prSet/>
      <dgm:spPr/>
      <dgm:t>
        <a:bodyPr/>
        <a:lstStyle/>
        <a:p>
          <a:endParaRPr lang="en-US"/>
        </a:p>
      </dgm:t>
    </dgm:pt>
    <dgm:pt modelId="{3C854AC4-90AA-854D-BFF7-6114E9ACB01C}" type="sibTrans" cxnId="{DE807855-9CDD-324C-81D4-3B87064B6B29}">
      <dgm:prSet/>
      <dgm:spPr/>
      <dgm:t>
        <a:bodyPr/>
        <a:lstStyle/>
        <a:p>
          <a:endParaRPr lang="en-US"/>
        </a:p>
      </dgm:t>
    </dgm:pt>
    <dgm:pt modelId="{4A554E7B-4565-9144-9E8A-ED84F42D6595}" type="pres">
      <dgm:prSet presAssocID="{DE49E2BA-261B-EC46-BAF7-6B78BDB6F06F}" presName="Name0" presStyleCnt="0">
        <dgm:presLayoutVars>
          <dgm:dir/>
          <dgm:resizeHandles val="exact"/>
        </dgm:presLayoutVars>
      </dgm:prSet>
      <dgm:spPr/>
    </dgm:pt>
    <dgm:pt modelId="{E324EA71-C9AB-2943-812E-646AB1B31125}" type="pres">
      <dgm:prSet presAssocID="{5EDB0D77-09F0-0C4F-B332-E852A176F79A}" presName="node" presStyleLbl="node1" presStyleIdx="0" presStyleCnt="4" custScaleX="74614">
        <dgm:presLayoutVars>
          <dgm:bulletEnabled val="1"/>
        </dgm:presLayoutVars>
      </dgm:prSet>
      <dgm:spPr/>
    </dgm:pt>
    <dgm:pt modelId="{FF12BBB7-C98F-004B-97D1-6F33A956F885}" type="pres">
      <dgm:prSet presAssocID="{486F902B-586B-8044-9F9C-0B0AEA8029F9}" presName="sibTrans" presStyleLbl="sibTrans2D1" presStyleIdx="0" presStyleCnt="3"/>
      <dgm:spPr/>
    </dgm:pt>
    <dgm:pt modelId="{93205773-7419-ED4D-91F8-2A24298BF005}" type="pres">
      <dgm:prSet presAssocID="{486F902B-586B-8044-9F9C-0B0AEA8029F9}" presName="connectorText" presStyleLbl="sibTrans2D1" presStyleIdx="0" presStyleCnt="3"/>
      <dgm:spPr/>
    </dgm:pt>
    <dgm:pt modelId="{C5062774-D3A7-8B40-8FDE-995EBC7DED98}" type="pres">
      <dgm:prSet presAssocID="{801AFE1A-416D-E74C-BBFD-557415AE0194}" presName="node" presStyleLbl="node1" presStyleIdx="1" presStyleCnt="4" custScaleX="67810">
        <dgm:presLayoutVars>
          <dgm:bulletEnabled val="1"/>
        </dgm:presLayoutVars>
      </dgm:prSet>
      <dgm:spPr/>
    </dgm:pt>
    <dgm:pt modelId="{3029052C-E3B7-CC46-8E23-37ABEDD15F03}" type="pres">
      <dgm:prSet presAssocID="{533BC168-BC76-C14E-8694-1DC3B6CF54C5}" presName="sibTrans" presStyleLbl="sibTrans2D1" presStyleIdx="1" presStyleCnt="3"/>
      <dgm:spPr/>
    </dgm:pt>
    <dgm:pt modelId="{A8C226CF-C78B-EB4E-86A6-1B0387CFF648}" type="pres">
      <dgm:prSet presAssocID="{533BC168-BC76-C14E-8694-1DC3B6CF54C5}" presName="connectorText" presStyleLbl="sibTrans2D1" presStyleIdx="1" presStyleCnt="3"/>
      <dgm:spPr/>
    </dgm:pt>
    <dgm:pt modelId="{435D2948-DD5F-BA48-A4C2-3ADB352C2698}" type="pres">
      <dgm:prSet presAssocID="{D8DAD879-37C7-774C-B149-B7250DD6D502}" presName="node" presStyleLbl="node1" presStyleIdx="2" presStyleCnt="4" custScaleX="72805">
        <dgm:presLayoutVars>
          <dgm:bulletEnabled val="1"/>
        </dgm:presLayoutVars>
      </dgm:prSet>
      <dgm:spPr/>
    </dgm:pt>
    <dgm:pt modelId="{F4B44CBC-FC47-1543-B4A9-F5AEB5CEB6BF}" type="pres">
      <dgm:prSet presAssocID="{FA861C74-A4AA-6341-A5A4-19F33298102E}" presName="sibTrans" presStyleLbl="sibTrans2D1" presStyleIdx="2" presStyleCnt="3"/>
      <dgm:spPr/>
    </dgm:pt>
    <dgm:pt modelId="{80A3280C-1FE1-F741-8E7B-2B8CCCBB28E5}" type="pres">
      <dgm:prSet presAssocID="{FA861C74-A4AA-6341-A5A4-19F33298102E}" presName="connectorText" presStyleLbl="sibTrans2D1" presStyleIdx="2" presStyleCnt="3"/>
      <dgm:spPr/>
    </dgm:pt>
    <dgm:pt modelId="{93C48DAD-00D2-4A4E-AC72-7CB3A0545D4B}" type="pres">
      <dgm:prSet presAssocID="{5251FC95-52A4-DA43-90C4-BEF4D9B3E10E}" presName="node" presStyleLbl="node1" presStyleIdx="3" presStyleCnt="4" custScaleX="92053">
        <dgm:presLayoutVars>
          <dgm:bulletEnabled val="1"/>
        </dgm:presLayoutVars>
      </dgm:prSet>
      <dgm:spPr/>
    </dgm:pt>
  </dgm:ptLst>
  <dgm:cxnLst>
    <dgm:cxn modelId="{A7327805-9BD8-DD46-800F-2528E617CE1C}" type="presOf" srcId="{D8DAD879-37C7-774C-B149-B7250DD6D502}" destId="{435D2948-DD5F-BA48-A4C2-3ADB352C2698}" srcOrd="0" destOrd="0" presId="urn:microsoft.com/office/officeart/2005/8/layout/process1"/>
    <dgm:cxn modelId="{BB304414-4573-A945-A6B9-D92B37E06E0E}" srcId="{DE49E2BA-261B-EC46-BAF7-6B78BDB6F06F}" destId="{801AFE1A-416D-E74C-BBFD-557415AE0194}" srcOrd="1" destOrd="0" parTransId="{2727C292-B037-A740-B806-A17CA3BCFCD5}" sibTransId="{533BC168-BC76-C14E-8694-1DC3B6CF54C5}"/>
    <dgm:cxn modelId="{B257B745-A9CD-6147-A01C-9AFE37BAEB28}" type="presOf" srcId="{FA861C74-A4AA-6341-A5A4-19F33298102E}" destId="{80A3280C-1FE1-F741-8E7B-2B8CCCBB28E5}" srcOrd="1" destOrd="0" presId="urn:microsoft.com/office/officeart/2005/8/layout/process1"/>
    <dgm:cxn modelId="{DE807855-9CDD-324C-81D4-3B87064B6B29}" srcId="{DE49E2BA-261B-EC46-BAF7-6B78BDB6F06F}" destId="{5251FC95-52A4-DA43-90C4-BEF4D9B3E10E}" srcOrd="3" destOrd="0" parTransId="{B584EBF7-2A7D-E045-BCC4-FE73521BF4F3}" sibTransId="{3C854AC4-90AA-854D-BFF7-6114E9ACB01C}"/>
    <dgm:cxn modelId="{7F1C225A-91D9-C84E-ABEC-B09A4605E406}" type="presOf" srcId="{486F902B-586B-8044-9F9C-0B0AEA8029F9}" destId="{93205773-7419-ED4D-91F8-2A24298BF005}" srcOrd="1" destOrd="0" presId="urn:microsoft.com/office/officeart/2005/8/layout/process1"/>
    <dgm:cxn modelId="{B100615C-4220-A446-A9F1-54FE4617F2CA}" type="presOf" srcId="{5EDB0D77-09F0-0C4F-B332-E852A176F79A}" destId="{E324EA71-C9AB-2943-812E-646AB1B31125}" srcOrd="0" destOrd="0" presId="urn:microsoft.com/office/officeart/2005/8/layout/process1"/>
    <dgm:cxn modelId="{C819FC94-FBFE-E34A-A327-4A27395151CD}" type="presOf" srcId="{486F902B-586B-8044-9F9C-0B0AEA8029F9}" destId="{FF12BBB7-C98F-004B-97D1-6F33A956F885}" srcOrd="0" destOrd="0" presId="urn:microsoft.com/office/officeart/2005/8/layout/process1"/>
    <dgm:cxn modelId="{864EBDA7-DBC3-3743-B613-9495D6EADC5F}" type="presOf" srcId="{533BC168-BC76-C14E-8694-1DC3B6CF54C5}" destId="{3029052C-E3B7-CC46-8E23-37ABEDD15F03}" srcOrd="0" destOrd="0" presId="urn:microsoft.com/office/officeart/2005/8/layout/process1"/>
    <dgm:cxn modelId="{A29A8CC0-22B1-9947-B511-F42D66FB65AB}" type="presOf" srcId="{DE49E2BA-261B-EC46-BAF7-6B78BDB6F06F}" destId="{4A554E7B-4565-9144-9E8A-ED84F42D6595}" srcOrd="0" destOrd="0" presId="urn:microsoft.com/office/officeart/2005/8/layout/process1"/>
    <dgm:cxn modelId="{69B993C8-5B5B-004A-A7B6-43B70044203E}" type="presOf" srcId="{533BC168-BC76-C14E-8694-1DC3B6CF54C5}" destId="{A8C226CF-C78B-EB4E-86A6-1B0387CFF648}" srcOrd="1" destOrd="0" presId="urn:microsoft.com/office/officeart/2005/8/layout/process1"/>
    <dgm:cxn modelId="{426CB8CE-23A7-C54C-9A64-CF9E166BDD50}" type="presOf" srcId="{FA861C74-A4AA-6341-A5A4-19F33298102E}" destId="{F4B44CBC-FC47-1543-B4A9-F5AEB5CEB6BF}" srcOrd="0" destOrd="0" presId="urn:microsoft.com/office/officeart/2005/8/layout/process1"/>
    <dgm:cxn modelId="{7655A7DE-AEF1-CB45-8E72-38EE0E407EEC}" type="presOf" srcId="{801AFE1A-416D-E74C-BBFD-557415AE0194}" destId="{C5062774-D3A7-8B40-8FDE-995EBC7DED98}" srcOrd="0" destOrd="0" presId="urn:microsoft.com/office/officeart/2005/8/layout/process1"/>
    <dgm:cxn modelId="{F550F3EB-D554-514D-9172-65DAE540D191}" srcId="{DE49E2BA-261B-EC46-BAF7-6B78BDB6F06F}" destId="{D8DAD879-37C7-774C-B149-B7250DD6D502}" srcOrd="2" destOrd="0" parTransId="{3057D897-29F9-DD49-B58A-81904BB7F42F}" sibTransId="{FA861C74-A4AA-6341-A5A4-19F33298102E}"/>
    <dgm:cxn modelId="{2F6EDDF8-1A52-CA4F-AC56-E7B813883AFC}" srcId="{DE49E2BA-261B-EC46-BAF7-6B78BDB6F06F}" destId="{5EDB0D77-09F0-0C4F-B332-E852A176F79A}" srcOrd="0" destOrd="0" parTransId="{6905B776-7DF3-2743-A7A0-DC627995A528}" sibTransId="{486F902B-586B-8044-9F9C-0B0AEA8029F9}"/>
    <dgm:cxn modelId="{D654CCFC-B33C-9C4D-9DE3-9AA33417F741}" type="presOf" srcId="{5251FC95-52A4-DA43-90C4-BEF4D9B3E10E}" destId="{93C48DAD-00D2-4A4E-AC72-7CB3A0545D4B}" srcOrd="0" destOrd="0" presId="urn:microsoft.com/office/officeart/2005/8/layout/process1"/>
    <dgm:cxn modelId="{80CF1ADA-AC03-0246-A9C5-2573A6852BB1}" type="presParOf" srcId="{4A554E7B-4565-9144-9E8A-ED84F42D6595}" destId="{E324EA71-C9AB-2943-812E-646AB1B31125}" srcOrd="0" destOrd="0" presId="urn:microsoft.com/office/officeart/2005/8/layout/process1"/>
    <dgm:cxn modelId="{0B8E1EEA-F683-5E42-8906-DD23252128BF}" type="presParOf" srcId="{4A554E7B-4565-9144-9E8A-ED84F42D6595}" destId="{FF12BBB7-C98F-004B-97D1-6F33A956F885}" srcOrd="1" destOrd="0" presId="urn:microsoft.com/office/officeart/2005/8/layout/process1"/>
    <dgm:cxn modelId="{56C9F803-799C-3147-830A-E0A956C21914}" type="presParOf" srcId="{FF12BBB7-C98F-004B-97D1-6F33A956F885}" destId="{93205773-7419-ED4D-91F8-2A24298BF005}" srcOrd="0" destOrd="0" presId="urn:microsoft.com/office/officeart/2005/8/layout/process1"/>
    <dgm:cxn modelId="{D0EC52D1-3E66-8D4A-A2BE-5BB700773E35}" type="presParOf" srcId="{4A554E7B-4565-9144-9E8A-ED84F42D6595}" destId="{C5062774-D3A7-8B40-8FDE-995EBC7DED98}" srcOrd="2" destOrd="0" presId="urn:microsoft.com/office/officeart/2005/8/layout/process1"/>
    <dgm:cxn modelId="{114C4D98-6F06-5A45-82B0-C4314450143E}" type="presParOf" srcId="{4A554E7B-4565-9144-9E8A-ED84F42D6595}" destId="{3029052C-E3B7-CC46-8E23-37ABEDD15F03}" srcOrd="3" destOrd="0" presId="urn:microsoft.com/office/officeart/2005/8/layout/process1"/>
    <dgm:cxn modelId="{9C2FCBBC-BA3D-104F-9BBD-72BBBA929F5C}" type="presParOf" srcId="{3029052C-E3B7-CC46-8E23-37ABEDD15F03}" destId="{A8C226CF-C78B-EB4E-86A6-1B0387CFF648}" srcOrd="0" destOrd="0" presId="urn:microsoft.com/office/officeart/2005/8/layout/process1"/>
    <dgm:cxn modelId="{C37E41C6-66E2-1D49-B80B-2455EE4F3E5A}" type="presParOf" srcId="{4A554E7B-4565-9144-9E8A-ED84F42D6595}" destId="{435D2948-DD5F-BA48-A4C2-3ADB352C2698}" srcOrd="4" destOrd="0" presId="urn:microsoft.com/office/officeart/2005/8/layout/process1"/>
    <dgm:cxn modelId="{6D8E31EE-6C8D-C643-A699-16124BF53999}" type="presParOf" srcId="{4A554E7B-4565-9144-9E8A-ED84F42D6595}" destId="{F4B44CBC-FC47-1543-B4A9-F5AEB5CEB6BF}" srcOrd="5" destOrd="0" presId="urn:microsoft.com/office/officeart/2005/8/layout/process1"/>
    <dgm:cxn modelId="{6C1E793E-21B3-A94F-8839-CF8F68040486}" type="presParOf" srcId="{F4B44CBC-FC47-1543-B4A9-F5AEB5CEB6BF}" destId="{80A3280C-1FE1-F741-8E7B-2B8CCCBB28E5}" srcOrd="0" destOrd="0" presId="urn:microsoft.com/office/officeart/2005/8/layout/process1"/>
    <dgm:cxn modelId="{EE2C0187-6456-2647-B87E-E5C674F8DB21}" type="presParOf" srcId="{4A554E7B-4565-9144-9E8A-ED84F42D6595}" destId="{93C48DAD-00D2-4A4E-AC72-7CB3A0545D4B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567044-1BE6-FA4E-BC0C-29580823B6FB}">
      <dsp:nvSpPr>
        <dsp:cNvPr id="0" name=""/>
        <dsp:cNvSpPr/>
      </dsp:nvSpPr>
      <dsp:spPr>
        <a:xfrm>
          <a:off x="5251" y="374317"/>
          <a:ext cx="1150159" cy="13915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Contact Network Generator</a:t>
          </a:r>
        </a:p>
      </dsp:txBody>
      <dsp:txXfrm>
        <a:off x="38938" y="408004"/>
        <a:ext cx="1082785" cy="1324150"/>
      </dsp:txXfrm>
    </dsp:sp>
    <dsp:sp modelId="{1A8802C5-3316-8E4D-AF91-213A1FB07CB7}">
      <dsp:nvSpPr>
        <dsp:cNvPr id="0" name=""/>
        <dsp:cNvSpPr/>
      </dsp:nvSpPr>
      <dsp:spPr>
        <a:xfrm>
          <a:off x="1303183" y="886841"/>
          <a:ext cx="313278" cy="3664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303183" y="960136"/>
        <a:ext cx="219295" cy="219886"/>
      </dsp:txXfrm>
    </dsp:sp>
    <dsp:sp modelId="{C5062774-D3A7-8B40-8FDE-995EBC7DED98}">
      <dsp:nvSpPr>
        <dsp:cNvPr id="0" name=""/>
        <dsp:cNvSpPr/>
      </dsp:nvSpPr>
      <dsp:spPr>
        <a:xfrm>
          <a:off x="1746501" y="374317"/>
          <a:ext cx="1287544" cy="13915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Seeds</a:t>
          </a:r>
          <a:endParaRPr lang="en-US" sz="140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 dirty="0"/>
            <a:t>Seed Selection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 dirty="0"/>
            <a:t>Seed Sequence</a:t>
          </a:r>
        </a:p>
      </dsp:txBody>
      <dsp:txXfrm>
        <a:off x="1784212" y="412028"/>
        <a:ext cx="1212122" cy="1316102"/>
      </dsp:txXfrm>
    </dsp:sp>
    <dsp:sp modelId="{3029052C-E3B7-CC46-8E23-37ABEDD15F03}">
      <dsp:nvSpPr>
        <dsp:cNvPr id="0" name=""/>
        <dsp:cNvSpPr/>
      </dsp:nvSpPr>
      <dsp:spPr>
        <a:xfrm>
          <a:off x="3181818" y="886841"/>
          <a:ext cx="313278" cy="3664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181818" y="960136"/>
        <a:ext cx="219295" cy="219886"/>
      </dsp:txXfrm>
    </dsp:sp>
    <dsp:sp modelId="{2D708B46-B09A-7F44-A9C5-AB1FDCCB92AC}">
      <dsp:nvSpPr>
        <dsp:cNvPr id="0" name=""/>
        <dsp:cNvSpPr/>
      </dsp:nvSpPr>
      <dsp:spPr>
        <a:xfrm>
          <a:off x="3625136" y="374317"/>
          <a:ext cx="1726059" cy="1391524"/>
        </a:xfrm>
        <a:prstGeom prst="roundRect">
          <a:avLst>
            <a:gd name="adj" fmla="val 10000"/>
          </a:avLst>
        </a:prstGeom>
        <a:solidFill>
          <a:srgbClr val="7030A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TRANSMISSIONS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Transmission Node Sample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Transmission Time Sample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Node Evolution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Sequence Evolution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Source Sample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EndCriteria</a:t>
          </a:r>
          <a:endParaRPr lang="en-US" sz="1000" kern="1200" dirty="0"/>
        </a:p>
      </dsp:txBody>
      <dsp:txXfrm>
        <a:off x="3665892" y="415073"/>
        <a:ext cx="1644547" cy="1310012"/>
      </dsp:txXfrm>
    </dsp:sp>
    <dsp:sp modelId="{D04E9C78-DFB5-504F-BAA1-0C684C1DAD88}">
      <dsp:nvSpPr>
        <dsp:cNvPr id="0" name=""/>
        <dsp:cNvSpPr/>
      </dsp:nvSpPr>
      <dsp:spPr>
        <a:xfrm>
          <a:off x="5498969" y="886841"/>
          <a:ext cx="313278" cy="3664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498969" y="960136"/>
        <a:ext cx="219295" cy="219886"/>
      </dsp:txXfrm>
    </dsp:sp>
    <dsp:sp modelId="{C32824EC-7FEF-D447-AAC6-9346B117354E}">
      <dsp:nvSpPr>
        <dsp:cNvPr id="0" name=""/>
        <dsp:cNvSpPr/>
      </dsp:nvSpPr>
      <dsp:spPr>
        <a:xfrm>
          <a:off x="5942287" y="374317"/>
          <a:ext cx="1289228" cy="13915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VIRAL SAMPLE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Num</a:t>
          </a:r>
          <a:r>
            <a:rPr lang="en-US" sz="1000" kern="1200" dirty="0"/>
            <a:t> Time Sample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Time Sample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Num</a:t>
          </a:r>
          <a:r>
            <a:rPr lang="en-US" sz="1000" kern="1200" dirty="0"/>
            <a:t> Branch Sample</a:t>
          </a:r>
        </a:p>
      </dsp:txBody>
      <dsp:txXfrm>
        <a:off x="5980047" y="412077"/>
        <a:ext cx="1213708" cy="1316004"/>
      </dsp:txXfrm>
    </dsp:sp>
    <dsp:sp modelId="{5863E911-18E3-324A-A96A-07671B0F8D24}">
      <dsp:nvSpPr>
        <dsp:cNvPr id="0" name=""/>
        <dsp:cNvSpPr/>
      </dsp:nvSpPr>
      <dsp:spPr>
        <a:xfrm>
          <a:off x="7379289" y="886841"/>
          <a:ext cx="313278" cy="3664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7379289" y="960136"/>
        <a:ext cx="219295" cy="219886"/>
      </dsp:txXfrm>
    </dsp:sp>
    <dsp:sp modelId="{5DE5E078-35B4-3D43-9551-2453C95F0872}">
      <dsp:nvSpPr>
        <dsp:cNvPr id="0" name=""/>
        <dsp:cNvSpPr/>
      </dsp:nvSpPr>
      <dsp:spPr>
        <a:xfrm>
          <a:off x="7822607" y="374317"/>
          <a:ext cx="1289228" cy="13915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Tree Unit</a:t>
          </a:r>
        </a:p>
      </dsp:txBody>
      <dsp:txXfrm>
        <a:off x="7860367" y="412077"/>
        <a:ext cx="1213708" cy="1316004"/>
      </dsp:txXfrm>
    </dsp:sp>
    <dsp:sp modelId="{EB155C6C-1B8A-B446-94F3-79BA3039FA02}">
      <dsp:nvSpPr>
        <dsp:cNvPr id="0" name=""/>
        <dsp:cNvSpPr/>
      </dsp:nvSpPr>
      <dsp:spPr>
        <a:xfrm>
          <a:off x="9259608" y="886841"/>
          <a:ext cx="313278" cy="3664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9259608" y="960136"/>
        <a:ext cx="219295" cy="219886"/>
      </dsp:txXfrm>
    </dsp:sp>
    <dsp:sp modelId="{E324EA71-C9AB-2943-812E-646AB1B31125}">
      <dsp:nvSpPr>
        <dsp:cNvPr id="0" name=""/>
        <dsp:cNvSpPr/>
      </dsp:nvSpPr>
      <dsp:spPr>
        <a:xfrm>
          <a:off x="9702926" y="374317"/>
          <a:ext cx="1357218" cy="1391524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ERROR FREE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</a:t>
          </a:r>
        </a:p>
      </dsp:txBody>
      <dsp:txXfrm>
        <a:off x="9742678" y="414069"/>
        <a:ext cx="1277714" cy="13120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24EA71-C9AB-2943-812E-646AB1B31125}">
      <dsp:nvSpPr>
        <dsp:cNvPr id="0" name=""/>
        <dsp:cNvSpPr/>
      </dsp:nvSpPr>
      <dsp:spPr>
        <a:xfrm>
          <a:off x="3563" y="293664"/>
          <a:ext cx="1931047" cy="1552829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ERROR FREE DATA</a:t>
          </a:r>
          <a:endParaRPr lang="en-US" sz="2600" kern="1200" dirty="0"/>
        </a:p>
      </dsp:txBody>
      <dsp:txXfrm>
        <a:off x="49044" y="339145"/>
        <a:ext cx="1840085" cy="1461867"/>
      </dsp:txXfrm>
    </dsp:sp>
    <dsp:sp modelId="{FF12BBB7-C98F-004B-97D1-6F33A956F885}">
      <dsp:nvSpPr>
        <dsp:cNvPr id="0" name=""/>
        <dsp:cNvSpPr/>
      </dsp:nvSpPr>
      <dsp:spPr>
        <a:xfrm>
          <a:off x="2193416" y="749161"/>
          <a:ext cx="548666" cy="6418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2193416" y="877528"/>
        <a:ext cx="384066" cy="385102"/>
      </dsp:txXfrm>
    </dsp:sp>
    <dsp:sp modelId="{C5062774-D3A7-8B40-8FDE-995EBC7DED98}">
      <dsp:nvSpPr>
        <dsp:cNvPr id="0" name=""/>
        <dsp:cNvSpPr/>
      </dsp:nvSpPr>
      <dsp:spPr>
        <a:xfrm>
          <a:off x="2969830" y="293664"/>
          <a:ext cx="1754956" cy="15528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Node Sample</a:t>
          </a:r>
        </a:p>
      </dsp:txBody>
      <dsp:txXfrm>
        <a:off x="3015311" y="339145"/>
        <a:ext cx="1663994" cy="1461867"/>
      </dsp:txXfrm>
    </dsp:sp>
    <dsp:sp modelId="{3029052C-E3B7-CC46-8E23-37ABEDD15F03}">
      <dsp:nvSpPr>
        <dsp:cNvPr id="0" name=""/>
        <dsp:cNvSpPr/>
      </dsp:nvSpPr>
      <dsp:spPr>
        <a:xfrm>
          <a:off x="4983592" y="749161"/>
          <a:ext cx="548666" cy="6418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4983592" y="877528"/>
        <a:ext cx="384066" cy="385102"/>
      </dsp:txXfrm>
    </dsp:sp>
    <dsp:sp modelId="{435D2948-DD5F-BA48-A4C2-3ADB352C2698}">
      <dsp:nvSpPr>
        <dsp:cNvPr id="0" name=""/>
        <dsp:cNvSpPr/>
      </dsp:nvSpPr>
      <dsp:spPr>
        <a:xfrm>
          <a:off x="5760006" y="293664"/>
          <a:ext cx="1884229" cy="15528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Sequencing</a:t>
          </a:r>
        </a:p>
      </dsp:txBody>
      <dsp:txXfrm>
        <a:off x="5805487" y="339145"/>
        <a:ext cx="1793267" cy="1461867"/>
      </dsp:txXfrm>
    </dsp:sp>
    <dsp:sp modelId="{F4B44CBC-FC47-1543-B4A9-F5AEB5CEB6BF}">
      <dsp:nvSpPr>
        <dsp:cNvPr id="0" name=""/>
        <dsp:cNvSpPr/>
      </dsp:nvSpPr>
      <dsp:spPr>
        <a:xfrm>
          <a:off x="7903041" y="749161"/>
          <a:ext cx="548666" cy="6418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903041" y="877528"/>
        <a:ext cx="384066" cy="385102"/>
      </dsp:txXfrm>
    </dsp:sp>
    <dsp:sp modelId="{93C48DAD-00D2-4A4E-AC72-7CB3A0545D4B}">
      <dsp:nvSpPr>
        <dsp:cNvPr id="0" name=""/>
        <dsp:cNvSpPr/>
      </dsp:nvSpPr>
      <dsp:spPr>
        <a:xfrm>
          <a:off x="8679455" y="293664"/>
          <a:ext cx="2382377" cy="1552829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ERROR PRONE DATA</a:t>
          </a:r>
        </a:p>
      </dsp:txBody>
      <dsp:txXfrm>
        <a:off x="8724936" y="339145"/>
        <a:ext cx="2291415" cy="14618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F5122-36F6-8A43-9FB8-2C7E079D8491}" type="datetimeFigureOut">
              <a:rPr lang="en-US" smtClean="0"/>
              <a:t>9/13/18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F7F935-FD4C-CB45-A86D-61231B85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63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7F935-FD4C-CB45-A86D-61231B852F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7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9/13/18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9/13/18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9/13/18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9/13/18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9/13/18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9/13/18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1B261-3E97-594D-92FE-9F195E76D39F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61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1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11" Type="http://schemas.openxmlformats.org/officeDocument/2006/relationships/image" Target="../media/image10.png"/><Relationship Id="rId5" Type="http://schemas.openxmlformats.org/officeDocument/2006/relationships/image" Target="../media/image41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8" Type="http://schemas.openxmlformats.org/officeDocument/2006/relationships/image" Target="../media/image35.png"/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21" Type="http://schemas.openxmlformats.org/officeDocument/2006/relationships/image" Target="../media/image38.png"/><Relationship Id="rId7" Type="http://schemas.openxmlformats.org/officeDocument/2006/relationships/image" Target="../media/image24.png"/><Relationship Id="rId17" Type="http://schemas.openxmlformats.org/officeDocument/2006/relationships/image" Target="../media/image34.png"/><Relationship Id="rId12" Type="http://schemas.openxmlformats.org/officeDocument/2006/relationships/image" Target="../media/image29.png"/><Relationship Id="rId2" Type="http://schemas.openxmlformats.org/officeDocument/2006/relationships/image" Target="../media/image200.png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9" Type="http://schemas.openxmlformats.org/officeDocument/2006/relationships/image" Target="../media/image36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14" Type="http://schemas.openxmlformats.org/officeDocument/2006/relationships/image" Target="../media/image31.png"/><Relationship Id="rId9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10.png"/><Relationship Id="rId7" Type="http://schemas.openxmlformats.org/officeDocument/2006/relationships/image" Target="../media/image6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0E5573F8-F3A9-E340-B606-49B0BAE186D6}"/>
              </a:ext>
            </a:extLst>
          </p:cNvPr>
          <p:cNvGrpSpPr/>
          <p:nvPr/>
        </p:nvGrpSpPr>
        <p:grpSpPr>
          <a:xfrm>
            <a:off x="2343398" y="755052"/>
            <a:ext cx="8474059" cy="5266321"/>
            <a:chOff x="2343398" y="755052"/>
            <a:chExt cx="8474059" cy="5266321"/>
          </a:xfrm>
        </p:grpSpPr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74493746-C742-6F42-9B43-9E3BC8A60510}"/>
                </a:ext>
              </a:extLst>
            </p:cNvPr>
            <p:cNvGrpSpPr/>
            <p:nvPr/>
          </p:nvGrpSpPr>
          <p:grpSpPr>
            <a:xfrm>
              <a:off x="2613964" y="1763505"/>
              <a:ext cx="1184056" cy="1234999"/>
              <a:chOff x="630621" y="599087"/>
              <a:chExt cx="1184056" cy="1234999"/>
            </a:xfrm>
          </p:grpSpPr>
          <p:grpSp>
            <p:nvGrpSpPr>
              <p:cNvPr id="535" name="Group 534">
                <a:extLst>
                  <a:ext uri="{FF2B5EF4-FFF2-40B4-BE49-F238E27FC236}">
                    <a16:creationId xmlns:a16="http://schemas.microsoft.com/office/drawing/2014/main" id="{010952DC-C0F2-764C-8DC7-2E1A081CDC76}"/>
                  </a:ext>
                </a:extLst>
              </p:cNvPr>
              <p:cNvGrpSpPr/>
              <p:nvPr/>
            </p:nvGrpSpPr>
            <p:grpSpPr>
              <a:xfrm>
                <a:off x="757865" y="735644"/>
                <a:ext cx="963133" cy="978195"/>
                <a:chOff x="579189" y="346762"/>
                <a:chExt cx="963133" cy="978195"/>
              </a:xfrm>
            </p:grpSpPr>
            <p:sp>
              <p:nvSpPr>
                <p:cNvPr id="541" name="Oval 540">
                  <a:extLst>
                    <a:ext uri="{FF2B5EF4-FFF2-40B4-BE49-F238E27FC236}">
                      <a16:creationId xmlns:a16="http://schemas.microsoft.com/office/drawing/2014/main" id="{98F7573C-5451-1243-8026-B0346FD0BE78}"/>
                    </a:ext>
                  </a:extLst>
                </p:cNvPr>
                <p:cNvSpPr/>
                <p:nvPr/>
              </p:nvSpPr>
              <p:spPr>
                <a:xfrm>
                  <a:off x="579189" y="702952"/>
                  <a:ext cx="265814" cy="26581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2" name="Oval 541">
                  <a:extLst>
                    <a:ext uri="{FF2B5EF4-FFF2-40B4-BE49-F238E27FC236}">
                      <a16:creationId xmlns:a16="http://schemas.microsoft.com/office/drawing/2014/main" id="{D4926E55-3D59-3D46-9925-9DEBF80AE798}"/>
                    </a:ext>
                  </a:extLst>
                </p:cNvPr>
                <p:cNvSpPr/>
                <p:nvPr/>
              </p:nvSpPr>
              <p:spPr>
                <a:xfrm>
                  <a:off x="1276508" y="702952"/>
                  <a:ext cx="265814" cy="26581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3" name="Oval 542">
                  <a:extLst>
                    <a:ext uri="{FF2B5EF4-FFF2-40B4-BE49-F238E27FC236}">
                      <a16:creationId xmlns:a16="http://schemas.microsoft.com/office/drawing/2014/main" id="{DDE51274-0CC4-344E-A5B2-E863A7BAC635}"/>
                    </a:ext>
                  </a:extLst>
                </p:cNvPr>
                <p:cNvSpPr/>
                <p:nvPr/>
              </p:nvSpPr>
              <p:spPr>
                <a:xfrm>
                  <a:off x="918101" y="1059143"/>
                  <a:ext cx="265814" cy="26581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4" name="Oval 543">
                  <a:extLst>
                    <a:ext uri="{FF2B5EF4-FFF2-40B4-BE49-F238E27FC236}">
                      <a16:creationId xmlns:a16="http://schemas.microsoft.com/office/drawing/2014/main" id="{933EAE1B-1003-2549-9959-294145F7B595}"/>
                    </a:ext>
                  </a:extLst>
                </p:cNvPr>
                <p:cNvSpPr/>
                <p:nvPr/>
              </p:nvSpPr>
              <p:spPr>
                <a:xfrm>
                  <a:off x="918101" y="346762"/>
                  <a:ext cx="265814" cy="26581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45" name="Straight Arrow Connector 544">
                  <a:extLst>
                    <a:ext uri="{FF2B5EF4-FFF2-40B4-BE49-F238E27FC236}">
                      <a16:creationId xmlns:a16="http://schemas.microsoft.com/office/drawing/2014/main" id="{71428112-7E94-B447-A836-2C237EFCFBAE}"/>
                    </a:ext>
                  </a:extLst>
                </p:cNvPr>
                <p:cNvCxnSpPr>
                  <a:stCxn id="541" idx="6"/>
                  <a:endCxn id="542" idx="2"/>
                </p:cNvCxnSpPr>
                <p:nvPr/>
              </p:nvCxnSpPr>
              <p:spPr>
                <a:xfrm>
                  <a:off x="845003" y="835859"/>
                  <a:ext cx="431505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6" name="Straight Arrow Connector 545">
                  <a:extLst>
                    <a:ext uri="{FF2B5EF4-FFF2-40B4-BE49-F238E27FC236}">
                      <a16:creationId xmlns:a16="http://schemas.microsoft.com/office/drawing/2014/main" id="{C48BF1DD-8382-2A40-A12C-3CF583E22809}"/>
                    </a:ext>
                  </a:extLst>
                </p:cNvPr>
                <p:cNvCxnSpPr>
                  <a:stCxn id="544" idx="4"/>
                  <a:endCxn id="543" idx="0"/>
                </p:cNvCxnSpPr>
                <p:nvPr/>
              </p:nvCxnSpPr>
              <p:spPr>
                <a:xfrm>
                  <a:off x="1051008" y="612576"/>
                  <a:ext cx="0" cy="44656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7" name="Straight Arrow Connector 546">
                  <a:extLst>
                    <a:ext uri="{FF2B5EF4-FFF2-40B4-BE49-F238E27FC236}">
                      <a16:creationId xmlns:a16="http://schemas.microsoft.com/office/drawing/2014/main" id="{49F767D6-A5A7-3B45-B6F6-7F14EF932DED}"/>
                    </a:ext>
                  </a:extLst>
                </p:cNvPr>
                <p:cNvCxnSpPr>
                  <a:stCxn id="541" idx="7"/>
                  <a:endCxn id="544" idx="3"/>
                </p:cNvCxnSpPr>
                <p:nvPr/>
              </p:nvCxnSpPr>
              <p:spPr>
                <a:xfrm flipV="1">
                  <a:off x="806075" y="573648"/>
                  <a:ext cx="150954" cy="16823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8" name="Straight Arrow Connector 547">
                  <a:extLst>
                    <a:ext uri="{FF2B5EF4-FFF2-40B4-BE49-F238E27FC236}">
                      <a16:creationId xmlns:a16="http://schemas.microsoft.com/office/drawing/2014/main" id="{D72598E5-57BE-5C4A-BCCB-2D5E9B099907}"/>
                    </a:ext>
                  </a:extLst>
                </p:cNvPr>
                <p:cNvCxnSpPr>
                  <a:stCxn id="543" idx="1"/>
                  <a:endCxn id="541" idx="5"/>
                </p:cNvCxnSpPr>
                <p:nvPr/>
              </p:nvCxnSpPr>
              <p:spPr>
                <a:xfrm flipH="1" flipV="1">
                  <a:off x="806075" y="929838"/>
                  <a:ext cx="150954" cy="16823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9" name="Straight Arrow Connector 548">
                  <a:extLst>
                    <a:ext uri="{FF2B5EF4-FFF2-40B4-BE49-F238E27FC236}">
                      <a16:creationId xmlns:a16="http://schemas.microsoft.com/office/drawing/2014/main" id="{7807E75F-F761-E54D-8EB2-8DBBE20B3442}"/>
                    </a:ext>
                  </a:extLst>
                </p:cNvPr>
                <p:cNvCxnSpPr>
                  <a:stCxn id="542" idx="1"/>
                  <a:endCxn id="544" idx="5"/>
                </p:cNvCxnSpPr>
                <p:nvPr/>
              </p:nvCxnSpPr>
              <p:spPr>
                <a:xfrm flipH="1" flipV="1">
                  <a:off x="1144987" y="573648"/>
                  <a:ext cx="170449" cy="16823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0" name="Straight Arrow Connector 549">
                  <a:extLst>
                    <a:ext uri="{FF2B5EF4-FFF2-40B4-BE49-F238E27FC236}">
                      <a16:creationId xmlns:a16="http://schemas.microsoft.com/office/drawing/2014/main" id="{7568AC26-DAE7-D249-BD1D-B6281AF17E69}"/>
                    </a:ext>
                  </a:extLst>
                </p:cNvPr>
                <p:cNvCxnSpPr>
                  <a:stCxn id="543" idx="7"/>
                  <a:endCxn id="542" idx="3"/>
                </p:cNvCxnSpPr>
                <p:nvPr/>
              </p:nvCxnSpPr>
              <p:spPr>
                <a:xfrm flipV="1">
                  <a:off x="1144987" y="929838"/>
                  <a:ext cx="170449" cy="16823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36" name="Straight Connector 535">
                <a:extLst>
                  <a:ext uri="{FF2B5EF4-FFF2-40B4-BE49-F238E27FC236}">
                    <a16:creationId xmlns:a16="http://schemas.microsoft.com/office/drawing/2014/main" id="{8537D960-0278-5B4F-985F-978B03505D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621" y="599088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Straight Connector 536">
                <a:extLst>
                  <a:ext uri="{FF2B5EF4-FFF2-40B4-BE49-F238E27FC236}">
                    <a16:creationId xmlns:a16="http://schemas.microsoft.com/office/drawing/2014/main" id="{8210910E-323E-B14F-BDC0-E4989425F8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7779" y="599088"/>
                <a:ext cx="0" cy="121912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Straight Connector 537">
                <a:extLst>
                  <a:ext uri="{FF2B5EF4-FFF2-40B4-BE49-F238E27FC236}">
                    <a16:creationId xmlns:a16="http://schemas.microsoft.com/office/drawing/2014/main" id="{2D28D695-F53C-2344-B7C0-4CB8871BA6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7519" y="1818210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9" name="Straight Connector 538">
                <a:extLst>
                  <a:ext uri="{FF2B5EF4-FFF2-40B4-BE49-F238E27FC236}">
                    <a16:creationId xmlns:a16="http://schemas.microsoft.com/office/drawing/2014/main" id="{E8A991CE-BA01-B745-A65A-B1BB4B7737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7519" y="599088"/>
                <a:ext cx="0" cy="123499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0" name="TextBox 539">
                <a:extLst>
                  <a:ext uri="{FF2B5EF4-FFF2-40B4-BE49-F238E27FC236}">
                    <a16:creationId xmlns:a16="http://schemas.microsoft.com/office/drawing/2014/main" id="{701278C6-53EC-5B40-93A3-67EAC71AF5AC}"/>
                  </a:ext>
                </a:extLst>
              </p:cNvPr>
              <p:cNvSpPr txBox="1"/>
              <p:nvPr/>
            </p:nvSpPr>
            <p:spPr>
              <a:xfrm>
                <a:off x="651590" y="599087"/>
                <a:ext cx="299598" cy="338554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1</a:t>
                </a:r>
              </a:p>
            </p:txBody>
          </p:sp>
        </p:grp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B23DC209-081E-D143-ABF6-7A4C545D6315}"/>
                </a:ext>
              </a:extLst>
            </p:cNvPr>
            <p:cNvGrpSpPr/>
            <p:nvPr/>
          </p:nvGrpSpPr>
          <p:grpSpPr>
            <a:xfrm>
              <a:off x="4174273" y="1541161"/>
              <a:ext cx="1198381" cy="1679686"/>
              <a:chOff x="1571710" y="189184"/>
              <a:chExt cx="1198381" cy="1679686"/>
            </a:xfrm>
          </p:grpSpPr>
          <p:grpSp>
            <p:nvGrpSpPr>
              <p:cNvPr id="508" name="Group 507">
                <a:extLst>
                  <a:ext uri="{FF2B5EF4-FFF2-40B4-BE49-F238E27FC236}">
                    <a16:creationId xmlns:a16="http://schemas.microsoft.com/office/drawing/2014/main" id="{E4531440-7540-274D-8649-EF4B505DE02C}"/>
                  </a:ext>
                </a:extLst>
              </p:cNvPr>
              <p:cNvGrpSpPr/>
              <p:nvPr/>
            </p:nvGrpSpPr>
            <p:grpSpPr>
              <a:xfrm>
                <a:off x="1571710" y="189184"/>
                <a:ext cx="1184056" cy="1679686"/>
                <a:chOff x="2002635" y="599087"/>
                <a:chExt cx="1184056" cy="1679686"/>
              </a:xfrm>
            </p:grpSpPr>
            <p:grpSp>
              <p:nvGrpSpPr>
                <p:cNvPr id="511" name="Group 510">
                  <a:extLst>
                    <a:ext uri="{FF2B5EF4-FFF2-40B4-BE49-F238E27FC236}">
                      <a16:creationId xmlns:a16="http://schemas.microsoft.com/office/drawing/2014/main" id="{067E9FF9-C982-1A41-B261-628128626D5B}"/>
                    </a:ext>
                  </a:extLst>
                </p:cNvPr>
                <p:cNvGrpSpPr/>
                <p:nvPr/>
              </p:nvGrpSpPr>
              <p:grpSpPr>
                <a:xfrm>
                  <a:off x="2129879" y="735644"/>
                  <a:ext cx="963133" cy="978195"/>
                  <a:chOff x="579189" y="346762"/>
                  <a:chExt cx="963133" cy="978195"/>
                </a:xfrm>
              </p:grpSpPr>
              <p:sp>
                <p:nvSpPr>
                  <p:cNvPr id="525" name="Oval 524">
                    <a:extLst>
                      <a:ext uri="{FF2B5EF4-FFF2-40B4-BE49-F238E27FC236}">
                        <a16:creationId xmlns:a16="http://schemas.microsoft.com/office/drawing/2014/main" id="{9A0C8F8B-98DE-D44A-B84C-A5F7FD58A5EA}"/>
                      </a:ext>
                    </a:extLst>
                  </p:cNvPr>
                  <p:cNvSpPr/>
                  <p:nvPr/>
                </p:nvSpPr>
                <p:spPr>
                  <a:xfrm>
                    <a:off x="579189" y="702952"/>
                    <a:ext cx="265814" cy="265814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6" name="Oval 525">
                    <a:extLst>
                      <a:ext uri="{FF2B5EF4-FFF2-40B4-BE49-F238E27FC236}">
                        <a16:creationId xmlns:a16="http://schemas.microsoft.com/office/drawing/2014/main" id="{F97EB669-C65C-7E4A-890C-F041B8E72692}"/>
                      </a:ext>
                    </a:extLst>
                  </p:cNvPr>
                  <p:cNvSpPr/>
                  <p:nvPr/>
                </p:nvSpPr>
                <p:spPr>
                  <a:xfrm>
                    <a:off x="1276508" y="702952"/>
                    <a:ext cx="265814" cy="265814"/>
                  </a:xfrm>
                  <a:prstGeom prst="ellipse">
                    <a:avLst/>
                  </a:prstGeom>
                  <a:solidFill>
                    <a:srgbClr val="FFC000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7" name="Oval 526">
                    <a:extLst>
                      <a:ext uri="{FF2B5EF4-FFF2-40B4-BE49-F238E27FC236}">
                        <a16:creationId xmlns:a16="http://schemas.microsoft.com/office/drawing/2014/main" id="{6FD37679-476E-7042-BCFE-69757AE3D40E}"/>
                      </a:ext>
                    </a:extLst>
                  </p:cNvPr>
                  <p:cNvSpPr/>
                  <p:nvPr/>
                </p:nvSpPr>
                <p:spPr>
                  <a:xfrm>
                    <a:off x="918101" y="1059143"/>
                    <a:ext cx="265814" cy="2658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8" name="Oval 527">
                    <a:extLst>
                      <a:ext uri="{FF2B5EF4-FFF2-40B4-BE49-F238E27FC236}">
                        <a16:creationId xmlns:a16="http://schemas.microsoft.com/office/drawing/2014/main" id="{ED85CCD1-47A7-DF4D-8EF2-022F1B8D3D3A}"/>
                      </a:ext>
                    </a:extLst>
                  </p:cNvPr>
                  <p:cNvSpPr/>
                  <p:nvPr/>
                </p:nvSpPr>
                <p:spPr>
                  <a:xfrm>
                    <a:off x="918101" y="346762"/>
                    <a:ext cx="265814" cy="2658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29" name="Straight Arrow Connector 528">
                    <a:extLst>
                      <a:ext uri="{FF2B5EF4-FFF2-40B4-BE49-F238E27FC236}">
                        <a16:creationId xmlns:a16="http://schemas.microsoft.com/office/drawing/2014/main" id="{717C8C57-C886-064F-B08D-62A31CB855C7}"/>
                      </a:ext>
                    </a:extLst>
                  </p:cNvPr>
                  <p:cNvCxnSpPr>
                    <a:stCxn id="525" idx="6"/>
                    <a:endCxn id="526" idx="2"/>
                  </p:cNvCxnSpPr>
                  <p:nvPr/>
                </p:nvCxnSpPr>
                <p:spPr>
                  <a:xfrm>
                    <a:off x="845003" y="835859"/>
                    <a:ext cx="431505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0" name="Straight Arrow Connector 529">
                    <a:extLst>
                      <a:ext uri="{FF2B5EF4-FFF2-40B4-BE49-F238E27FC236}">
                        <a16:creationId xmlns:a16="http://schemas.microsoft.com/office/drawing/2014/main" id="{1BE6C16C-0FF4-8B44-AA47-3EC51638B263}"/>
                      </a:ext>
                    </a:extLst>
                  </p:cNvPr>
                  <p:cNvCxnSpPr>
                    <a:stCxn id="528" idx="4"/>
                    <a:endCxn id="527" idx="0"/>
                  </p:cNvCxnSpPr>
                  <p:nvPr/>
                </p:nvCxnSpPr>
                <p:spPr>
                  <a:xfrm>
                    <a:off x="1051008" y="612576"/>
                    <a:ext cx="0" cy="446567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1" name="Straight Arrow Connector 530">
                    <a:extLst>
                      <a:ext uri="{FF2B5EF4-FFF2-40B4-BE49-F238E27FC236}">
                        <a16:creationId xmlns:a16="http://schemas.microsoft.com/office/drawing/2014/main" id="{C5A0EBDB-4722-5445-8BE6-945F858AB866}"/>
                      </a:ext>
                    </a:extLst>
                  </p:cNvPr>
                  <p:cNvCxnSpPr>
                    <a:stCxn id="525" idx="7"/>
                    <a:endCxn id="528" idx="3"/>
                  </p:cNvCxnSpPr>
                  <p:nvPr/>
                </p:nvCxnSpPr>
                <p:spPr>
                  <a:xfrm flipV="1">
                    <a:off x="806075" y="573648"/>
                    <a:ext cx="150954" cy="168232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2" name="Straight Arrow Connector 531">
                    <a:extLst>
                      <a:ext uri="{FF2B5EF4-FFF2-40B4-BE49-F238E27FC236}">
                        <a16:creationId xmlns:a16="http://schemas.microsoft.com/office/drawing/2014/main" id="{DAE66C48-2880-5F4E-AC99-C12E85E3CC0B}"/>
                      </a:ext>
                    </a:extLst>
                  </p:cNvPr>
                  <p:cNvCxnSpPr>
                    <a:stCxn id="527" idx="1"/>
                    <a:endCxn id="525" idx="5"/>
                  </p:cNvCxnSpPr>
                  <p:nvPr/>
                </p:nvCxnSpPr>
                <p:spPr>
                  <a:xfrm flipH="1" flipV="1">
                    <a:off x="806075" y="929838"/>
                    <a:ext cx="150954" cy="168233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3" name="Straight Arrow Connector 532">
                    <a:extLst>
                      <a:ext uri="{FF2B5EF4-FFF2-40B4-BE49-F238E27FC236}">
                        <a16:creationId xmlns:a16="http://schemas.microsoft.com/office/drawing/2014/main" id="{01C8B315-4CBD-5F4B-8E9A-B3C919165427}"/>
                      </a:ext>
                    </a:extLst>
                  </p:cNvPr>
                  <p:cNvCxnSpPr>
                    <a:stCxn id="526" idx="1"/>
                    <a:endCxn id="528" idx="5"/>
                  </p:cNvCxnSpPr>
                  <p:nvPr/>
                </p:nvCxnSpPr>
                <p:spPr>
                  <a:xfrm flipH="1" flipV="1">
                    <a:off x="1144987" y="573648"/>
                    <a:ext cx="170449" cy="168232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4" name="Straight Arrow Connector 533">
                    <a:extLst>
                      <a:ext uri="{FF2B5EF4-FFF2-40B4-BE49-F238E27FC236}">
                        <a16:creationId xmlns:a16="http://schemas.microsoft.com/office/drawing/2014/main" id="{286FCE46-B24A-A44A-8775-B0EA1A94A01E}"/>
                      </a:ext>
                    </a:extLst>
                  </p:cNvPr>
                  <p:cNvCxnSpPr>
                    <a:stCxn id="527" idx="7"/>
                    <a:endCxn id="526" idx="3"/>
                  </p:cNvCxnSpPr>
                  <p:nvPr/>
                </p:nvCxnSpPr>
                <p:spPr>
                  <a:xfrm flipV="1">
                    <a:off x="1144987" y="929838"/>
                    <a:ext cx="170449" cy="168233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12" name="Straight Connector 511">
                  <a:extLst>
                    <a:ext uri="{FF2B5EF4-FFF2-40B4-BE49-F238E27FC236}">
                      <a16:creationId xmlns:a16="http://schemas.microsoft.com/office/drawing/2014/main" id="{ECEDD8D2-E8E4-C14B-8E67-5710B7ADCC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2635" y="599088"/>
                  <a:ext cx="11771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3" name="Straight Connector 512">
                  <a:extLst>
                    <a:ext uri="{FF2B5EF4-FFF2-40B4-BE49-F238E27FC236}">
                      <a16:creationId xmlns:a16="http://schemas.microsoft.com/office/drawing/2014/main" id="{490D50A8-A141-DA49-85C5-C72BFC77E6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79793" y="599088"/>
                  <a:ext cx="0" cy="121912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4" name="Straight Connector 513">
                  <a:extLst>
                    <a:ext uri="{FF2B5EF4-FFF2-40B4-BE49-F238E27FC236}">
                      <a16:creationId xmlns:a16="http://schemas.microsoft.com/office/drawing/2014/main" id="{51172A9F-6F2D-A843-98AA-933D596895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9533" y="1818210"/>
                  <a:ext cx="11771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5" name="Straight Connector 514">
                  <a:extLst>
                    <a:ext uri="{FF2B5EF4-FFF2-40B4-BE49-F238E27FC236}">
                      <a16:creationId xmlns:a16="http://schemas.microsoft.com/office/drawing/2014/main" id="{A25CA42D-F755-AD49-B491-535D92A04C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9533" y="599088"/>
                  <a:ext cx="0" cy="121912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6" name="TextBox 515">
                  <a:extLst>
                    <a:ext uri="{FF2B5EF4-FFF2-40B4-BE49-F238E27FC236}">
                      <a16:creationId xmlns:a16="http://schemas.microsoft.com/office/drawing/2014/main" id="{0991A258-34E9-7342-89A9-97B9740E3A10}"/>
                    </a:ext>
                  </a:extLst>
                </p:cNvPr>
                <p:cNvSpPr txBox="1"/>
                <p:nvPr/>
              </p:nvSpPr>
              <p:spPr>
                <a:xfrm>
                  <a:off x="2023604" y="599087"/>
                  <a:ext cx="43111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r>
                    <a:rPr lang="en-US" sz="1600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2</a:t>
                  </a:r>
                  <a:r>
                    <a:rPr lang="en-US" sz="1600" i="1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a</a:t>
                  </a:r>
                </a:p>
              </p:txBody>
            </p:sp>
            <p:cxnSp>
              <p:nvCxnSpPr>
                <p:cNvPr id="517" name="Straight Connector 516">
                  <a:extLst>
                    <a:ext uri="{FF2B5EF4-FFF2-40B4-BE49-F238E27FC236}">
                      <a16:creationId xmlns:a16="http://schemas.microsoft.com/office/drawing/2014/main" id="{75172EF8-666C-084E-8C99-93ED2F5D43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79793" y="1818210"/>
                  <a:ext cx="0" cy="45473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8" name="Straight Connector 517">
                  <a:extLst>
                    <a:ext uri="{FF2B5EF4-FFF2-40B4-BE49-F238E27FC236}">
                      <a16:creationId xmlns:a16="http://schemas.microsoft.com/office/drawing/2014/main" id="{8CF67A14-E9F9-D242-BA9C-8E4152A11C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9533" y="2264982"/>
                  <a:ext cx="11771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9" name="Straight Connector 518">
                  <a:extLst>
                    <a:ext uri="{FF2B5EF4-FFF2-40B4-BE49-F238E27FC236}">
                      <a16:creationId xmlns:a16="http://schemas.microsoft.com/office/drawing/2014/main" id="{91B14B09-C43F-D740-B1E5-C0B2104F7C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4990" y="1823540"/>
                  <a:ext cx="0" cy="44940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0" name="TextBox 519">
                  <a:extLst>
                    <a:ext uri="{FF2B5EF4-FFF2-40B4-BE49-F238E27FC236}">
                      <a16:creationId xmlns:a16="http://schemas.microsoft.com/office/drawing/2014/main" id="{60C38EDE-B41E-5D42-9BC6-F48C88C6D50D}"/>
                    </a:ext>
                  </a:extLst>
                </p:cNvPr>
                <p:cNvSpPr txBox="1"/>
                <p:nvPr/>
              </p:nvSpPr>
              <p:spPr>
                <a:xfrm>
                  <a:off x="2019061" y="1823539"/>
                  <a:ext cx="43111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r>
                    <a:rPr lang="en-US" sz="1600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2</a:t>
                  </a:r>
                  <a:r>
                    <a:rPr lang="en-US" sz="1600" i="1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b</a:t>
                  </a:r>
                </a:p>
              </p:txBody>
            </p:sp>
            <p:cxnSp>
              <p:nvCxnSpPr>
                <p:cNvPr id="521" name="Straight Connector 520">
                  <a:extLst>
                    <a:ext uri="{FF2B5EF4-FFF2-40B4-BE49-F238E27FC236}">
                      <a16:creationId xmlns:a16="http://schemas.microsoft.com/office/drawing/2014/main" id="{D9276E24-9EAF-EB49-BDEF-DBE20834A8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64451" y="1902370"/>
                  <a:ext cx="0" cy="178678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2" name="Straight Connector 521">
                  <a:extLst>
                    <a:ext uri="{FF2B5EF4-FFF2-40B4-BE49-F238E27FC236}">
                      <a16:creationId xmlns:a16="http://schemas.microsoft.com/office/drawing/2014/main" id="{2A57A924-0954-C543-85F8-B4FB8FC214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90884" y="1902370"/>
                  <a:ext cx="0" cy="178678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3" name="TextBox 522">
                  <a:extLst>
                    <a:ext uri="{FF2B5EF4-FFF2-40B4-BE49-F238E27FC236}">
                      <a16:creationId xmlns:a16="http://schemas.microsoft.com/office/drawing/2014/main" id="{C327367F-9E44-F641-B08C-28E3BCF8DB34}"/>
                    </a:ext>
                  </a:extLst>
                </p:cNvPr>
                <p:cNvSpPr txBox="1"/>
                <p:nvPr/>
              </p:nvSpPr>
              <p:spPr>
                <a:xfrm>
                  <a:off x="2290115" y="2011331"/>
                  <a:ext cx="3573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pPr algn="ctr"/>
                  <a:r>
                    <a:rPr lang="en-US" sz="1100" dirty="0">
                      <a:solidFill>
                        <a:srgbClr val="FF0000"/>
                      </a:solidFill>
                      <a:latin typeface="Courier" pitchFamily="2" charset="0"/>
                    </a:rPr>
                    <a:t>AA</a:t>
                  </a:r>
                </a:p>
              </p:txBody>
            </p:sp>
            <p:sp>
              <p:nvSpPr>
                <p:cNvPr id="524" name="TextBox 523">
                  <a:extLst>
                    <a:ext uri="{FF2B5EF4-FFF2-40B4-BE49-F238E27FC236}">
                      <a16:creationId xmlns:a16="http://schemas.microsoft.com/office/drawing/2014/main" id="{D77CA35A-014F-E349-AF59-B827E38444F4}"/>
                    </a:ext>
                  </a:extLst>
                </p:cNvPr>
                <p:cNvSpPr txBox="1"/>
                <p:nvPr/>
              </p:nvSpPr>
              <p:spPr>
                <a:xfrm>
                  <a:off x="2619194" y="2017163"/>
                  <a:ext cx="3573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pPr algn="ctr"/>
                  <a:r>
                    <a:rPr lang="en-US" sz="1100" dirty="0">
                      <a:solidFill>
                        <a:srgbClr val="FFC000"/>
                      </a:solidFill>
                      <a:latin typeface="Courier" pitchFamily="2" charset="0"/>
                    </a:rPr>
                    <a:t>CC</a:t>
                  </a:r>
                </a:p>
              </p:txBody>
            </p:sp>
          </p:grpSp>
          <p:cxnSp>
            <p:nvCxnSpPr>
              <p:cNvPr id="509" name="Straight Arrow Connector 508">
                <a:extLst>
                  <a:ext uri="{FF2B5EF4-FFF2-40B4-BE49-F238E27FC236}">
                    <a16:creationId xmlns:a16="http://schemas.microsoft.com/office/drawing/2014/main" id="{82B589C2-4332-8740-A3D9-6563670871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9254" y="1674921"/>
                <a:ext cx="50152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0" name="TextBox 509">
                    <a:extLst>
                      <a:ext uri="{FF2B5EF4-FFF2-40B4-BE49-F238E27FC236}">
                        <a16:creationId xmlns:a16="http://schemas.microsoft.com/office/drawing/2014/main" id="{025B73BD-536E-4948-95DD-F48A00817838}"/>
                      </a:ext>
                    </a:extLst>
                  </p:cNvPr>
                  <p:cNvSpPr txBox="1"/>
                  <p:nvPr/>
                </p:nvSpPr>
                <p:spPr>
                  <a:xfrm>
                    <a:off x="2454238" y="1502888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rm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510" name="TextBox 509">
                    <a:extLst>
                      <a:ext uri="{FF2B5EF4-FFF2-40B4-BE49-F238E27FC236}">
                        <a16:creationId xmlns:a16="http://schemas.microsoft.com/office/drawing/2014/main" id="{025B73BD-536E-4948-95DD-F48A008178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54238" y="1502888"/>
                    <a:ext cx="315853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F6726A38-88FA-FF42-8424-CDF7E0D6137C}"/>
                </a:ext>
              </a:extLst>
            </p:cNvPr>
            <p:cNvGrpSpPr/>
            <p:nvPr/>
          </p:nvGrpSpPr>
          <p:grpSpPr>
            <a:xfrm>
              <a:off x="5674238" y="1325496"/>
              <a:ext cx="1258723" cy="2095142"/>
              <a:chOff x="3425864" y="154462"/>
              <a:chExt cx="1258723" cy="2095142"/>
            </a:xfrm>
          </p:grpSpPr>
          <p:grpSp>
            <p:nvGrpSpPr>
              <p:cNvPr id="475" name="Group 474">
                <a:extLst>
                  <a:ext uri="{FF2B5EF4-FFF2-40B4-BE49-F238E27FC236}">
                    <a16:creationId xmlns:a16="http://schemas.microsoft.com/office/drawing/2014/main" id="{C9E12355-A604-1942-A4E3-6D3581614E72}"/>
                  </a:ext>
                </a:extLst>
              </p:cNvPr>
              <p:cNvGrpSpPr/>
              <p:nvPr/>
            </p:nvGrpSpPr>
            <p:grpSpPr>
              <a:xfrm>
                <a:off x="3612624" y="325741"/>
                <a:ext cx="963133" cy="978195"/>
                <a:chOff x="579189" y="346762"/>
                <a:chExt cx="963133" cy="978195"/>
              </a:xfrm>
            </p:grpSpPr>
            <p:sp>
              <p:nvSpPr>
                <p:cNvPr id="498" name="Oval 497">
                  <a:extLst>
                    <a:ext uri="{FF2B5EF4-FFF2-40B4-BE49-F238E27FC236}">
                      <a16:creationId xmlns:a16="http://schemas.microsoft.com/office/drawing/2014/main" id="{880AA527-E8B9-2643-BD64-CB5BCB9D01CA}"/>
                    </a:ext>
                  </a:extLst>
                </p:cNvPr>
                <p:cNvSpPr/>
                <p:nvPr/>
              </p:nvSpPr>
              <p:spPr>
                <a:xfrm>
                  <a:off x="579189" y="702952"/>
                  <a:ext cx="265814" cy="265814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9" name="Oval 498">
                  <a:extLst>
                    <a:ext uri="{FF2B5EF4-FFF2-40B4-BE49-F238E27FC236}">
                      <a16:creationId xmlns:a16="http://schemas.microsoft.com/office/drawing/2014/main" id="{56D5A014-B867-784C-B9F6-0F2EBA4484EC}"/>
                    </a:ext>
                  </a:extLst>
                </p:cNvPr>
                <p:cNvSpPr/>
                <p:nvPr/>
              </p:nvSpPr>
              <p:spPr>
                <a:xfrm>
                  <a:off x="1276508" y="702952"/>
                  <a:ext cx="265814" cy="265814"/>
                </a:xfrm>
                <a:prstGeom prst="ellipse">
                  <a:avLst/>
                </a:prstGeom>
                <a:solidFill>
                  <a:srgbClr val="FFC0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0" name="Oval 499">
                  <a:extLst>
                    <a:ext uri="{FF2B5EF4-FFF2-40B4-BE49-F238E27FC236}">
                      <a16:creationId xmlns:a16="http://schemas.microsoft.com/office/drawing/2014/main" id="{FBD113FD-3C39-C545-B557-C3739BEC54FE}"/>
                    </a:ext>
                  </a:extLst>
                </p:cNvPr>
                <p:cNvSpPr/>
                <p:nvPr/>
              </p:nvSpPr>
              <p:spPr>
                <a:xfrm>
                  <a:off x="918101" y="1059143"/>
                  <a:ext cx="265814" cy="26581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1" name="Oval 500">
                  <a:extLst>
                    <a:ext uri="{FF2B5EF4-FFF2-40B4-BE49-F238E27FC236}">
                      <a16:creationId xmlns:a16="http://schemas.microsoft.com/office/drawing/2014/main" id="{10A42A9E-3549-B24A-9EC3-E8A3073DCF57}"/>
                    </a:ext>
                  </a:extLst>
                </p:cNvPr>
                <p:cNvSpPr/>
                <p:nvPr/>
              </p:nvSpPr>
              <p:spPr>
                <a:xfrm>
                  <a:off x="918101" y="346762"/>
                  <a:ext cx="265814" cy="265814"/>
                </a:xfrm>
                <a:prstGeom prst="ellipse">
                  <a:avLst/>
                </a:prstGeom>
                <a:solidFill>
                  <a:srgbClr val="7030A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02" name="Straight Arrow Connector 501">
                  <a:extLst>
                    <a:ext uri="{FF2B5EF4-FFF2-40B4-BE49-F238E27FC236}">
                      <a16:creationId xmlns:a16="http://schemas.microsoft.com/office/drawing/2014/main" id="{EC026482-8A31-9F40-B2B9-93EC99BB15AD}"/>
                    </a:ext>
                  </a:extLst>
                </p:cNvPr>
                <p:cNvCxnSpPr>
                  <a:stCxn id="498" idx="6"/>
                  <a:endCxn id="499" idx="2"/>
                </p:cNvCxnSpPr>
                <p:nvPr/>
              </p:nvCxnSpPr>
              <p:spPr>
                <a:xfrm>
                  <a:off x="845003" y="835859"/>
                  <a:ext cx="431505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3" name="Straight Arrow Connector 502">
                  <a:extLst>
                    <a:ext uri="{FF2B5EF4-FFF2-40B4-BE49-F238E27FC236}">
                      <a16:creationId xmlns:a16="http://schemas.microsoft.com/office/drawing/2014/main" id="{7B3A17E0-56D3-EF4F-86A0-BA6C5FFDF9C1}"/>
                    </a:ext>
                  </a:extLst>
                </p:cNvPr>
                <p:cNvCxnSpPr>
                  <a:stCxn id="501" idx="4"/>
                  <a:endCxn id="500" idx="0"/>
                </p:cNvCxnSpPr>
                <p:nvPr/>
              </p:nvCxnSpPr>
              <p:spPr>
                <a:xfrm>
                  <a:off x="1051008" y="612576"/>
                  <a:ext cx="0" cy="44656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4" name="Straight Arrow Connector 503">
                  <a:extLst>
                    <a:ext uri="{FF2B5EF4-FFF2-40B4-BE49-F238E27FC236}">
                      <a16:creationId xmlns:a16="http://schemas.microsoft.com/office/drawing/2014/main" id="{38CE1F38-ADDF-7843-84AE-6DF1D80058B7}"/>
                    </a:ext>
                  </a:extLst>
                </p:cNvPr>
                <p:cNvCxnSpPr>
                  <a:stCxn id="498" idx="7"/>
                  <a:endCxn id="501" idx="3"/>
                </p:cNvCxnSpPr>
                <p:nvPr/>
              </p:nvCxnSpPr>
              <p:spPr>
                <a:xfrm flipV="1">
                  <a:off x="806075" y="573648"/>
                  <a:ext cx="150954" cy="168232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5" name="Straight Arrow Connector 504">
                  <a:extLst>
                    <a:ext uri="{FF2B5EF4-FFF2-40B4-BE49-F238E27FC236}">
                      <a16:creationId xmlns:a16="http://schemas.microsoft.com/office/drawing/2014/main" id="{1E25CE2E-7F90-1242-B166-D0F1C78838CB}"/>
                    </a:ext>
                  </a:extLst>
                </p:cNvPr>
                <p:cNvCxnSpPr>
                  <a:stCxn id="500" idx="1"/>
                  <a:endCxn id="498" idx="5"/>
                </p:cNvCxnSpPr>
                <p:nvPr/>
              </p:nvCxnSpPr>
              <p:spPr>
                <a:xfrm flipH="1" flipV="1">
                  <a:off x="806075" y="929838"/>
                  <a:ext cx="150954" cy="16823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6" name="Straight Arrow Connector 505">
                  <a:extLst>
                    <a:ext uri="{FF2B5EF4-FFF2-40B4-BE49-F238E27FC236}">
                      <a16:creationId xmlns:a16="http://schemas.microsoft.com/office/drawing/2014/main" id="{00493E05-7FD8-8B4F-BE4E-D7603976FFD5}"/>
                    </a:ext>
                  </a:extLst>
                </p:cNvPr>
                <p:cNvCxnSpPr>
                  <a:stCxn id="499" idx="1"/>
                  <a:endCxn id="501" idx="5"/>
                </p:cNvCxnSpPr>
                <p:nvPr/>
              </p:nvCxnSpPr>
              <p:spPr>
                <a:xfrm flipH="1" flipV="1">
                  <a:off x="1144987" y="573648"/>
                  <a:ext cx="170449" cy="16823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7" name="Straight Arrow Connector 506">
                  <a:extLst>
                    <a:ext uri="{FF2B5EF4-FFF2-40B4-BE49-F238E27FC236}">
                      <a16:creationId xmlns:a16="http://schemas.microsoft.com/office/drawing/2014/main" id="{B544C7EB-5AE8-0A40-8F88-4CCBC0C2877B}"/>
                    </a:ext>
                  </a:extLst>
                </p:cNvPr>
                <p:cNvCxnSpPr>
                  <a:stCxn id="500" idx="7"/>
                  <a:endCxn id="499" idx="3"/>
                </p:cNvCxnSpPr>
                <p:nvPr/>
              </p:nvCxnSpPr>
              <p:spPr>
                <a:xfrm flipV="1">
                  <a:off x="1144987" y="929838"/>
                  <a:ext cx="170449" cy="16823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6" name="Straight Connector 475">
                <a:extLst>
                  <a:ext uri="{FF2B5EF4-FFF2-40B4-BE49-F238E27FC236}">
                    <a16:creationId xmlns:a16="http://schemas.microsoft.com/office/drawing/2014/main" id="{2B58B4EC-838F-5F43-9FBE-78BE0C6AEB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5380" y="189185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Straight Connector 476">
                <a:extLst>
                  <a:ext uri="{FF2B5EF4-FFF2-40B4-BE49-F238E27FC236}">
                    <a16:creationId xmlns:a16="http://schemas.microsoft.com/office/drawing/2014/main" id="{C2EB2514-9546-334C-ADF5-F0FAA6DA63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2538" y="189185"/>
                <a:ext cx="0" cy="121912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8" name="Straight Connector 477">
                <a:extLst>
                  <a:ext uri="{FF2B5EF4-FFF2-40B4-BE49-F238E27FC236}">
                    <a16:creationId xmlns:a16="http://schemas.microsoft.com/office/drawing/2014/main" id="{75A71047-CE3C-2B4B-974E-B0DD6844DD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92278" y="1408307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Straight Connector 478">
                <a:extLst>
                  <a:ext uri="{FF2B5EF4-FFF2-40B4-BE49-F238E27FC236}">
                    <a16:creationId xmlns:a16="http://schemas.microsoft.com/office/drawing/2014/main" id="{138037E0-7FCA-4E42-868F-E1DE5C18AB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92278" y="189185"/>
                <a:ext cx="0" cy="121912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0" name="TextBox 479">
                <a:extLst>
                  <a:ext uri="{FF2B5EF4-FFF2-40B4-BE49-F238E27FC236}">
                    <a16:creationId xmlns:a16="http://schemas.microsoft.com/office/drawing/2014/main" id="{251BE438-5327-F14B-9D2B-06AEACDEC763}"/>
                  </a:ext>
                </a:extLst>
              </p:cNvPr>
              <p:cNvSpPr txBox="1"/>
              <p:nvPr/>
            </p:nvSpPr>
            <p:spPr>
              <a:xfrm>
                <a:off x="3456262" y="154462"/>
                <a:ext cx="487935" cy="584775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/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3</a:t>
                </a:r>
              </a:p>
              <a:p>
                <a:pPr algn="ctr"/>
                <a:r>
                  <a:rPr lang="en-US" sz="1600" i="1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a</a:t>
                </a:r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-</a:t>
                </a:r>
                <a:r>
                  <a:rPr lang="en-US" sz="1600" i="1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b</a:t>
                </a:r>
              </a:p>
            </p:txBody>
          </p:sp>
          <p:sp>
            <p:nvSpPr>
              <p:cNvPr id="481" name="TextBox 480">
                <a:extLst>
                  <a:ext uri="{FF2B5EF4-FFF2-40B4-BE49-F238E27FC236}">
                    <a16:creationId xmlns:a16="http://schemas.microsoft.com/office/drawing/2014/main" id="{97DC83A1-4FDA-B445-B09B-E19FF463C9BA}"/>
                  </a:ext>
                </a:extLst>
              </p:cNvPr>
              <p:cNvSpPr txBox="1"/>
              <p:nvPr/>
            </p:nvSpPr>
            <p:spPr>
              <a:xfrm>
                <a:off x="3425864" y="1343270"/>
                <a:ext cx="527825" cy="584775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/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3</a:t>
                </a:r>
              </a:p>
              <a:p>
                <a:pPr algn="ctr"/>
                <a:r>
                  <a:rPr lang="en-US" sz="1600" i="1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c</a:t>
                </a:r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-</a:t>
                </a:r>
                <a:r>
                  <a:rPr lang="en-US" sz="1600" i="1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e</a:t>
                </a:r>
              </a:p>
            </p:txBody>
          </p:sp>
          <p:cxnSp>
            <p:nvCxnSpPr>
              <p:cNvPr id="482" name="Straight Connector 481">
                <a:extLst>
                  <a:ext uri="{FF2B5EF4-FFF2-40B4-BE49-F238E27FC236}">
                    <a16:creationId xmlns:a16="http://schemas.microsoft.com/office/drawing/2014/main" id="{053A2899-6C77-C941-85F5-7782D74FEF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196" y="1492467"/>
                <a:ext cx="0" cy="17867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3" name="Straight Connector 482">
                <a:extLst>
                  <a:ext uri="{FF2B5EF4-FFF2-40B4-BE49-F238E27FC236}">
                    <a16:creationId xmlns:a16="http://schemas.microsoft.com/office/drawing/2014/main" id="{139EB76C-E44C-9F42-B585-36D66657C8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3629" y="1492467"/>
                <a:ext cx="0" cy="178678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4" name="TextBox 483">
                    <a:extLst>
                      <a:ext uri="{FF2B5EF4-FFF2-40B4-BE49-F238E27FC236}">
                        <a16:creationId xmlns:a16="http://schemas.microsoft.com/office/drawing/2014/main" id="{14765B99-6E31-D741-A3C2-14E31B5F9F4E}"/>
                      </a:ext>
                    </a:extLst>
                  </p:cNvPr>
                  <p:cNvSpPr txBox="1"/>
                  <p:nvPr/>
                </p:nvSpPr>
                <p:spPr>
                  <a:xfrm>
                    <a:off x="4367908" y="1502888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rm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484" name="TextBox 483">
                    <a:extLst>
                      <a:ext uri="{FF2B5EF4-FFF2-40B4-BE49-F238E27FC236}">
                        <a16:creationId xmlns:a16="http://schemas.microsoft.com/office/drawing/2014/main" id="{14765B99-6E31-D741-A3C2-14E31B5F9F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908" y="1502888"/>
                    <a:ext cx="315853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85" name="Straight Connector 484">
                <a:extLst>
                  <a:ext uri="{FF2B5EF4-FFF2-40B4-BE49-F238E27FC236}">
                    <a16:creationId xmlns:a16="http://schemas.microsoft.com/office/drawing/2014/main" id="{FC5D7777-37FF-0444-A22D-88270EA29D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2538" y="1408307"/>
                <a:ext cx="0" cy="84129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Straight Connector 485">
                <a:extLst>
                  <a:ext uri="{FF2B5EF4-FFF2-40B4-BE49-F238E27FC236}">
                    <a16:creationId xmlns:a16="http://schemas.microsoft.com/office/drawing/2014/main" id="{73DCC9BD-02DB-374B-851C-4AB50EEAC2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92278" y="2249604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7" name="Straight Connector 486">
                <a:extLst>
                  <a:ext uri="{FF2B5EF4-FFF2-40B4-BE49-F238E27FC236}">
                    <a16:creationId xmlns:a16="http://schemas.microsoft.com/office/drawing/2014/main" id="{168003D3-C16C-7748-9821-EA18699EFF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92278" y="1408307"/>
                <a:ext cx="0" cy="84129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8" name="TextBox 487">
                    <a:extLst>
                      <a:ext uri="{FF2B5EF4-FFF2-40B4-BE49-F238E27FC236}">
                        <a16:creationId xmlns:a16="http://schemas.microsoft.com/office/drawing/2014/main" id="{D2A9DC8A-66B7-CC46-B990-5073ACA652D9}"/>
                      </a:ext>
                    </a:extLst>
                  </p:cNvPr>
                  <p:cNvSpPr txBox="1"/>
                  <p:nvPr/>
                </p:nvSpPr>
                <p:spPr>
                  <a:xfrm>
                    <a:off x="4368734" y="1874257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rm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488" name="TextBox 487">
                    <a:extLst>
                      <a:ext uri="{FF2B5EF4-FFF2-40B4-BE49-F238E27FC236}">
                        <a16:creationId xmlns:a16="http://schemas.microsoft.com/office/drawing/2014/main" id="{D2A9DC8A-66B7-CC46-B990-5073ACA652D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8734" y="1874257"/>
                    <a:ext cx="315853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89" name="Straight Connector 488">
                <a:extLst>
                  <a:ext uri="{FF2B5EF4-FFF2-40B4-BE49-F238E27FC236}">
                    <a16:creationId xmlns:a16="http://schemas.microsoft.com/office/drawing/2014/main" id="{7D891E5B-9D22-5B42-8E32-C054F1FAE9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15880" y="1675305"/>
                <a:ext cx="230200" cy="36720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0" name="Straight Connector 489">
                <a:extLst>
                  <a:ext uri="{FF2B5EF4-FFF2-40B4-BE49-F238E27FC236}">
                    <a16:creationId xmlns:a16="http://schemas.microsoft.com/office/drawing/2014/main" id="{13432FC4-64D0-7241-939E-9A3A43595B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4197" y="1675414"/>
                <a:ext cx="136535" cy="36709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1" name="Straight Connector 490">
                <a:extLst>
                  <a:ext uri="{FF2B5EF4-FFF2-40B4-BE49-F238E27FC236}">
                    <a16:creationId xmlns:a16="http://schemas.microsoft.com/office/drawing/2014/main" id="{64B19D83-5DE0-7542-BDDB-1DE60778D7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5147" y="1828314"/>
                <a:ext cx="76199" cy="21419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2" name="Straight Arrow Connector 491">
                <a:extLst>
                  <a:ext uri="{FF2B5EF4-FFF2-40B4-BE49-F238E27FC236}">
                    <a16:creationId xmlns:a16="http://schemas.microsoft.com/office/drawing/2014/main" id="{9B336BCC-F12E-E94B-AE4B-47AB2FDCF5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2324" y="2046290"/>
                <a:ext cx="74295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Straight Arrow Connector 492">
                <a:extLst>
                  <a:ext uri="{FF2B5EF4-FFF2-40B4-BE49-F238E27FC236}">
                    <a16:creationId xmlns:a16="http://schemas.microsoft.com/office/drawing/2014/main" id="{86E2DA43-B00B-C745-9710-FDF40EE1CA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2924" y="1674921"/>
                <a:ext cx="50152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4" name="TextBox 493">
                <a:extLst>
                  <a:ext uri="{FF2B5EF4-FFF2-40B4-BE49-F238E27FC236}">
                    <a16:creationId xmlns:a16="http://schemas.microsoft.com/office/drawing/2014/main" id="{750D0E5C-C186-F443-805B-5ED7EDF46497}"/>
                  </a:ext>
                </a:extLst>
              </p:cNvPr>
              <p:cNvSpPr txBox="1"/>
              <p:nvPr/>
            </p:nvSpPr>
            <p:spPr>
              <a:xfrm>
                <a:off x="3548153" y="1984216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  <a:latin typeface="Courier" pitchFamily="2" charset="0"/>
                  </a:rPr>
                  <a:t>AC</a:t>
                </a:r>
              </a:p>
            </p:txBody>
          </p:sp>
          <p:sp>
            <p:nvSpPr>
              <p:cNvPr id="495" name="TextBox 494">
                <a:extLst>
                  <a:ext uri="{FF2B5EF4-FFF2-40B4-BE49-F238E27FC236}">
                    <a16:creationId xmlns:a16="http://schemas.microsoft.com/office/drawing/2014/main" id="{1A1FA381-EF16-8F40-9488-EF559272E6BB}"/>
                  </a:ext>
                </a:extLst>
              </p:cNvPr>
              <p:cNvSpPr txBox="1"/>
              <p:nvPr/>
            </p:nvSpPr>
            <p:spPr>
              <a:xfrm>
                <a:off x="3744035" y="1984216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/>
                <a:r>
                  <a:rPr lang="en-US" sz="1100" dirty="0">
                    <a:solidFill>
                      <a:srgbClr val="7030A0"/>
                    </a:solidFill>
                    <a:latin typeface="Courier" pitchFamily="2" charset="0"/>
                  </a:rPr>
                  <a:t>AC</a:t>
                </a:r>
              </a:p>
            </p:txBody>
          </p:sp>
          <p:sp>
            <p:nvSpPr>
              <p:cNvPr id="496" name="TextBox 495">
                <a:extLst>
                  <a:ext uri="{FF2B5EF4-FFF2-40B4-BE49-F238E27FC236}">
                    <a16:creationId xmlns:a16="http://schemas.microsoft.com/office/drawing/2014/main" id="{83CDE055-26D4-7B4A-88B3-C5632F3382A2}"/>
                  </a:ext>
                </a:extLst>
              </p:cNvPr>
              <p:cNvSpPr txBox="1"/>
              <p:nvPr/>
            </p:nvSpPr>
            <p:spPr>
              <a:xfrm>
                <a:off x="3939037" y="1984216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  <a:latin typeface="Courier" pitchFamily="2" charset="0"/>
                  </a:rPr>
                  <a:t>TA</a:t>
                </a:r>
              </a:p>
            </p:txBody>
          </p:sp>
          <p:sp>
            <p:nvSpPr>
              <p:cNvPr id="497" name="TextBox 496">
                <a:extLst>
                  <a:ext uri="{FF2B5EF4-FFF2-40B4-BE49-F238E27FC236}">
                    <a16:creationId xmlns:a16="http://schemas.microsoft.com/office/drawing/2014/main" id="{ADEEFBEE-E61E-6C49-B75B-376BD77E1FE8}"/>
                  </a:ext>
                </a:extLst>
              </p:cNvPr>
              <p:cNvSpPr txBox="1"/>
              <p:nvPr/>
            </p:nvSpPr>
            <p:spPr>
              <a:xfrm>
                <a:off x="4093048" y="1610265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/>
                <a:r>
                  <a:rPr lang="en-US" sz="1100" dirty="0">
                    <a:solidFill>
                      <a:srgbClr val="FFC000"/>
                    </a:solidFill>
                    <a:latin typeface="Courier" pitchFamily="2" charset="0"/>
                  </a:rPr>
                  <a:t>CC</a:t>
                </a:r>
              </a:p>
            </p:txBody>
          </p: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72E493FF-A7E5-F544-B626-2C16E585E0C7}"/>
                </a:ext>
              </a:extLst>
            </p:cNvPr>
            <p:cNvGrpSpPr/>
            <p:nvPr/>
          </p:nvGrpSpPr>
          <p:grpSpPr>
            <a:xfrm>
              <a:off x="6032730" y="3698502"/>
              <a:ext cx="1167103" cy="1952633"/>
              <a:chOff x="607156" y="2698101"/>
              <a:chExt cx="1401579" cy="1952633"/>
            </a:xfrm>
          </p:grpSpPr>
          <p:sp>
            <p:nvSpPr>
              <p:cNvPr id="473" name="TextBox 472">
                <a:extLst>
                  <a:ext uri="{FF2B5EF4-FFF2-40B4-BE49-F238E27FC236}">
                    <a16:creationId xmlns:a16="http://schemas.microsoft.com/office/drawing/2014/main" id="{DC288984-0429-CB46-9B7F-48C185C028D2}"/>
                  </a:ext>
                </a:extLst>
              </p:cNvPr>
              <p:cNvSpPr txBox="1"/>
              <p:nvPr/>
            </p:nvSpPr>
            <p:spPr>
              <a:xfrm>
                <a:off x="1577617" y="2698101"/>
                <a:ext cx="431118" cy="338554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r"/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7</a:t>
                </a:r>
              </a:p>
            </p:txBody>
          </p:sp>
          <p:sp>
            <p:nvSpPr>
              <p:cNvPr id="474" name="TextBox 473">
                <a:extLst>
                  <a:ext uri="{FF2B5EF4-FFF2-40B4-BE49-F238E27FC236}">
                    <a16:creationId xmlns:a16="http://schemas.microsoft.com/office/drawing/2014/main" id="{283CBFC8-BC08-834F-800D-62C19ABA46A8}"/>
                  </a:ext>
                </a:extLst>
              </p:cNvPr>
              <p:cNvSpPr txBox="1"/>
              <p:nvPr/>
            </p:nvSpPr>
            <p:spPr>
              <a:xfrm>
                <a:off x="607156" y="2711742"/>
                <a:ext cx="1397780" cy="19389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norm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  <a:latin typeface="Courier" pitchFamily="2" charset="0"/>
                  </a:rPr>
                  <a:t>&gt;RED1</a:t>
                </a:r>
              </a:p>
              <a:p>
                <a:r>
                  <a:rPr lang="en-US" sz="1200" dirty="0">
                    <a:solidFill>
                      <a:srgbClr val="FF0000"/>
                    </a:solidFill>
                    <a:latin typeface="Courier" pitchFamily="2" charset="0"/>
                  </a:rPr>
                  <a:t>ACGTACGTCC</a:t>
                </a:r>
              </a:p>
              <a:p>
                <a:r>
                  <a:rPr lang="en-US" sz="1200" dirty="0">
                    <a:solidFill>
                      <a:srgbClr val="FF0000"/>
                    </a:solidFill>
                    <a:latin typeface="Courier" pitchFamily="2" charset="0"/>
                  </a:rPr>
                  <a:t>&gt;RED2</a:t>
                </a:r>
              </a:p>
              <a:p>
                <a:r>
                  <a:rPr lang="en-US" sz="1200" dirty="0">
                    <a:solidFill>
                      <a:srgbClr val="FF0000"/>
                    </a:solidFill>
                    <a:latin typeface="Courier" pitchFamily="2" charset="0"/>
                  </a:rPr>
                  <a:t>ACGTACGTTT</a:t>
                </a:r>
              </a:p>
              <a:p>
                <a:r>
                  <a:rPr lang="en-US" sz="1200" dirty="0">
                    <a:solidFill>
                      <a:srgbClr val="7030A0"/>
                    </a:solidFill>
                    <a:latin typeface="Courier" pitchFamily="2" charset="0"/>
                  </a:rPr>
                  <a:t>&gt;PURPLE</a:t>
                </a:r>
              </a:p>
              <a:p>
                <a:r>
                  <a:rPr lang="en-US" sz="1200" dirty="0">
                    <a:solidFill>
                      <a:srgbClr val="7030A0"/>
                    </a:solidFill>
                    <a:latin typeface="Courier" pitchFamily="2" charset="0"/>
                  </a:rPr>
                  <a:t>ACGTACGTGC</a:t>
                </a:r>
              </a:p>
              <a:p>
                <a:r>
                  <a:rPr lang="en-US" sz="1200" dirty="0">
                    <a:solidFill>
                      <a:srgbClr val="FFC000"/>
                    </a:solidFill>
                    <a:latin typeface="Courier" pitchFamily="2" charset="0"/>
                  </a:rPr>
                  <a:t>&gt;ORANGE1</a:t>
                </a:r>
              </a:p>
              <a:p>
                <a:r>
                  <a:rPr lang="en-US" sz="1200" dirty="0">
                    <a:solidFill>
                      <a:srgbClr val="FFC000"/>
                    </a:solidFill>
                    <a:latin typeface="Courier" pitchFamily="2" charset="0"/>
                  </a:rPr>
                  <a:t>ACGTACGTAC</a:t>
                </a:r>
              </a:p>
              <a:p>
                <a:r>
                  <a:rPr lang="en-US" sz="1200" dirty="0">
                    <a:solidFill>
                      <a:srgbClr val="FFC000"/>
                    </a:solidFill>
                    <a:latin typeface="Courier" pitchFamily="2" charset="0"/>
                  </a:rPr>
                  <a:t>&gt;ORANGE2</a:t>
                </a:r>
              </a:p>
              <a:p>
                <a:r>
                  <a:rPr lang="en-US" sz="1200" dirty="0">
                    <a:solidFill>
                      <a:srgbClr val="FFC000"/>
                    </a:solidFill>
                    <a:latin typeface="Courier" pitchFamily="2" charset="0"/>
                  </a:rPr>
                  <a:t>ACGTACGTCG</a:t>
                </a:r>
              </a:p>
            </p:txBody>
          </p:sp>
        </p:grp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1518DCBD-43CF-0E46-8FBF-58EB5FBAA466}"/>
                </a:ext>
              </a:extLst>
            </p:cNvPr>
            <p:cNvGrpSpPr/>
            <p:nvPr/>
          </p:nvGrpSpPr>
          <p:grpSpPr>
            <a:xfrm>
              <a:off x="3331320" y="3957136"/>
              <a:ext cx="2305695" cy="1597831"/>
              <a:chOff x="1426899" y="2496798"/>
              <a:chExt cx="2305695" cy="1597831"/>
            </a:xfrm>
          </p:grpSpPr>
          <p:grpSp>
            <p:nvGrpSpPr>
              <p:cNvPr id="455" name="Group 454">
                <a:extLst>
                  <a:ext uri="{FF2B5EF4-FFF2-40B4-BE49-F238E27FC236}">
                    <a16:creationId xmlns:a16="http://schemas.microsoft.com/office/drawing/2014/main" id="{9603D356-4768-9444-A827-D11117D27521}"/>
                  </a:ext>
                </a:extLst>
              </p:cNvPr>
              <p:cNvGrpSpPr/>
              <p:nvPr/>
            </p:nvGrpSpPr>
            <p:grpSpPr>
              <a:xfrm>
                <a:off x="2680701" y="2780844"/>
                <a:ext cx="963133" cy="978195"/>
                <a:chOff x="437231" y="346762"/>
                <a:chExt cx="963133" cy="978195"/>
              </a:xfrm>
            </p:grpSpPr>
            <p:sp>
              <p:nvSpPr>
                <p:cNvPr id="463" name="Oval 462">
                  <a:extLst>
                    <a:ext uri="{FF2B5EF4-FFF2-40B4-BE49-F238E27FC236}">
                      <a16:creationId xmlns:a16="http://schemas.microsoft.com/office/drawing/2014/main" id="{7C798CFE-E834-CD4F-81B6-98B91B3F216A}"/>
                    </a:ext>
                  </a:extLst>
                </p:cNvPr>
                <p:cNvSpPr/>
                <p:nvPr/>
              </p:nvSpPr>
              <p:spPr>
                <a:xfrm>
                  <a:off x="437231" y="702952"/>
                  <a:ext cx="265814" cy="265814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4" name="Oval 463">
                  <a:extLst>
                    <a:ext uri="{FF2B5EF4-FFF2-40B4-BE49-F238E27FC236}">
                      <a16:creationId xmlns:a16="http://schemas.microsoft.com/office/drawing/2014/main" id="{A170CFCC-89BB-F245-B92C-B94E7979D96B}"/>
                    </a:ext>
                  </a:extLst>
                </p:cNvPr>
                <p:cNvSpPr/>
                <p:nvPr/>
              </p:nvSpPr>
              <p:spPr>
                <a:xfrm>
                  <a:off x="1134550" y="702952"/>
                  <a:ext cx="265814" cy="265814"/>
                </a:xfrm>
                <a:prstGeom prst="ellipse">
                  <a:avLst/>
                </a:prstGeom>
                <a:solidFill>
                  <a:srgbClr val="FFC000"/>
                </a:solidFill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5" name="Oval 464">
                  <a:extLst>
                    <a:ext uri="{FF2B5EF4-FFF2-40B4-BE49-F238E27FC236}">
                      <a16:creationId xmlns:a16="http://schemas.microsoft.com/office/drawing/2014/main" id="{2FDA6637-7066-9F4C-8034-442033C5F930}"/>
                    </a:ext>
                  </a:extLst>
                </p:cNvPr>
                <p:cNvSpPr/>
                <p:nvPr/>
              </p:nvSpPr>
              <p:spPr>
                <a:xfrm>
                  <a:off x="776143" y="1059143"/>
                  <a:ext cx="265814" cy="26581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6" name="Oval 465">
                  <a:extLst>
                    <a:ext uri="{FF2B5EF4-FFF2-40B4-BE49-F238E27FC236}">
                      <a16:creationId xmlns:a16="http://schemas.microsoft.com/office/drawing/2014/main" id="{2FE116C3-9D33-E84A-B181-DE3E88754FF2}"/>
                    </a:ext>
                  </a:extLst>
                </p:cNvPr>
                <p:cNvSpPr/>
                <p:nvPr/>
              </p:nvSpPr>
              <p:spPr>
                <a:xfrm>
                  <a:off x="776143" y="346762"/>
                  <a:ext cx="265814" cy="265814"/>
                </a:xfrm>
                <a:prstGeom prst="ellipse">
                  <a:avLst/>
                </a:prstGeom>
                <a:solidFill>
                  <a:srgbClr val="7030A0"/>
                </a:solidFill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67" name="Straight Arrow Connector 466">
                  <a:extLst>
                    <a:ext uri="{FF2B5EF4-FFF2-40B4-BE49-F238E27FC236}">
                      <a16:creationId xmlns:a16="http://schemas.microsoft.com/office/drawing/2014/main" id="{9B3479C7-A2C5-0348-9DEB-6EA383D2E730}"/>
                    </a:ext>
                  </a:extLst>
                </p:cNvPr>
                <p:cNvCxnSpPr>
                  <a:stCxn id="463" idx="6"/>
                  <a:endCxn id="464" idx="2"/>
                </p:cNvCxnSpPr>
                <p:nvPr/>
              </p:nvCxnSpPr>
              <p:spPr>
                <a:xfrm>
                  <a:off x="703045" y="835859"/>
                  <a:ext cx="431505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8" name="Straight Arrow Connector 467">
                  <a:extLst>
                    <a:ext uri="{FF2B5EF4-FFF2-40B4-BE49-F238E27FC236}">
                      <a16:creationId xmlns:a16="http://schemas.microsoft.com/office/drawing/2014/main" id="{3641E77F-9AE5-F646-B078-64A6F8E50189}"/>
                    </a:ext>
                  </a:extLst>
                </p:cNvPr>
                <p:cNvCxnSpPr>
                  <a:stCxn id="466" idx="4"/>
                  <a:endCxn id="465" idx="0"/>
                </p:cNvCxnSpPr>
                <p:nvPr/>
              </p:nvCxnSpPr>
              <p:spPr>
                <a:xfrm>
                  <a:off x="909050" y="612576"/>
                  <a:ext cx="0" cy="44656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9" name="Straight Arrow Connector 468">
                  <a:extLst>
                    <a:ext uri="{FF2B5EF4-FFF2-40B4-BE49-F238E27FC236}">
                      <a16:creationId xmlns:a16="http://schemas.microsoft.com/office/drawing/2014/main" id="{BA713ADB-AF14-854C-9B66-6A8E78837C29}"/>
                    </a:ext>
                  </a:extLst>
                </p:cNvPr>
                <p:cNvCxnSpPr>
                  <a:stCxn id="463" idx="7"/>
                  <a:endCxn id="466" idx="3"/>
                </p:cNvCxnSpPr>
                <p:nvPr/>
              </p:nvCxnSpPr>
              <p:spPr>
                <a:xfrm flipV="1">
                  <a:off x="664117" y="573648"/>
                  <a:ext cx="150954" cy="168232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0" name="Straight Arrow Connector 469">
                  <a:extLst>
                    <a:ext uri="{FF2B5EF4-FFF2-40B4-BE49-F238E27FC236}">
                      <a16:creationId xmlns:a16="http://schemas.microsoft.com/office/drawing/2014/main" id="{9B8B4851-F833-E846-AE25-0DB9E3F2664D}"/>
                    </a:ext>
                  </a:extLst>
                </p:cNvPr>
                <p:cNvCxnSpPr>
                  <a:stCxn id="465" idx="1"/>
                  <a:endCxn id="463" idx="5"/>
                </p:cNvCxnSpPr>
                <p:nvPr/>
              </p:nvCxnSpPr>
              <p:spPr>
                <a:xfrm flipH="1" flipV="1">
                  <a:off x="664117" y="929838"/>
                  <a:ext cx="150954" cy="16823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1" name="Straight Arrow Connector 470">
                  <a:extLst>
                    <a:ext uri="{FF2B5EF4-FFF2-40B4-BE49-F238E27FC236}">
                      <a16:creationId xmlns:a16="http://schemas.microsoft.com/office/drawing/2014/main" id="{B8F6328D-1119-F840-B940-69320AFC6AC6}"/>
                    </a:ext>
                  </a:extLst>
                </p:cNvPr>
                <p:cNvCxnSpPr>
                  <a:stCxn id="464" idx="1"/>
                  <a:endCxn id="466" idx="5"/>
                </p:cNvCxnSpPr>
                <p:nvPr/>
              </p:nvCxnSpPr>
              <p:spPr>
                <a:xfrm flipH="1" flipV="1">
                  <a:off x="1003029" y="573648"/>
                  <a:ext cx="170449" cy="16823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2" name="Straight Arrow Connector 471">
                  <a:extLst>
                    <a:ext uri="{FF2B5EF4-FFF2-40B4-BE49-F238E27FC236}">
                      <a16:creationId xmlns:a16="http://schemas.microsoft.com/office/drawing/2014/main" id="{83F39B3C-9AC5-E044-AFDC-FFD8BD4675D9}"/>
                    </a:ext>
                  </a:extLst>
                </p:cNvPr>
                <p:cNvCxnSpPr>
                  <a:stCxn id="465" idx="7"/>
                  <a:endCxn id="464" idx="3"/>
                </p:cNvCxnSpPr>
                <p:nvPr/>
              </p:nvCxnSpPr>
              <p:spPr>
                <a:xfrm flipV="1">
                  <a:off x="1003029" y="929838"/>
                  <a:ext cx="170449" cy="16823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FE325BE3-AF88-5146-AA17-8BB87DB6DE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8000" y="2711743"/>
                <a:ext cx="116332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Straight Connector 456">
                <a:extLst>
                  <a:ext uri="{FF2B5EF4-FFF2-40B4-BE49-F238E27FC236}">
                    <a16:creationId xmlns:a16="http://schemas.microsoft.com/office/drawing/2014/main" id="{9DA24E5E-9B17-3E46-A6F5-4BFE15A4FE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2594" y="2711743"/>
                <a:ext cx="0" cy="113702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Straight Connector 457">
                <a:extLst>
                  <a:ext uri="{FF2B5EF4-FFF2-40B4-BE49-F238E27FC236}">
                    <a16:creationId xmlns:a16="http://schemas.microsoft.com/office/drawing/2014/main" id="{5B2BEBD9-8D1D-6D49-9D48-DB38A35CA2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4898" y="2711743"/>
                <a:ext cx="0" cy="113702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9" name="TextBox 458">
                <a:extLst>
                  <a:ext uri="{FF2B5EF4-FFF2-40B4-BE49-F238E27FC236}">
                    <a16:creationId xmlns:a16="http://schemas.microsoft.com/office/drawing/2014/main" id="{1DBC5754-9C0B-A74F-A388-7EEB6DCEAB5E}"/>
                  </a:ext>
                </a:extLst>
              </p:cNvPr>
              <p:cNvSpPr txBox="1"/>
              <p:nvPr/>
            </p:nvSpPr>
            <p:spPr>
              <a:xfrm>
                <a:off x="2532878" y="2711742"/>
                <a:ext cx="509932" cy="338554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8</a:t>
                </a:r>
                <a:r>
                  <a:rPr lang="en-US" sz="1600" i="1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a</a:t>
                </a:r>
              </a:p>
            </p:txBody>
          </p:sp>
          <p:sp>
            <p:nvSpPr>
              <p:cNvPr id="461" name="TextBox 460">
                <a:extLst>
                  <a:ext uri="{FF2B5EF4-FFF2-40B4-BE49-F238E27FC236}">
                    <a16:creationId xmlns:a16="http://schemas.microsoft.com/office/drawing/2014/main" id="{3BC3459C-11D4-5F46-8814-192428CBD5C7}"/>
                  </a:ext>
                </a:extLst>
              </p:cNvPr>
              <p:cNvSpPr txBox="1"/>
              <p:nvPr/>
            </p:nvSpPr>
            <p:spPr>
              <a:xfrm>
                <a:off x="2064338" y="2496798"/>
                <a:ext cx="503027" cy="338554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r"/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8</a:t>
                </a:r>
                <a:r>
                  <a:rPr lang="en-US" sz="1600" i="1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b</a:t>
                </a:r>
              </a:p>
            </p:txBody>
          </p:sp>
          <p:sp>
            <p:nvSpPr>
              <p:cNvPr id="462" name="TextBox 461">
                <a:extLst>
                  <a:ext uri="{FF2B5EF4-FFF2-40B4-BE49-F238E27FC236}">
                    <a16:creationId xmlns:a16="http://schemas.microsoft.com/office/drawing/2014/main" id="{8902FC45-6535-344A-9D1B-73A639788B46}"/>
                  </a:ext>
                </a:extLst>
              </p:cNvPr>
              <p:cNvSpPr txBox="1"/>
              <p:nvPr/>
            </p:nvSpPr>
            <p:spPr>
              <a:xfrm>
                <a:off x="1426899" y="2524969"/>
                <a:ext cx="1156424" cy="156966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normAutofit/>
              </a:bodyPr>
              <a:lstStyle/>
              <a:p>
                <a:r>
                  <a:rPr lang="en-US" sz="1200" dirty="0">
                    <a:solidFill>
                      <a:srgbClr val="7030A0"/>
                    </a:solidFill>
                    <a:latin typeface="Courier" pitchFamily="2" charset="0"/>
                  </a:rPr>
                  <a:t>@PURPLE</a:t>
                </a:r>
              </a:p>
              <a:p>
                <a:r>
                  <a:rPr lang="en-US" sz="1200" dirty="0">
                    <a:solidFill>
                      <a:srgbClr val="7030A0"/>
                    </a:solidFill>
                    <a:latin typeface="Courier" pitchFamily="2" charset="0"/>
                  </a:rPr>
                  <a:t>ACATACGTGC</a:t>
                </a:r>
              </a:p>
              <a:p>
                <a:r>
                  <a:rPr lang="en-US" sz="1200" dirty="0">
                    <a:solidFill>
                      <a:srgbClr val="7030A0"/>
                    </a:solidFill>
                    <a:latin typeface="Courier" pitchFamily="2" charset="0"/>
                  </a:rPr>
                  <a:t>+</a:t>
                </a:r>
              </a:p>
              <a:p>
                <a:r>
                  <a:rPr lang="mr-IN" sz="1200" dirty="0">
                    <a:solidFill>
                      <a:srgbClr val="7030A0"/>
                    </a:solidFill>
                    <a:latin typeface="Courier" charset="0"/>
                    <a:ea typeface="Courier" charset="0"/>
                    <a:cs typeface="Courier" charset="0"/>
                  </a:rPr>
                  <a:t>!''*((((**</a:t>
                </a:r>
                <a:endParaRPr lang="en-US" sz="1200" dirty="0">
                  <a:solidFill>
                    <a:srgbClr val="7030A0"/>
                  </a:solidFill>
                  <a:latin typeface="Courier" charset="0"/>
                  <a:ea typeface="Courier" charset="0"/>
                  <a:cs typeface="Courier" charset="0"/>
                </a:endParaRPr>
              </a:p>
              <a:p>
                <a:r>
                  <a:rPr lang="en-US" sz="1200" dirty="0">
                    <a:solidFill>
                      <a:srgbClr val="FFC000"/>
                    </a:solidFill>
                    <a:latin typeface="Courier" pitchFamily="2" charset="0"/>
                  </a:rPr>
                  <a:t>@ORANGE2</a:t>
                </a:r>
              </a:p>
              <a:p>
                <a:r>
                  <a:rPr lang="en-US" sz="1200" dirty="0">
                    <a:solidFill>
                      <a:srgbClr val="FFC000"/>
                    </a:solidFill>
                    <a:latin typeface="Courier" pitchFamily="2" charset="0"/>
                  </a:rPr>
                  <a:t>ACGTGCGTCG</a:t>
                </a:r>
              </a:p>
              <a:p>
                <a:r>
                  <a:rPr lang="en-US" sz="1200" dirty="0">
                    <a:solidFill>
                      <a:srgbClr val="FFC000"/>
                    </a:solidFill>
                    <a:latin typeface="Courier" pitchFamily="2" charset="0"/>
                  </a:rPr>
                  <a:t>+</a:t>
                </a:r>
              </a:p>
              <a:p>
                <a:r>
                  <a:rPr lang="mr-IN" sz="1200" dirty="0">
                    <a:solidFill>
                      <a:srgbClr val="FFC000"/>
                    </a:solidFill>
                    <a:latin typeface="Courier" charset="0"/>
                    <a:ea typeface="Courier" charset="0"/>
                    <a:cs typeface="Courier" charset="0"/>
                  </a:rPr>
                  <a:t>!''*((((**</a:t>
                </a:r>
                <a:endParaRPr lang="en-US" sz="1200" dirty="0">
                  <a:solidFill>
                    <a:srgbClr val="FFC000"/>
                  </a:solidFill>
                  <a:latin typeface="Courier" pitchFamily="2" charset="0"/>
                </a:endParaRPr>
              </a:p>
            </p:txBody>
          </p:sp>
        </p:grpSp>
        <p:grpSp>
          <p:nvGrpSpPr>
            <p:cNvPr id="337" name="Group 336">
              <a:extLst>
                <a:ext uri="{FF2B5EF4-FFF2-40B4-BE49-F238E27FC236}">
                  <a16:creationId xmlns:a16="http://schemas.microsoft.com/office/drawing/2014/main" id="{FE7D1A12-005D-7E45-94F3-B65D12837078}"/>
                </a:ext>
              </a:extLst>
            </p:cNvPr>
            <p:cNvGrpSpPr/>
            <p:nvPr/>
          </p:nvGrpSpPr>
          <p:grpSpPr>
            <a:xfrm>
              <a:off x="7259722" y="1744972"/>
              <a:ext cx="1260877" cy="1333196"/>
              <a:chOff x="4486631" y="-26110"/>
              <a:chExt cx="1260877" cy="1333196"/>
            </a:xfrm>
          </p:grpSpPr>
          <p:cxnSp>
            <p:nvCxnSpPr>
              <p:cNvPr id="418" name="Straight Connector 417">
                <a:extLst>
                  <a:ext uri="{FF2B5EF4-FFF2-40B4-BE49-F238E27FC236}">
                    <a16:creationId xmlns:a16="http://schemas.microsoft.com/office/drawing/2014/main" id="{FFFDBE16-5E72-904F-9799-B4F3AB0EA3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60528" y="624252"/>
                <a:ext cx="0" cy="410027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Straight Connector 418">
                <a:extLst>
                  <a:ext uri="{FF2B5EF4-FFF2-40B4-BE49-F238E27FC236}">
                    <a16:creationId xmlns:a16="http://schemas.microsoft.com/office/drawing/2014/main" id="{62D6DEB6-AB19-F048-AF3D-47788511CE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29654" y="-19386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0" name="TextBox 419">
                <a:extLst>
                  <a:ext uri="{FF2B5EF4-FFF2-40B4-BE49-F238E27FC236}">
                    <a16:creationId xmlns:a16="http://schemas.microsoft.com/office/drawing/2014/main" id="{41EE1062-32A3-A74E-B3CF-0B32A9F7598A}"/>
                  </a:ext>
                </a:extLst>
              </p:cNvPr>
              <p:cNvSpPr txBox="1"/>
              <p:nvPr/>
            </p:nvSpPr>
            <p:spPr>
              <a:xfrm>
                <a:off x="4486631" y="189313"/>
                <a:ext cx="431118" cy="338554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4a</a:t>
                </a:r>
              </a:p>
            </p:txBody>
          </p:sp>
          <p:cxnSp>
            <p:nvCxnSpPr>
              <p:cNvPr id="424" name="Straight Connector 423">
                <a:extLst>
                  <a:ext uri="{FF2B5EF4-FFF2-40B4-BE49-F238E27FC236}">
                    <a16:creationId xmlns:a16="http://schemas.microsoft.com/office/drawing/2014/main" id="{8EB6A1F0-72DC-9543-82EC-7D7FBBF0EA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9914" y="-26110"/>
                <a:ext cx="0" cy="133319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Straight Connector 426">
                <a:extLst>
                  <a:ext uri="{FF2B5EF4-FFF2-40B4-BE49-F238E27FC236}">
                    <a16:creationId xmlns:a16="http://schemas.microsoft.com/office/drawing/2014/main" id="{61F12E04-415D-724C-ADC4-EC2D37E2E5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29654" y="1307086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Straight Connector 427">
                <a:extLst>
                  <a:ext uri="{FF2B5EF4-FFF2-40B4-BE49-F238E27FC236}">
                    <a16:creationId xmlns:a16="http://schemas.microsoft.com/office/drawing/2014/main" id="{8875AB1F-D886-B140-A4A8-9BB4E107FC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37922" y="-26110"/>
                <a:ext cx="0" cy="133319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Straight Connector 428">
                <a:extLst>
                  <a:ext uri="{FF2B5EF4-FFF2-40B4-BE49-F238E27FC236}">
                    <a16:creationId xmlns:a16="http://schemas.microsoft.com/office/drawing/2014/main" id="{2A437C99-77B5-874E-9E36-834AA3E554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83348" y="77319"/>
                <a:ext cx="0" cy="95829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30" name="TextBox 429">
                    <a:extLst>
                      <a:ext uri="{FF2B5EF4-FFF2-40B4-BE49-F238E27FC236}">
                        <a16:creationId xmlns:a16="http://schemas.microsoft.com/office/drawing/2014/main" id="{A2293736-674A-464E-99EA-A242BCDE9656}"/>
                      </a:ext>
                    </a:extLst>
                  </p:cNvPr>
                  <p:cNvSpPr txBox="1"/>
                  <p:nvPr/>
                </p:nvSpPr>
                <p:spPr>
                  <a:xfrm>
                    <a:off x="5411886" y="77319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rm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>
              <p:sp>
                <p:nvSpPr>
                  <p:cNvPr id="430" name="TextBox 429">
                    <a:extLst>
                      <a:ext uri="{FF2B5EF4-FFF2-40B4-BE49-F238E27FC236}">
                        <a16:creationId xmlns:a16="http://schemas.microsoft.com/office/drawing/2014/main" id="{A2293736-674A-464E-99EA-A242BCDE965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11886" y="77319"/>
                    <a:ext cx="315853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31" name="TextBox 430">
                    <a:extLst>
                      <a:ext uri="{FF2B5EF4-FFF2-40B4-BE49-F238E27FC236}">
                        <a16:creationId xmlns:a16="http://schemas.microsoft.com/office/drawing/2014/main" id="{A2C63365-D191-8D42-8346-D1CCBD3E9306}"/>
                      </a:ext>
                    </a:extLst>
                  </p:cNvPr>
                  <p:cNvSpPr txBox="1"/>
                  <p:nvPr/>
                </p:nvSpPr>
                <p:spPr>
                  <a:xfrm>
                    <a:off x="5415705" y="452219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rm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>
              <p:sp>
                <p:nvSpPr>
                  <p:cNvPr id="431" name="TextBox 430">
                    <a:extLst>
                      <a:ext uri="{FF2B5EF4-FFF2-40B4-BE49-F238E27FC236}">
                        <a16:creationId xmlns:a16="http://schemas.microsoft.com/office/drawing/2014/main" id="{A2C63365-D191-8D42-8346-D1CCBD3E93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15705" y="452219"/>
                    <a:ext cx="315853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2" name="Straight Connector 431">
                <a:extLst>
                  <a:ext uri="{FF2B5EF4-FFF2-40B4-BE49-F238E27FC236}">
                    <a16:creationId xmlns:a16="http://schemas.microsoft.com/office/drawing/2014/main" id="{D192246B-38CE-444A-8909-72C536B4A6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98868" y="77319"/>
                <a:ext cx="0" cy="95829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Arrow Connector 432">
                <a:extLst>
                  <a:ext uri="{FF2B5EF4-FFF2-40B4-BE49-F238E27FC236}">
                    <a16:creationId xmlns:a16="http://schemas.microsoft.com/office/drawing/2014/main" id="{69706D69-B1EF-A045-A26F-A7ECCB811D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4393" y="624252"/>
                <a:ext cx="62785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Straight Arrow Connector 433">
                <a:extLst>
                  <a:ext uri="{FF2B5EF4-FFF2-40B4-BE49-F238E27FC236}">
                    <a16:creationId xmlns:a16="http://schemas.microsoft.com/office/drawing/2014/main" id="{8C3B5368-20FA-E246-AD34-6A5831FADF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1400" y="249352"/>
                <a:ext cx="62702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Straight Arrow Connector 444">
                <a:extLst>
                  <a:ext uri="{FF2B5EF4-FFF2-40B4-BE49-F238E27FC236}">
                    <a16:creationId xmlns:a16="http://schemas.microsoft.com/office/drawing/2014/main" id="{F93BE40C-9950-2D4B-AF9C-FAC2EFB4F7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5294" y="1027875"/>
                <a:ext cx="62702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8" name="Oval 447">
                <a:extLst>
                  <a:ext uri="{FF2B5EF4-FFF2-40B4-BE49-F238E27FC236}">
                    <a16:creationId xmlns:a16="http://schemas.microsoft.com/office/drawing/2014/main" id="{D52651B3-AF9F-514B-9237-F51FAD25FA8D}"/>
                  </a:ext>
                </a:extLst>
              </p:cNvPr>
              <p:cNvSpPr/>
              <p:nvPr/>
            </p:nvSpPr>
            <p:spPr>
              <a:xfrm>
                <a:off x="4846000" y="356752"/>
                <a:ext cx="104992" cy="10499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9" name="Oval 448">
                <a:extLst>
                  <a:ext uri="{FF2B5EF4-FFF2-40B4-BE49-F238E27FC236}">
                    <a16:creationId xmlns:a16="http://schemas.microsoft.com/office/drawing/2014/main" id="{76CC40A2-06A7-1B48-B0C2-B8D120FD06A7}"/>
                  </a:ext>
                </a:extLst>
              </p:cNvPr>
              <p:cNvSpPr/>
              <p:nvPr/>
            </p:nvSpPr>
            <p:spPr>
              <a:xfrm>
                <a:off x="4846000" y="709704"/>
                <a:ext cx="104992" cy="10499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0" name="Oval 449">
                <a:extLst>
                  <a:ext uri="{FF2B5EF4-FFF2-40B4-BE49-F238E27FC236}">
                    <a16:creationId xmlns:a16="http://schemas.microsoft.com/office/drawing/2014/main" id="{331269C3-5F19-0748-919F-DF9F6E15E9A4}"/>
                  </a:ext>
                </a:extLst>
              </p:cNvPr>
              <p:cNvSpPr/>
              <p:nvPr/>
            </p:nvSpPr>
            <p:spPr>
              <a:xfrm>
                <a:off x="5131000" y="666744"/>
                <a:ext cx="104992" cy="104992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2" name="Oval 451">
                <a:extLst>
                  <a:ext uri="{FF2B5EF4-FFF2-40B4-BE49-F238E27FC236}">
                    <a16:creationId xmlns:a16="http://schemas.microsoft.com/office/drawing/2014/main" id="{2DCA868A-C42C-A94E-B0E8-D1B924C2EA31}"/>
                  </a:ext>
                </a:extLst>
              </p:cNvPr>
              <p:cNvSpPr/>
              <p:nvPr/>
            </p:nvSpPr>
            <p:spPr>
              <a:xfrm>
                <a:off x="5131000" y="899225"/>
                <a:ext cx="104992" cy="104992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3" name="Oval 452">
                <a:extLst>
                  <a:ext uri="{FF2B5EF4-FFF2-40B4-BE49-F238E27FC236}">
                    <a16:creationId xmlns:a16="http://schemas.microsoft.com/office/drawing/2014/main" id="{F2BF37D4-F1CA-C54A-A91F-542A667ACCAB}"/>
                  </a:ext>
                </a:extLst>
              </p:cNvPr>
              <p:cNvSpPr/>
              <p:nvPr/>
            </p:nvSpPr>
            <p:spPr>
              <a:xfrm>
                <a:off x="5408338" y="974949"/>
                <a:ext cx="104992" cy="10499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54" name="TextBox 453">
                    <a:extLst>
                      <a:ext uri="{FF2B5EF4-FFF2-40B4-BE49-F238E27FC236}">
                        <a16:creationId xmlns:a16="http://schemas.microsoft.com/office/drawing/2014/main" id="{ECD21723-87EF-6443-8AF5-911D5FDB6D63}"/>
                      </a:ext>
                    </a:extLst>
                  </p:cNvPr>
                  <p:cNvSpPr txBox="1"/>
                  <p:nvPr/>
                </p:nvSpPr>
                <p:spPr>
                  <a:xfrm>
                    <a:off x="5431655" y="855842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rm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>
              <p:sp>
                <p:nvSpPr>
                  <p:cNvPr id="454" name="TextBox 453">
                    <a:extLst>
                      <a:ext uri="{FF2B5EF4-FFF2-40B4-BE49-F238E27FC236}">
                        <a16:creationId xmlns:a16="http://schemas.microsoft.com/office/drawing/2014/main" id="{ECD21723-87EF-6443-8AF5-911D5FDB6D6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31655" y="855842"/>
                    <a:ext cx="315853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39" name="Group 338">
              <a:extLst>
                <a:ext uri="{FF2B5EF4-FFF2-40B4-BE49-F238E27FC236}">
                  <a16:creationId xmlns:a16="http://schemas.microsoft.com/office/drawing/2014/main" id="{B902C5E9-1058-414C-B080-534C7A713B49}"/>
                </a:ext>
              </a:extLst>
            </p:cNvPr>
            <p:cNvGrpSpPr/>
            <p:nvPr/>
          </p:nvGrpSpPr>
          <p:grpSpPr>
            <a:xfrm>
              <a:off x="8406487" y="1748706"/>
              <a:ext cx="1245323" cy="1328136"/>
              <a:chOff x="7238432" y="701643"/>
              <a:chExt cx="1245323" cy="1328136"/>
            </a:xfrm>
          </p:grpSpPr>
          <p:cxnSp>
            <p:nvCxnSpPr>
              <p:cNvPr id="375" name="Straight Connector 374">
                <a:extLst>
                  <a:ext uri="{FF2B5EF4-FFF2-40B4-BE49-F238E27FC236}">
                    <a16:creationId xmlns:a16="http://schemas.microsoft.com/office/drawing/2014/main" id="{15C9C61B-7B5F-9544-B39D-D150B797C7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34235" y="1198738"/>
                <a:ext cx="17648" cy="19069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3" name="Group 382">
                <a:extLst>
                  <a:ext uri="{FF2B5EF4-FFF2-40B4-BE49-F238E27FC236}">
                    <a16:creationId xmlns:a16="http://schemas.microsoft.com/office/drawing/2014/main" id="{FD69641E-8C2C-B342-9C81-A81A5B8656BB}"/>
                  </a:ext>
                </a:extLst>
              </p:cNvPr>
              <p:cNvGrpSpPr/>
              <p:nvPr/>
            </p:nvGrpSpPr>
            <p:grpSpPr>
              <a:xfrm>
                <a:off x="7238432" y="701643"/>
                <a:ext cx="1245323" cy="1328136"/>
                <a:chOff x="5832507" y="174752"/>
                <a:chExt cx="1245323" cy="1328136"/>
              </a:xfrm>
            </p:grpSpPr>
            <p:cxnSp>
              <p:nvCxnSpPr>
                <p:cNvPr id="388" name="Straight Connector 387">
                  <a:extLst>
                    <a:ext uri="{FF2B5EF4-FFF2-40B4-BE49-F238E27FC236}">
                      <a16:creationId xmlns:a16="http://schemas.microsoft.com/office/drawing/2014/main" id="{111752C9-0CA9-3E47-9DCE-20D9520895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85521" y="181047"/>
                  <a:ext cx="11771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9" name="TextBox 388">
                  <a:extLst>
                    <a:ext uri="{FF2B5EF4-FFF2-40B4-BE49-F238E27FC236}">
                      <a16:creationId xmlns:a16="http://schemas.microsoft.com/office/drawing/2014/main" id="{E630A110-DA1C-6745-80CB-BE4132BCC915}"/>
                    </a:ext>
                  </a:extLst>
                </p:cNvPr>
                <p:cNvSpPr txBox="1"/>
                <p:nvPr/>
              </p:nvSpPr>
              <p:spPr>
                <a:xfrm>
                  <a:off x="5895049" y="186376"/>
                  <a:ext cx="43111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r>
                    <a:rPr lang="en-US" sz="1600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4b</a:t>
                  </a:r>
                </a:p>
              </p:txBody>
            </p:sp>
            <p:cxnSp>
              <p:nvCxnSpPr>
                <p:cNvPr id="391" name="Straight Connector 390">
                  <a:extLst>
                    <a:ext uri="{FF2B5EF4-FFF2-40B4-BE49-F238E27FC236}">
                      <a16:creationId xmlns:a16="http://schemas.microsoft.com/office/drawing/2014/main" id="{10676439-C86E-9543-8267-2FF47A1647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40439" y="265207"/>
                  <a:ext cx="0" cy="178678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3" name="Straight Connector 392">
                  <a:extLst>
                    <a:ext uri="{FF2B5EF4-FFF2-40B4-BE49-F238E27FC236}">
                      <a16:creationId xmlns:a16="http://schemas.microsoft.com/office/drawing/2014/main" id="{5AFB96EA-27DF-8142-AB52-F9E5BE2ACF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66872" y="265207"/>
                  <a:ext cx="0" cy="178678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4" name="TextBox 393">
                      <a:extLst>
                        <a:ext uri="{FF2B5EF4-FFF2-40B4-BE49-F238E27FC236}">
                          <a16:creationId xmlns:a16="http://schemas.microsoft.com/office/drawing/2014/main" id="{3C3B43E7-73E4-AB4B-9873-5A2AE3F4F56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61151" y="275628"/>
                      <a:ext cx="31585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394" name="TextBox 393">
                      <a:extLst>
                        <a:ext uri="{FF2B5EF4-FFF2-40B4-BE49-F238E27FC236}">
                          <a16:creationId xmlns:a16="http://schemas.microsoft.com/office/drawing/2014/main" id="{3C3B43E7-73E4-AB4B-9873-5A2AE3F4F56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61151" y="275628"/>
                      <a:ext cx="315853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95" name="Straight Connector 394">
                  <a:extLst>
                    <a:ext uri="{FF2B5EF4-FFF2-40B4-BE49-F238E27FC236}">
                      <a16:creationId xmlns:a16="http://schemas.microsoft.com/office/drawing/2014/main" id="{7F90C355-1FCF-234F-9B45-328B534D3D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55781" y="181047"/>
                  <a:ext cx="0" cy="132184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>
                  <a:extLst>
                    <a:ext uri="{FF2B5EF4-FFF2-40B4-BE49-F238E27FC236}">
                      <a16:creationId xmlns:a16="http://schemas.microsoft.com/office/drawing/2014/main" id="{B5AB1481-7E00-F545-BEF0-3B20E18DEA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85521" y="1502888"/>
                  <a:ext cx="11771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7" name="TextBox 396">
                      <a:extLst>
                        <a:ext uri="{FF2B5EF4-FFF2-40B4-BE49-F238E27FC236}">
                          <a16:creationId xmlns:a16="http://schemas.microsoft.com/office/drawing/2014/main" id="{DAEE3AE5-10D2-0E48-9AF5-FC9A81584FE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61977" y="646997"/>
                      <a:ext cx="31585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397" name="TextBox 396">
                      <a:extLst>
                        <a:ext uri="{FF2B5EF4-FFF2-40B4-BE49-F238E27FC236}">
                          <a16:creationId xmlns:a16="http://schemas.microsoft.com/office/drawing/2014/main" id="{DAEE3AE5-10D2-0E48-9AF5-FC9A81584FE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61977" y="646997"/>
                      <a:ext cx="315853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98" name="Straight Connector 397">
                  <a:extLst>
                    <a:ext uri="{FF2B5EF4-FFF2-40B4-BE49-F238E27FC236}">
                      <a16:creationId xmlns:a16="http://schemas.microsoft.com/office/drawing/2014/main" id="{920561D5-FADA-E842-BC67-1359D91FD8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004426" y="448045"/>
                  <a:ext cx="334897" cy="784659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9" name="Straight Arrow Connector 398">
                  <a:extLst>
                    <a:ext uri="{FF2B5EF4-FFF2-40B4-BE49-F238E27FC236}">
                      <a16:creationId xmlns:a16="http://schemas.microsoft.com/office/drawing/2014/main" id="{3F170FCC-9368-624C-B125-668F27B58D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85567" y="819030"/>
                  <a:ext cx="742952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1" name="Straight Arrow Connector 400">
                  <a:extLst>
                    <a:ext uri="{FF2B5EF4-FFF2-40B4-BE49-F238E27FC236}">
                      <a16:creationId xmlns:a16="http://schemas.microsoft.com/office/drawing/2014/main" id="{20589669-8250-EC41-B892-9DF5B2E982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26167" y="447661"/>
                  <a:ext cx="501526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3" name="TextBox 402">
                  <a:extLst>
                    <a:ext uri="{FF2B5EF4-FFF2-40B4-BE49-F238E27FC236}">
                      <a16:creationId xmlns:a16="http://schemas.microsoft.com/office/drawing/2014/main" id="{9B04CD07-F61A-7D41-BE79-9BB6AC57ACEA}"/>
                    </a:ext>
                  </a:extLst>
                </p:cNvPr>
                <p:cNvSpPr txBox="1"/>
                <p:nvPr/>
              </p:nvSpPr>
              <p:spPr>
                <a:xfrm>
                  <a:off x="6397815" y="1162573"/>
                  <a:ext cx="3573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pPr algn="ctr"/>
                  <a:r>
                    <a:rPr lang="en-US" sz="1100" dirty="0">
                      <a:solidFill>
                        <a:srgbClr val="FFC000"/>
                      </a:solidFill>
                      <a:latin typeface="Courier" pitchFamily="2" charset="0"/>
                    </a:rPr>
                    <a:t>AC</a:t>
                  </a:r>
                </a:p>
              </p:txBody>
            </p:sp>
            <p:cxnSp>
              <p:nvCxnSpPr>
                <p:cNvPr id="404" name="Straight Connector 403">
                  <a:extLst>
                    <a:ext uri="{FF2B5EF4-FFF2-40B4-BE49-F238E27FC236}">
                      <a16:creationId xmlns:a16="http://schemas.microsoft.com/office/drawing/2014/main" id="{8F45D5DE-878B-8B44-B906-DF6105AF31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5049" y="174752"/>
                  <a:ext cx="0" cy="13281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5" name="TextBox 404">
                      <a:extLst>
                        <a:ext uri="{FF2B5EF4-FFF2-40B4-BE49-F238E27FC236}">
                          <a16:creationId xmlns:a16="http://schemas.microsoft.com/office/drawing/2014/main" id="{89B2173A-021E-184B-9909-FB2407FC6D4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55659" y="1055764"/>
                      <a:ext cx="31585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405" name="TextBox 404">
                      <a:extLst>
                        <a:ext uri="{FF2B5EF4-FFF2-40B4-BE49-F238E27FC236}">
                          <a16:creationId xmlns:a16="http://schemas.microsoft.com/office/drawing/2014/main" id="{89B2173A-021E-184B-9909-FB2407FC6D4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55659" y="1055764"/>
                      <a:ext cx="315853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06" name="Straight Arrow Connector 405">
                  <a:extLst>
                    <a:ext uri="{FF2B5EF4-FFF2-40B4-BE49-F238E27FC236}">
                      <a16:creationId xmlns:a16="http://schemas.microsoft.com/office/drawing/2014/main" id="{9042D64D-E717-EC47-BE52-716DD89E52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41396" y="1227797"/>
                  <a:ext cx="880805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7" name="Straight Connector 406">
                  <a:extLst>
                    <a:ext uri="{FF2B5EF4-FFF2-40B4-BE49-F238E27FC236}">
                      <a16:creationId xmlns:a16="http://schemas.microsoft.com/office/drawing/2014/main" id="{AF17F937-29A4-3243-910B-35E2EAB5F4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41958" y="458648"/>
                  <a:ext cx="33146" cy="764092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8" name="TextBox 407">
                  <a:extLst>
                    <a:ext uri="{FF2B5EF4-FFF2-40B4-BE49-F238E27FC236}">
                      <a16:creationId xmlns:a16="http://schemas.microsoft.com/office/drawing/2014/main" id="{33443DAA-5A83-1548-A3F8-F146863B0E60}"/>
                    </a:ext>
                  </a:extLst>
                </p:cNvPr>
                <p:cNvSpPr txBox="1"/>
                <p:nvPr/>
              </p:nvSpPr>
              <p:spPr>
                <a:xfrm>
                  <a:off x="5832507" y="1162573"/>
                  <a:ext cx="3573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pPr algn="ctr"/>
                  <a:r>
                    <a:rPr lang="en-US" sz="1100" dirty="0">
                      <a:solidFill>
                        <a:srgbClr val="FF0000"/>
                      </a:solidFill>
                      <a:latin typeface="Courier" pitchFamily="2" charset="0"/>
                    </a:rPr>
                    <a:t>CC</a:t>
                  </a:r>
                </a:p>
              </p:txBody>
            </p:sp>
            <p:sp>
              <p:nvSpPr>
                <p:cNvPr id="409" name="TextBox 408">
                  <a:extLst>
                    <a:ext uri="{FF2B5EF4-FFF2-40B4-BE49-F238E27FC236}">
                      <a16:creationId xmlns:a16="http://schemas.microsoft.com/office/drawing/2014/main" id="{F2FC2B33-41B6-5444-86B1-1F57D8100F71}"/>
                    </a:ext>
                  </a:extLst>
                </p:cNvPr>
                <p:cNvSpPr txBox="1"/>
                <p:nvPr/>
              </p:nvSpPr>
              <p:spPr>
                <a:xfrm>
                  <a:off x="6014964" y="1162573"/>
                  <a:ext cx="3573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pPr algn="ctr"/>
                  <a:r>
                    <a:rPr lang="en-US" sz="1100" dirty="0">
                      <a:solidFill>
                        <a:srgbClr val="7030A0"/>
                      </a:solidFill>
                      <a:latin typeface="Courier" pitchFamily="2" charset="0"/>
                    </a:rPr>
                    <a:t>GC</a:t>
                  </a:r>
                </a:p>
              </p:txBody>
            </p:sp>
            <p:sp>
              <p:nvSpPr>
                <p:cNvPr id="411" name="TextBox 410">
                  <a:extLst>
                    <a:ext uri="{FF2B5EF4-FFF2-40B4-BE49-F238E27FC236}">
                      <a16:creationId xmlns:a16="http://schemas.microsoft.com/office/drawing/2014/main" id="{D541F284-6959-1C4D-AA12-DD337D2BECE6}"/>
                    </a:ext>
                  </a:extLst>
                </p:cNvPr>
                <p:cNvSpPr txBox="1"/>
                <p:nvPr/>
              </p:nvSpPr>
              <p:spPr>
                <a:xfrm>
                  <a:off x="6201793" y="1162573"/>
                  <a:ext cx="3573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pPr algn="ctr"/>
                  <a:r>
                    <a:rPr lang="en-US" sz="1100" dirty="0">
                      <a:solidFill>
                        <a:srgbClr val="FF0000"/>
                      </a:solidFill>
                      <a:latin typeface="Courier" pitchFamily="2" charset="0"/>
                    </a:rPr>
                    <a:t>TT</a:t>
                  </a:r>
                </a:p>
              </p:txBody>
            </p:sp>
            <p:cxnSp>
              <p:nvCxnSpPr>
                <p:cNvPr id="412" name="Straight Connector 411">
                  <a:extLst>
                    <a:ext uri="{FF2B5EF4-FFF2-40B4-BE49-F238E27FC236}">
                      <a16:creationId xmlns:a16="http://schemas.microsoft.com/office/drawing/2014/main" id="{F633764A-E9D1-2240-93DC-4B43F7D82A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558209" y="419625"/>
                  <a:ext cx="108663" cy="815954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3" name="Straight Connector 412">
                  <a:extLst>
                    <a:ext uri="{FF2B5EF4-FFF2-40B4-BE49-F238E27FC236}">
                      <a16:creationId xmlns:a16="http://schemas.microsoft.com/office/drawing/2014/main" id="{339A3349-8E42-6C43-9720-A68B68E7A5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37883" y="617787"/>
                  <a:ext cx="130307" cy="615336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5" name="TextBox 414">
                  <a:extLst>
                    <a:ext uri="{FF2B5EF4-FFF2-40B4-BE49-F238E27FC236}">
                      <a16:creationId xmlns:a16="http://schemas.microsoft.com/office/drawing/2014/main" id="{E9E7E437-0AA1-2441-91B2-C9830ED1081A}"/>
                    </a:ext>
                  </a:extLst>
                </p:cNvPr>
                <p:cNvSpPr txBox="1"/>
                <p:nvPr/>
              </p:nvSpPr>
              <p:spPr>
                <a:xfrm>
                  <a:off x="6594235" y="1162573"/>
                  <a:ext cx="3573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pPr algn="ctr"/>
                  <a:r>
                    <a:rPr lang="en-US" sz="1100" dirty="0">
                      <a:solidFill>
                        <a:srgbClr val="FFC000"/>
                      </a:solidFill>
                      <a:latin typeface="Courier" pitchFamily="2" charset="0"/>
                    </a:rPr>
                    <a:t>CG</a:t>
                  </a:r>
                </a:p>
              </p:txBody>
            </p:sp>
            <p:cxnSp>
              <p:nvCxnSpPr>
                <p:cNvPr id="417" name="Straight Connector 416">
                  <a:extLst>
                    <a:ext uri="{FF2B5EF4-FFF2-40B4-BE49-F238E27FC236}">
                      <a16:creationId xmlns:a16="http://schemas.microsoft.com/office/drawing/2014/main" id="{F1CF9C6E-24E4-6844-9814-64C9AA7776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90438" y="819030"/>
                  <a:ext cx="39015" cy="421594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40" name="Group 339">
              <a:extLst>
                <a:ext uri="{FF2B5EF4-FFF2-40B4-BE49-F238E27FC236}">
                  <a16:creationId xmlns:a16="http://schemas.microsoft.com/office/drawing/2014/main" id="{800263D0-0C63-9544-9B7B-3662D2293C41}"/>
                </a:ext>
              </a:extLst>
            </p:cNvPr>
            <p:cNvGrpSpPr/>
            <p:nvPr/>
          </p:nvGrpSpPr>
          <p:grpSpPr>
            <a:xfrm>
              <a:off x="9625148" y="1748706"/>
              <a:ext cx="1192309" cy="1328136"/>
              <a:chOff x="2237207" y="2979072"/>
              <a:chExt cx="1192309" cy="1328136"/>
            </a:xfrm>
          </p:grpSpPr>
          <p:grpSp>
            <p:nvGrpSpPr>
              <p:cNvPr id="341" name="Group 340">
                <a:extLst>
                  <a:ext uri="{FF2B5EF4-FFF2-40B4-BE49-F238E27FC236}">
                    <a16:creationId xmlns:a16="http://schemas.microsoft.com/office/drawing/2014/main" id="{8BDEA963-1C65-2542-8CAB-FB971D332436}"/>
                  </a:ext>
                </a:extLst>
              </p:cNvPr>
              <p:cNvGrpSpPr/>
              <p:nvPr/>
            </p:nvGrpSpPr>
            <p:grpSpPr>
              <a:xfrm>
                <a:off x="2237207" y="2979072"/>
                <a:ext cx="1192309" cy="1328136"/>
                <a:chOff x="5885521" y="174752"/>
                <a:chExt cx="1192309" cy="1328136"/>
              </a:xfrm>
            </p:grpSpPr>
            <p:cxnSp>
              <p:nvCxnSpPr>
                <p:cNvPr id="348" name="Straight Connector 347">
                  <a:extLst>
                    <a:ext uri="{FF2B5EF4-FFF2-40B4-BE49-F238E27FC236}">
                      <a16:creationId xmlns:a16="http://schemas.microsoft.com/office/drawing/2014/main" id="{059043BC-8C02-5D4C-A5AF-346EC782B1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85521" y="181047"/>
                  <a:ext cx="11771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9" name="TextBox 348">
                  <a:extLst>
                    <a:ext uri="{FF2B5EF4-FFF2-40B4-BE49-F238E27FC236}">
                      <a16:creationId xmlns:a16="http://schemas.microsoft.com/office/drawing/2014/main" id="{5F746C5B-A280-7249-9BEC-92C19E14DC42}"/>
                    </a:ext>
                  </a:extLst>
                </p:cNvPr>
                <p:cNvSpPr txBox="1"/>
                <p:nvPr/>
              </p:nvSpPr>
              <p:spPr>
                <a:xfrm>
                  <a:off x="5895049" y="186376"/>
                  <a:ext cx="43111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r>
                    <a:rPr lang="en-US" sz="1600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4c</a:t>
                  </a:r>
                </a:p>
              </p:txBody>
            </p:sp>
            <p:cxnSp>
              <p:nvCxnSpPr>
                <p:cNvPr id="350" name="Straight Connector 349">
                  <a:extLst>
                    <a:ext uri="{FF2B5EF4-FFF2-40B4-BE49-F238E27FC236}">
                      <a16:creationId xmlns:a16="http://schemas.microsoft.com/office/drawing/2014/main" id="{71056543-D6B3-9F49-9BCF-7E34513433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40439" y="265207"/>
                  <a:ext cx="0" cy="178678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>
                  <a:extLst>
                    <a:ext uri="{FF2B5EF4-FFF2-40B4-BE49-F238E27FC236}">
                      <a16:creationId xmlns:a16="http://schemas.microsoft.com/office/drawing/2014/main" id="{B2B5C982-B702-A943-A665-2C9E583388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66872" y="265207"/>
                  <a:ext cx="0" cy="178678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2" name="TextBox 351">
                      <a:extLst>
                        <a:ext uri="{FF2B5EF4-FFF2-40B4-BE49-F238E27FC236}">
                          <a16:creationId xmlns:a16="http://schemas.microsoft.com/office/drawing/2014/main" id="{132F4007-9A43-EC48-B2F8-FEB71A831B1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61151" y="275628"/>
                      <a:ext cx="31585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352" name="TextBox 351">
                      <a:extLst>
                        <a:ext uri="{FF2B5EF4-FFF2-40B4-BE49-F238E27FC236}">
                          <a16:creationId xmlns:a16="http://schemas.microsoft.com/office/drawing/2014/main" id="{132F4007-9A43-EC48-B2F8-FEB71A831B1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61151" y="275628"/>
                      <a:ext cx="315853" cy="27699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53" name="Straight Connector 352">
                  <a:extLst>
                    <a:ext uri="{FF2B5EF4-FFF2-40B4-BE49-F238E27FC236}">
                      <a16:creationId xmlns:a16="http://schemas.microsoft.com/office/drawing/2014/main" id="{299C0416-7083-5C43-B90C-E4983A67A5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58956" y="181047"/>
                  <a:ext cx="0" cy="132184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Straight Connector 353">
                  <a:extLst>
                    <a:ext uri="{FF2B5EF4-FFF2-40B4-BE49-F238E27FC236}">
                      <a16:creationId xmlns:a16="http://schemas.microsoft.com/office/drawing/2014/main" id="{F0A442CC-288D-4043-AB11-63C18F9148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85521" y="1502888"/>
                  <a:ext cx="11771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5" name="TextBox 354">
                      <a:extLst>
                        <a:ext uri="{FF2B5EF4-FFF2-40B4-BE49-F238E27FC236}">
                          <a16:creationId xmlns:a16="http://schemas.microsoft.com/office/drawing/2014/main" id="{5BF68AC8-769D-B24F-B939-64A024BB31D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61977" y="646997"/>
                      <a:ext cx="31585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355" name="TextBox 354">
                      <a:extLst>
                        <a:ext uri="{FF2B5EF4-FFF2-40B4-BE49-F238E27FC236}">
                          <a16:creationId xmlns:a16="http://schemas.microsoft.com/office/drawing/2014/main" id="{5BF68AC8-769D-B24F-B939-64A024BB31D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61977" y="646997"/>
                      <a:ext cx="315853" cy="276999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64" name="Straight Connector 363">
                  <a:extLst>
                    <a:ext uri="{FF2B5EF4-FFF2-40B4-BE49-F238E27FC236}">
                      <a16:creationId xmlns:a16="http://schemas.microsoft.com/office/drawing/2014/main" id="{A24E9968-833C-074A-8237-19FAAA357D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12351" y="448045"/>
                  <a:ext cx="226973" cy="511498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6" name="Straight Arrow Connector 365">
                  <a:extLst>
                    <a:ext uri="{FF2B5EF4-FFF2-40B4-BE49-F238E27FC236}">
                      <a16:creationId xmlns:a16="http://schemas.microsoft.com/office/drawing/2014/main" id="{5A0356FC-B313-0F41-B795-79786E6768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85567" y="819030"/>
                  <a:ext cx="742952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Straight Arrow Connector 367">
                  <a:extLst>
                    <a:ext uri="{FF2B5EF4-FFF2-40B4-BE49-F238E27FC236}">
                      <a16:creationId xmlns:a16="http://schemas.microsoft.com/office/drawing/2014/main" id="{34A25E6C-9B01-1F46-A291-E969D6D379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26167" y="447661"/>
                  <a:ext cx="501526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Connector 368">
                  <a:extLst>
                    <a:ext uri="{FF2B5EF4-FFF2-40B4-BE49-F238E27FC236}">
                      <a16:creationId xmlns:a16="http://schemas.microsoft.com/office/drawing/2014/main" id="{E4583D76-9997-8645-BE4A-C5819E2C3B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5049" y="174752"/>
                  <a:ext cx="0" cy="13281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0" name="TextBox 369">
                      <a:extLst>
                        <a:ext uri="{FF2B5EF4-FFF2-40B4-BE49-F238E27FC236}">
                          <a16:creationId xmlns:a16="http://schemas.microsoft.com/office/drawing/2014/main" id="{9C710CC9-7275-2245-B029-F663AF986CA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55659" y="1055764"/>
                      <a:ext cx="31585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370" name="TextBox 369">
                      <a:extLst>
                        <a:ext uri="{FF2B5EF4-FFF2-40B4-BE49-F238E27FC236}">
                          <a16:creationId xmlns:a16="http://schemas.microsoft.com/office/drawing/2014/main" id="{9C710CC9-7275-2245-B029-F663AF986CA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55659" y="1055764"/>
                      <a:ext cx="315853" cy="276999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71" name="Straight Arrow Connector 370">
                  <a:extLst>
                    <a:ext uri="{FF2B5EF4-FFF2-40B4-BE49-F238E27FC236}">
                      <a16:creationId xmlns:a16="http://schemas.microsoft.com/office/drawing/2014/main" id="{589AAE63-5A59-D248-B646-96FACD0381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41396" y="1227797"/>
                  <a:ext cx="880805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Connector 371">
                  <a:extLst>
                    <a:ext uri="{FF2B5EF4-FFF2-40B4-BE49-F238E27FC236}">
                      <a16:creationId xmlns:a16="http://schemas.microsoft.com/office/drawing/2014/main" id="{0D3F40F7-4874-F34F-AC9B-5C41450A05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41958" y="458648"/>
                  <a:ext cx="10957" cy="166471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>
                  <a:extLst>
                    <a:ext uri="{FF2B5EF4-FFF2-40B4-BE49-F238E27FC236}">
                      <a16:creationId xmlns:a16="http://schemas.microsoft.com/office/drawing/2014/main" id="{8EB29900-0074-4942-B5DE-D38AE7BE9A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594015" y="419625"/>
                  <a:ext cx="72858" cy="504359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:a16="http://schemas.microsoft.com/office/drawing/2014/main" id="{E039EC8D-7A1D-A84C-8608-79588ABBC4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39446" y="613831"/>
                  <a:ext cx="88786" cy="539551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A6BDE557-5CE3-E540-B3D7-3B9AE13E9D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80917" y="3462459"/>
                <a:ext cx="17648" cy="19069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BCA9C272-A8CC-6643-B676-F81BFADAE0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46220" y="3609642"/>
                <a:ext cx="39015" cy="421594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4245F93D-8926-864D-85E5-AC931800A079}"/>
                </a:ext>
              </a:extLst>
            </p:cNvPr>
            <p:cNvGrpSpPr/>
            <p:nvPr/>
          </p:nvGrpSpPr>
          <p:grpSpPr>
            <a:xfrm>
              <a:off x="9208868" y="4131685"/>
              <a:ext cx="1043606" cy="1328136"/>
              <a:chOff x="3496296" y="2985127"/>
              <a:chExt cx="1043606" cy="1328136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D81BFD2A-DA54-4B49-9ABB-D589EC9A3346}"/>
                  </a:ext>
                </a:extLst>
              </p:cNvPr>
              <p:cNvGrpSpPr/>
              <p:nvPr/>
            </p:nvGrpSpPr>
            <p:grpSpPr>
              <a:xfrm>
                <a:off x="3496296" y="2985127"/>
                <a:ext cx="1043606" cy="1328136"/>
                <a:chOff x="8609448" y="190607"/>
                <a:chExt cx="1043606" cy="1328136"/>
              </a:xfrm>
            </p:grpSpPr>
            <p:grpSp>
              <p:nvGrpSpPr>
                <p:cNvPr id="291" name="Group 290">
                  <a:extLst>
                    <a:ext uri="{FF2B5EF4-FFF2-40B4-BE49-F238E27FC236}">
                      <a16:creationId xmlns:a16="http://schemas.microsoft.com/office/drawing/2014/main" id="{2EF1AE0C-3C5C-1647-86E6-F09B67E17622}"/>
                    </a:ext>
                  </a:extLst>
                </p:cNvPr>
                <p:cNvGrpSpPr/>
                <p:nvPr/>
              </p:nvGrpSpPr>
              <p:grpSpPr>
                <a:xfrm>
                  <a:off x="8609448" y="190607"/>
                  <a:ext cx="1043606" cy="1328136"/>
                  <a:chOff x="5885521" y="174752"/>
                  <a:chExt cx="1043606" cy="1328136"/>
                </a:xfrm>
              </p:grpSpPr>
              <p:cxnSp>
                <p:nvCxnSpPr>
                  <p:cNvPr id="313" name="Straight Connector 312">
                    <a:extLst>
                      <a:ext uri="{FF2B5EF4-FFF2-40B4-BE49-F238E27FC236}">
                        <a16:creationId xmlns:a16="http://schemas.microsoft.com/office/drawing/2014/main" id="{C7A10C65-93D3-914B-AD9E-9DAE478992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85521" y="181047"/>
                    <a:ext cx="1032974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8" name="TextBox 317">
                    <a:extLst>
                      <a:ext uri="{FF2B5EF4-FFF2-40B4-BE49-F238E27FC236}">
                        <a16:creationId xmlns:a16="http://schemas.microsoft.com/office/drawing/2014/main" id="{47C7DC4C-BED4-B54D-BCDB-C5803CDF34D1}"/>
                      </a:ext>
                    </a:extLst>
                  </p:cNvPr>
                  <p:cNvSpPr txBox="1"/>
                  <p:nvPr/>
                </p:nvSpPr>
                <p:spPr>
                  <a:xfrm>
                    <a:off x="5895049" y="186376"/>
                    <a:ext cx="43111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rmAutofit/>
                  </a:bodyPr>
                  <a:lstStyle/>
                  <a:p>
                    <a:r>
                      <a:rPr lang="en-US" sz="160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a:t>5</a:t>
                    </a:r>
                  </a:p>
                </p:txBody>
              </p:sp>
              <p:cxnSp>
                <p:nvCxnSpPr>
                  <p:cNvPr id="319" name="Straight Connector 318">
                    <a:extLst>
                      <a:ext uri="{FF2B5EF4-FFF2-40B4-BE49-F238E27FC236}">
                        <a16:creationId xmlns:a16="http://schemas.microsoft.com/office/drawing/2014/main" id="{E500A47A-564E-9B48-901E-C4311B131B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40439" y="268382"/>
                    <a:ext cx="0" cy="178678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0" name="Straight Connector 319">
                    <a:extLst>
                      <a:ext uri="{FF2B5EF4-FFF2-40B4-BE49-F238E27FC236}">
                        <a16:creationId xmlns:a16="http://schemas.microsoft.com/office/drawing/2014/main" id="{223E2C12-01AF-F347-A273-FD428F91AB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66872" y="268382"/>
                    <a:ext cx="0" cy="178678"/>
                  </a:xfrm>
                  <a:prstGeom prst="line">
                    <a:avLst/>
                  </a:prstGeom>
                  <a:ln w="1905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3" name="Straight Connector 322">
                    <a:extLst>
                      <a:ext uri="{FF2B5EF4-FFF2-40B4-BE49-F238E27FC236}">
                        <a16:creationId xmlns:a16="http://schemas.microsoft.com/office/drawing/2014/main" id="{04B269BE-DE30-714D-B974-A361256043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896287" y="181047"/>
                    <a:ext cx="0" cy="132184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Straight Connector 323">
                    <a:extLst>
                      <a:ext uri="{FF2B5EF4-FFF2-40B4-BE49-F238E27FC236}">
                        <a16:creationId xmlns:a16="http://schemas.microsoft.com/office/drawing/2014/main" id="{0D728F8D-CF11-5C45-BAC4-F332D1C0C5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85521" y="1502888"/>
                    <a:ext cx="1043606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5" name="Straight Connector 324">
                    <a:extLst>
                      <a:ext uri="{FF2B5EF4-FFF2-40B4-BE49-F238E27FC236}">
                        <a16:creationId xmlns:a16="http://schemas.microsoft.com/office/drawing/2014/main" id="{4DAF2AB7-4599-EB4F-88A6-A462A842F1B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916196" y="448045"/>
                    <a:ext cx="423129" cy="953544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6" name="Straight Connector 325">
                    <a:extLst>
                      <a:ext uri="{FF2B5EF4-FFF2-40B4-BE49-F238E27FC236}">
                        <a16:creationId xmlns:a16="http://schemas.microsoft.com/office/drawing/2014/main" id="{3C242FAF-6753-9D4F-A300-EBD433939E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95049" y="174752"/>
                    <a:ext cx="0" cy="13281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7" name="Straight Connector 326">
                    <a:extLst>
                      <a:ext uri="{FF2B5EF4-FFF2-40B4-BE49-F238E27FC236}">
                        <a16:creationId xmlns:a16="http://schemas.microsoft.com/office/drawing/2014/main" id="{9D90EC62-EE57-5E4C-AE86-76DAAB1148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38850" y="446423"/>
                    <a:ext cx="29179" cy="44332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8" name="Straight Connector 327">
                    <a:extLst>
                      <a:ext uri="{FF2B5EF4-FFF2-40B4-BE49-F238E27FC236}">
                        <a16:creationId xmlns:a16="http://schemas.microsoft.com/office/drawing/2014/main" id="{5D839AE0-EB04-E84C-831A-A997993AB6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610031" y="419625"/>
                    <a:ext cx="56842" cy="393488"/>
                  </a:xfrm>
                  <a:prstGeom prst="line">
                    <a:avLst/>
                  </a:prstGeom>
                  <a:ln w="1905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4" name="Straight Connector 333">
                    <a:extLst>
                      <a:ext uri="{FF2B5EF4-FFF2-40B4-BE49-F238E27FC236}">
                        <a16:creationId xmlns:a16="http://schemas.microsoft.com/office/drawing/2014/main" id="{182B1BBF-9D25-084D-8089-4B90141CAB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39446" y="613831"/>
                    <a:ext cx="55461" cy="337033"/>
                  </a:xfrm>
                  <a:prstGeom prst="line">
                    <a:avLst/>
                  </a:prstGeom>
                  <a:ln w="1905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2" name="TextBox 291">
                      <a:extLst>
                        <a:ext uri="{FF2B5EF4-FFF2-40B4-BE49-F238E27FC236}">
                          <a16:creationId xmlns:a16="http://schemas.microsoft.com/office/drawing/2014/main" id="{9F95C1A7-606F-B349-A306-1B1068CA726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60215" y="447807"/>
                      <a:ext cx="159210" cy="15388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000" b="0" dirty="0"/>
                    </a:p>
                  </p:txBody>
                </p:sp>
              </mc:Choice>
              <mc:Fallback xmlns="">
                <p:sp>
                  <p:nvSpPr>
                    <p:cNvPr id="292" name="TextBox 291">
                      <a:extLst>
                        <a:ext uri="{FF2B5EF4-FFF2-40B4-BE49-F238E27FC236}">
                          <a16:creationId xmlns:a16="http://schemas.microsoft.com/office/drawing/2014/main" id="{9F95C1A7-606F-B349-A306-1B1068CA726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60215" y="447807"/>
                      <a:ext cx="159210" cy="153888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7143" r="-7143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3" name="TextBox 292">
                      <a:extLst>
                        <a:ext uri="{FF2B5EF4-FFF2-40B4-BE49-F238E27FC236}">
                          <a16:creationId xmlns:a16="http://schemas.microsoft.com/office/drawing/2014/main" id="{E075FF81-252F-9449-A148-19C8B2BE9B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76751" y="502909"/>
                      <a:ext cx="159210" cy="15388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000" b="0" dirty="0"/>
                    </a:p>
                  </p:txBody>
                </p:sp>
              </mc:Choice>
              <mc:Fallback xmlns="">
                <p:sp>
                  <p:nvSpPr>
                    <p:cNvPr id="293" name="TextBox 292">
                      <a:extLst>
                        <a:ext uri="{FF2B5EF4-FFF2-40B4-BE49-F238E27FC236}">
                          <a16:creationId xmlns:a16="http://schemas.microsoft.com/office/drawing/2014/main" id="{E075FF81-252F-9449-A148-19C8B2BE9B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76751" y="502909"/>
                      <a:ext cx="159210" cy="153888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23077" r="-7692" b="-1538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4" name="TextBox 293">
                      <a:extLst>
                        <a:ext uri="{FF2B5EF4-FFF2-40B4-BE49-F238E27FC236}">
                          <a16:creationId xmlns:a16="http://schemas.microsoft.com/office/drawing/2014/main" id="{3F7B5511-4C7A-7F47-9D34-8294C3E55F2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12994" y="776846"/>
                      <a:ext cx="159210" cy="15388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000" b="0" dirty="0"/>
                    </a:p>
                  </p:txBody>
                </p:sp>
              </mc:Choice>
              <mc:Fallback xmlns="">
                <p:sp>
                  <p:nvSpPr>
                    <p:cNvPr id="294" name="TextBox 293">
                      <a:extLst>
                        <a:ext uri="{FF2B5EF4-FFF2-40B4-BE49-F238E27FC236}">
                          <a16:creationId xmlns:a16="http://schemas.microsoft.com/office/drawing/2014/main" id="{3F7B5511-4C7A-7F47-9D34-8294C3E55F2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712994" y="776846"/>
                      <a:ext cx="159210" cy="153888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15385" r="-7692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5" name="TextBox 294">
                      <a:extLst>
                        <a:ext uri="{FF2B5EF4-FFF2-40B4-BE49-F238E27FC236}">
                          <a16:creationId xmlns:a16="http://schemas.microsoft.com/office/drawing/2014/main" id="{90CD0F96-F292-5540-B37A-DC8AA454279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78283" y="917923"/>
                      <a:ext cx="159211" cy="15388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normAutofit fontScale="77500" lnSpcReduction="20000"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000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a14:m>
                      <a:r>
                        <a:rPr lang="en-US" sz="1000" b="0" dirty="0"/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295" name="TextBox 294">
                      <a:extLst>
                        <a:ext uri="{FF2B5EF4-FFF2-40B4-BE49-F238E27FC236}">
                          <a16:creationId xmlns:a16="http://schemas.microsoft.com/office/drawing/2014/main" id="{90CD0F96-F292-5540-B37A-DC8AA45427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78283" y="917923"/>
                      <a:ext cx="159211" cy="153888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2307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6" name="TextBox 295">
                      <a:extLst>
                        <a:ext uri="{FF2B5EF4-FFF2-40B4-BE49-F238E27FC236}">
                          <a16:creationId xmlns:a16="http://schemas.microsoft.com/office/drawing/2014/main" id="{2675AFE9-B467-ED49-B257-6D569D944B6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407475" y="390825"/>
                      <a:ext cx="159210" cy="15388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000" b="0" dirty="0"/>
                    </a:p>
                  </p:txBody>
                </p:sp>
              </mc:Choice>
              <mc:Fallback xmlns="">
                <p:sp>
                  <p:nvSpPr>
                    <p:cNvPr id="296" name="TextBox 295">
                      <a:extLst>
                        <a:ext uri="{FF2B5EF4-FFF2-40B4-BE49-F238E27FC236}">
                          <a16:creationId xmlns:a16="http://schemas.microsoft.com/office/drawing/2014/main" id="{2675AFE9-B467-ED49-B257-6D569D944B6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07475" y="390825"/>
                      <a:ext cx="159210" cy="153888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l="-23077" r="-7692" b="-1538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7" name="TextBox 296">
                      <a:extLst>
                        <a:ext uri="{FF2B5EF4-FFF2-40B4-BE49-F238E27FC236}">
                          <a16:creationId xmlns:a16="http://schemas.microsoft.com/office/drawing/2014/main" id="{31B98231-4CB2-9E45-BE46-E66B6D7914B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92677" y="656797"/>
                      <a:ext cx="159210" cy="15388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000" b="0" dirty="0"/>
                    </a:p>
                  </p:txBody>
                </p:sp>
              </mc:Choice>
              <mc:Fallback xmlns="">
                <p:sp>
                  <p:nvSpPr>
                    <p:cNvPr id="297" name="TextBox 296">
                      <a:extLst>
                        <a:ext uri="{FF2B5EF4-FFF2-40B4-BE49-F238E27FC236}">
                          <a16:creationId xmlns:a16="http://schemas.microsoft.com/office/drawing/2014/main" id="{31B98231-4CB2-9E45-BE46-E66B6D7914B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92677" y="656797"/>
                      <a:ext cx="159210" cy="153888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l="-23077" r="-7692" b="-1538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8" name="TextBox 297">
                      <a:extLst>
                        <a:ext uri="{FF2B5EF4-FFF2-40B4-BE49-F238E27FC236}">
                          <a16:creationId xmlns:a16="http://schemas.microsoft.com/office/drawing/2014/main" id="{D0D9634E-A5C6-B142-BFB5-533919E3556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407475" y="704744"/>
                      <a:ext cx="159210" cy="15388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000" b="0" dirty="0"/>
                    </a:p>
                  </p:txBody>
                </p:sp>
              </mc:Choice>
              <mc:Fallback xmlns="">
                <p:sp>
                  <p:nvSpPr>
                    <p:cNvPr id="298" name="TextBox 297">
                      <a:extLst>
                        <a:ext uri="{FF2B5EF4-FFF2-40B4-BE49-F238E27FC236}">
                          <a16:creationId xmlns:a16="http://schemas.microsoft.com/office/drawing/2014/main" id="{D0D9634E-A5C6-B142-BFB5-533919E3556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07475" y="704744"/>
                      <a:ext cx="159210" cy="153888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l="-23077" r="-7692" b="-1538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0" name="TextBox 309">
                      <a:extLst>
                        <a:ext uri="{FF2B5EF4-FFF2-40B4-BE49-F238E27FC236}">
                          <a16:creationId xmlns:a16="http://schemas.microsoft.com/office/drawing/2014/main" id="{A9586441-7A7F-9841-9AAA-9C27FDAF034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73073" y="264147"/>
                      <a:ext cx="156261" cy="15388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000" b="0" dirty="0"/>
                    </a:p>
                  </p:txBody>
                </p:sp>
              </mc:Choice>
              <mc:Fallback xmlns="">
                <p:sp>
                  <p:nvSpPr>
                    <p:cNvPr id="310" name="TextBox 309">
                      <a:extLst>
                        <a:ext uri="{FF2B5EF4-FFF2-40B4-BE49-F238E27FC236}">
                          <a16:creationId xmlns:a16="http://schemas.microsoft.com/office/drawing/2014/main" id="{A9586441-7A7F-9841-9AAA-9C27FDAF034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73073" y="264147"/>
                      <a:ext cx="156261" cy="153888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l="-14286" b="-1538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FDCBA035-ED5E-8948-A561-643B52072C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42928" y="3462459"/>
                <a:ext cx="17648" cy="19069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9248CAD-5C92-B34C-9695-C7E55F52C8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23492" y="3609642"/>
                <a:ext cx="23755" cy="256689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37252545-8B6E-1348-B817-DE1C6CB6665D}"/>
                </a:ext>
              </a:extLst>
            </p:cNvPr>
            <p:cNvGrpSpPr/>
            <p:nvPr/>
          </p:nvGrpSpPr>
          <p:grpSpPr>
            <a:xfrm>
              <a:off x="7706663" y="4131685"/>
              <a:ext cx="946135" cy="1328136"/>
              <a:chOff x="4761493" y="2990065"/>
              <a:chExt cx="946135" cy="1328136"/>
            </a:xfrm>
          </p:grpSpPr>
          <p:grpSp>
            <p:nvGrpSpPr>
              <p:cNvPr id="264" name="Group 263">
                <a:extLst>
                  <a:ext uri="{FF2B5EF4-FFF2-40B4-BE49-F238E27FC236}">
                    <a16:creationId xmlns:a16="http://schemas.microsoft.com/office/drawing/2014/main" id="{E35D729D-E4DB-C04A-A8B0-C116CE3AEC75}"/>
                  </a:ext>
                </a:extLst>
              </p:cNvPr>
              <p:cNvGrpSpPr/>
              <p:nvPr/>
            </p:nvGrpSpPr>
            <p:grpSpPr>
              <a:xfrm>
                <a:off x="4761493" y="2990065"/>
                <a:ext cx="946135" cy="1328136"/>
                <a:chOff x="9959332" y="198000"/>
                <a:chExt cx="946135" cy="1328136"/>
              </a:xfrm>
            </p:grpSpPr>
            <p:grpSp>
              <p:nvGrpSpPr>
                <p:cNvPr id="268" name="Group 267">
                  <a:extLst>
                    <a:ext uri="{FF2B5EF4-FFF2-40B4-BE49-F238E27FC236}">
                      <a16:creationId xmlns:a16="http://schemas.microsoft.com/office/drawing/2014/main" id="{BB3F90D5-FB90-4E4E-A58C-1F1D5A5CC387}"/>
                    </a:ext>
                  </a:extLst>
                </p:cNvPr>
                <p:cNvGrpSpPr/>
                <p:nvPr/>
              </p:nvGrpSpPr>
              <p:grpSpPr>
                <a:xfrm>
                  <a:off x="9959332" y="198000"/>
                  <a:ext cx="946135" cy="1328136"/>
                  <a:chOff x="5885521" y="174752"/>
                  <a:chExt cx="946135" cy="1328136"/>
                </a:xfrm>
              </p:grpSpPr>
              <p:cxnSp>
                <p:nvCxnSpPr>
                  <p:cNvPr id="272" name="Straight Connector 271">
                    <a:extLst>
                      <a:ext uri="{FF2B5EF4-FFF2-40B4-BE49-F238E27FC236}">
                        <a16:creationId xmlns:a16="http://schemas.microsoft.com/office/drawing/2014/main" id="{F8E4BF74-65AB-A047-AEBE-B4FBC6BC52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85521" y="181047"/>
                    <a:ext cx="946135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3" name="TextBox 272">
                    <a:extLst>
                      <a:ext uri="{FF2B5EF4-FFF2-40B4-BE49-F238E27FC236}">
                        <a16:creationId xmlns:a16="http://schemas.microsoft.com/office/drawing/2014/main" id="{7ACC6DE7-198D-1347-AE83-1F371E5251F5}"/>
                      </a:ext>
                    </a:extLst>
                  </p:cNvPr>
                  <p:cNvSpPr txBox="1"/>
                  <p:nvPr/>
                </p:nvSpPr>
                <p:spPr>
                  <a:xfrm>
                    <a:off x="5895049" y="186376"/>
                    <a:ext cx="43111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rmAutofit/>
                  </a:bodyPr>
                  <a:lstStyle/>
                  <a:p>
                    <a:r>
                      <a:rPr lang="en-US" sz="160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a:t>6</a:t>
                    </a:r>
                  </a:p>
                </p:txBody>
              </p:sp>
              <p:cxnSp>
                <p:nvCxnSpPr>
                  <p:cNvPr id="274" name="Straight Connector 273">
                    <a:extLst>
                      <a:ext uri="{FF2B5EF4-FFF2-40B4-BE49-F238E27FC236}">
                        <a16:creationId xmlns:a16="http://schemas.microsoft.com/office/drawing/2014/main" id="{56858B6F-17CD-FC4F-9252-AFC2D6FEA4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40439" y="371282"/>
                    <a:ext cx="0" cy="178678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5" name="Straight Connector 274">
                    <a:extLst>
                      <a:ext uri="{FF2B5EF4-FFF2-40B4-BE49-F238E27FC236}">
                        <a16:creationId xmlns:a16="http://schemas.microsoft.com/office/drawing/2014/main" id="{D455F433-3181-C54F-BA9A-E4F3A3AB5F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66872" y="371282"/>
                    <a:ext cx="0" cy="178678"/>
                  </a:xfrm>
                  <a:prstGeom prst="line">
                    <a:avLst/>
                  </a:prstGeom>
                  <a:ln w="1905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6" name="Straight Connector 275">
                    <a:extLst>
                      <a:ext uri="{FF2B5EF4-FFF2-40B4-BE49-F238E27FC236}">
                        <a16:creationId xmlns:a16="http://schemas.microsoft.com/office/drawing/2014/main" id="{93419BB1-75E9-4C47-A872-B96CD684C0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821859" y="181047"/>
                    <a:ext cx="0" cy="132184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8" name="Straight Connector 277">
                    <a:extLst>
                      <a:ext uri="{FF2B5EF4-FFF2-40B4-BE49-F238E27FC236}">
                        <a16:creationId xmlns:a16="http://schemas.microsoft.com/office/drawing/2014/main" id="{D27870C9-1FD1-FC4F-8272-9EBB1176D7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85521" y="1502888"/>
                    <a:ext cx="935502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1" name="Straight Connector 280">
                    <a:extLst>
                      <a:ext uri="{FF2B5EF4-FFF2-40B4-BE49-F238E27FC236}">
                        <a16:creationId xmlns:a16="http://schemas.microsoft.com/office/drawing/2014/main" id="{11811600-AD84-8241-AD88-AE96FCCAB0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948294" y="554120"/>
                    <a:ext cx="391031" cy="881209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2" name="Straight Connector 281">
                    <a:extLst>
                      <a:ext uri="{FF2B5EF4-FFF2-40B4-BE49-F238E27FC236}">
                        <a16:creationId xmlns:a16="http://schemas.microsoft.com/office/drawing/2014/main" id="{4ACB505B-9179-0042-BE9E-7F84B087AE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95049" y="174752"/>
                    <a:ext cx="0" cy="13281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Straight Connector 282">
                    <a:extLst>
                      <a:ext uri="{FF2B5EF4-FFF2-40B4-BE49-F238E27FC236}">
                        <a16:creationId xmlns:a16="http://schemas.microsoft.com/office/drawing/2014/main" id="{37ED4A84-E8C9-7B4F-A2FC-6042730316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38850" y="552498"/>
                    <a:ext cx="29179" cy="44332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Straight Connector 284">
                    <a:extLst>
                      <a:ext uri="{FF2B5EF4-FFF2-40B4-BE49-F238E27FC236}">
                        <a16:creationId xmlns:a16="http://schemas.microsoft.com/office/drawing/2014/main" id="{3732FA10-9878-CB43-9098-213AB08A9F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610031" y="525700"/>
                    <a:ext cx="56842" cy="393488"/>
                  </a:xfrm>
                  <a:prstGeom prst="line">
                    <a:avLst/>
                  </a:prstGeom>
                  <a:ln w="1905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6" name="Straight Connector 285">
                    <a:extLst>
                      <a:ext uri="{FF2B5EF4-FFF2-40B4-BE49-F238E27FC236}">
                        <a16:creationId xmlns:a16="http://schemas.microsoft.com/office/drawing/2014/main" id="{51BCA944-82BD-F745-8CBD-F9A2DE374D2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39446" y="719906"/>
                    <a:ext cx="55461" cy="337033"/>
                  </a:xfrm>
                  <a:prstGeom prst="line">
                    <a:avLst/>
                  </a:prstGeom>
                  <a:ln w="1905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69" name="Straight Connector 268">
                  <a:extLst>
                    <a:ext uri="{FF2B5EF4-FFF2-40B4-BE49-F238E27FC236}">
                      <a16:creationId xmlns:a16="http://schemas.microsoft.com/office/drawing/2014/main" id="{483C35BE-AD57-2A41-AD3C-09E235C33A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407782" y="311045"/>
                  <a:ext cx="173469" cy="92337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>
                  <a:extLst>
                    <a:ext uri="{FF2B5EF4-FFF2-40B4-BE49-F238E27FC236}">
                      <a16:creationId xmlns:a16="http://schemas.microsoft.com/office/drawing/2014/main" id="{55584F93-DA41-CF43-8898-F13B2029E7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81251" y="311045"/>
                  <a:ext cx="164068" cy="9023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>
                  <a:extLst>
                    <a:ext uri="{FF2B5EF4-FFF2-40B4-BE49-F238E27FC236}">
                      <a16:creationId xmlns:a16="http://schemas.microsoft.com/office/drawing/2014/main" id="{5EEF16BF-E49C-2841-BDE7-4A9057C52A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81251" y="241300"/>
                  <a:ext cx="0" cy="7639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F52A9715-5312-314F-B3D7-8747AF4678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16941" y="3541834"/>
                <a:ext cx="17648" cy="19069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3B5A5950-A405-454E-901F-AB8FC7685D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97505" y="3689017"/>
                <a:ext cx="23755" cy="256689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4" name="Right Arrow 243">
              <a:extLst>
                <a:ext uri="{FF2B5EF4-FFF2-40B4-BE49-F238E27FC236}">
                  <a16:creationId xmlns:a16="http://schemas.microsoft.com/office/drawing/2014/main" id="{7D0220E9-60B2-A04C-95A5-2F632FF186E7}"/>
                </a:ext>
              </a:extLst>
            </p:cNvPr>
            <p:cNvSpPr/>
            <p:nvPr/>
          </p:nvSpPr>
          <p:spPr>
            <a:xfrm>
              <a:off x="3788272" y="2231959"/>
              <a:ext cx="401586" cy="298091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6" name="Curved Connector 245">
              <a:extLst>
                <a:ext uri="{FF2B5EF4-FFF2-40B4-BE49-F238E27FC236}">
                  <a16:creationId xmlns:a16="http://schemas.microsoft.com/office/drawing/2014/main" id="{3C4E9630-D9FE-EC47-A87D-C23614C08B0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407667" y="1445999"/>
              <a:ext cx="1051290" cy="867431"/>
            </a:xfrm>
            <a:prstGeom prst="curvedConnector3">
              <a:avLst>
                <a:gd name="adj1" fmla="val 129981"/>
              </a:avLst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urved Connector 249">
              <a:extLst>
                <a:ext uri="{FF2B5EF4-FFF2-40B4-BE49-F238E27FC236}">
                  <a16:creationId xmlns:a16="http://schemas.microsoft.com/office/drawing/2014/main" id="{6435EE03-72C6-4C4E-AE7B-FAFD845AB109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5424842" y="2472067"/>
              <a:ext cx="1035856" cy="891062"/>
            </a:xfrm>
            <a:prstGeom prst="curvedConnector3">
              <a:avLst>
                <a:gd name="adj1" fmla="val -22069"/>
              </a:avLst>
            </a:prstGeom>
            <a:ln w="19050">
              <a:solidFill>
                <a:schemeClr val="tx1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Right Arrow 250">
              <a:extLst>
                <a:ext uri="{FF2B5EF4-FFF2-40B4-BE49-F238E27FC236}">
                  <a16:creationId xmlns:a16="http://schemas.microsoft.com/office/drawing/2014/main" id="{47322C8C-2744-9A41-8DD0-A0A7154DD09B}"/>
                </a:ext>
              </a:extLst>
            </p:cNvPr>
            <p:cNvSpPr/>
            <p:nvPr/>
          </p:nvSpPr>
          <p:spPr>
            <a:xfrm>
              <a:off x="5342574" y="2224020"/>
              <a:ext cx="401586" cy="298091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ight Arrow 251">
              <a:extLst>
                <a:ext uri="{FF2B5EF4-FFF2-40B4-BE49-F238E27FC236}">
                  <a16:creationId xmlns:a16="http://schemas.microsoft.com/office/drawing/2014/main" id="{1A52581E-03DB-B544-AB69-B3AB2BE27389}"/>
                </a:ext>
              </a:extLst>
            </p:cNvPr>
            <p:cNvSpPr/>
            <p:nvPr/>
          </p:nvSpPr>
          <p:spPr>
            <a:xfrm>
              <a:off x="6898804" y="2228338"/>
              <a:ext cx="401586" cy="298091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ight Arrow 253">
              <a:extLst>
                <a:ext uri="{FF2B5EF4-FFF2-40B4-BE49-F238E27FC236}">
                  <a16:creationId xmlns:a16="http://schemas.microsoft.com/office/drawing/2014/main" id="{54C3FFB6-C5EB-174D-82A4-E83A09B462B6}"/>
                </a:ext>
              </a:extLst>
            </p:cNvPr>
            <p:cNvSpPr/>
            <p:nvPr/>
          </p:nvSpPr>
          <p:spPr>
            <a:xfrm rot="5400000">
              <a:off x="9250593" y="3455882"/>
              <a:ext cx="1053515" cy="298091"/>
            </a:xfrm>
            <a:prstGeom prst="rightArrow">
              <a:avLst>
                <a:gd name="adj1" fmla="val 50001"/>
                <a:gd name="adj2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ight Arrow 260">
              <a:extLst>
                <a:ext uri="{FF2B5EF4-FFF2-40B4-BE49-F238E27FC236}">
                  <a16:creationId xmlns:a16="http://schemas.microsoft.com/office/drawing/2014/main" id="{AFABBE1B-8884-4E4F-9C49-136246745FDB}"/>
                </a:ext>
              </a:extLst>
            </p:cNvPr>
            <p:cNvSpPr/>
            <p:nvPr/>
          </p:nvSpPr>
          <p:spPr>
            <a:xfrm rot="10800000">
              <a:off x="8682588" y="4645821"/>
              <a:ext cx="543311" cy="298091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ight Arrow 261">
              <a:extLst>
                <a:ext uri="{FF2B5EF4-FFF2-40B4-BE49-F238E27FC236}">
                  <a16:creationId xmlns:a16="http://schemas.microsoft.com/office/drawing/2014/main" id="{12C2A8AC-B194-5C4D-B215-E8928123A487}"/>
                </a:ext>
              </a:extLst>
            </p:cNvPr>
            <p:cNvSpPr/>
            <p:nvPr/>
          </p:nvSpPr>
          <p:spPr>
            <a:xfrm rot="10800000">
              <a:off x="7196670" y="4637853"/>
              <a:ext cx="524590" cy="298091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ight Arrow 262">
              <a:extLst>
                <a:ext uri="{FF2B5EF4-FFF2-40B4-BE49-F238E27FC236}">
                  <a16:creationId xmlns:a16="http://schemas.microsoft.com/office/drawing/2014/main" id="{63FB3074-E0B9-8842-A86F-9E0E9699ED1E}"/>
                </a:ext>
              </a:extLst>
            </p:cNvPr>
            <p:cNvSpPr/>
            <p:nvPr/>
          </p:nvSpPr>
          <p:spPr>
            <a:xfrm rot="10800000">
              <a:off x="5647120" y="4645821"/>
              <a:ext cx="401586" cy="298091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283097D9-C2E7-1446-BA7E-86DB0F7E2FBA}"/>
                </a:ext>
              </a:extLst>
            </p:cNvPr>
            <p:cNvSpPr txBox="1"/>
            <p:nvPr/>
          </p:nvSpPr>
          <p:spPr>
            <a:xfrm>
              <a:off x="2343398" y="1453122"/>
              <a:ext cx="1709728" cy="338554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en-US" sz="1600" i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Contact Network</a:t>
              </a: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111A5D6C-5345-6146-9F7A-BE126B7F474B}"/>
                </a:ext>
              </a:extLst>
            </p:cNvPr>
            <p:cNvSpPr txBox="1"/>
            <p:nvPr/>
          </p:nvSpPr>
          <p:spPr>
            <a:xfrm>
              <a:off x="4191451" y="1240595"/>
              <a:ext cx="1169820" cy="338554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en-US" sz="1600" i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Seeds</a:t>
              </a: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1B7C4788-D05B-B847-BEB9-D5700C686656}"/>
                </a:ext>
              </a:extLst>
            </p:cNvPr>
            <p:cNvSpPr txBox="1"/>
            <p:nvPr/>
          </p:nvSpPr>
          <p:spPr>
            <a:xfrm>
              <a:off x="5455708" y="755052"/>
              <a:ext cx="1689618" cy="338554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en-US" sz="1600" i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Transmissions</a:t>
              </a: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406BDE9F-E519-5F45-B1A0-BA56A260230C}"/>
                </a:ext>
              </a:extLst>
            </p:cNvPr>
            <p:cNvSpPr txBox="1"/>
            <p:nvPr/>
          </p:nvSpPr>
          <p:spPr>
            <a:xfrm>
              <a:off x="7319282" y="1416497"/>
              <a:ext cx="3494030" cy="338554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en-US" sz="1600" i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Time Sampling</a:t>
              </a: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9A86681D-6EA1-384C-B8B5-62BDF556A3EA}"/>
                </a:ext>
              </a:extLst>
            </p:cNvPr>
            <p:cNvSpPr txBox="1"/>
            <p:nvPr/>
          </p:nvSpPr>
          <p:spPr>
            <a:xfrm>
              <a:off x="9003782" y="5449451"/>
              <a:ext cx="1476427" cy="338554"/>
            </a:xfrm>
            <a:prstGeom prst="rect">
              <a:avLst/>
            </a:prstGeom>
            <a:noFill/>
          </p:spPr>
          <p:txBody>
            <a:bodyPr wrap="square" rtlCol="0">
              <a:normAutofit fontScale="92500"/>
            </a:bodyPr>
            <a:lstStyle/>
            <a:p>
              <a:pPr algn="ctr"/>
              <a:r>
                <a:rPr lang="en-US" sz="1600" i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Mutation Rates</a:t>
              </a: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6AE886E6-9DD6-3C4A-A76F-5785B0C768A5}"/>
                </a:ext>
              </a:extLst>
            </p:cNvPr>
            <p:cNvSpPr txBox="1"/>
            <p:nvPr/>
          </p:nvSpPr>
          <p:spPr>
            <a:xfrm>
              <a:off x="7420760" y="5449451"/>
              <a:ext cx="1476427" cy="338554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en-US" sz="1600" i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Finalize Tree</a:t>
              </a: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488869B5-CD58-C441-BB8C-0CCF915B365A}"/>
                </a:ext>
              </a:extLst>
            </p:cNvPr>
            <p:cNvSpPr txBox="1"/>
            <p:nvPr/>
          </p:nvSpPr>
          <p:spPr>
            <a:xfrm>
              <a:off x="5753752" y="5682819"/>
              <a:ext cx="1778944" cy="338554"/>
            </a:xfrm>
            <a:prstGeom prst="rect">
              <a:avLst/>
            </a:prstGeom>
            <a:noFill/>
          </p:spPr>
          <p:txBody>
            <a:bodyPr wrap="square" rtlCol="0">
              <a:normAutofit fontScale="92500"/>
            </a:bodyPr>
            <a:lstStyle/>
            <a:p>
              <a:pPr algn="ctr"/>
              <a:r>
                <a:rPr lang="en-US" sz="1600" i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Finalize </a:t>
              </a:r>
              <a:r>
                <a:rPr lang="en-US" sz="1600" i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Sequences</a:t>
              </a: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751C6AC1-55AE-5542-BB2D-CCAA194F27AF}"/>
                </a:ext>
              </a:extLst>
            </p:cNvPr>
            <p:cNvSpPr txBox="1"/>
            <p:nvPr/>
          </p:nvSpPr>
          <p:spPr>
            <a:xfrm>
              <a:off x="3331320" y="5554966"/>
              <a:ext cx="2311323" cy="338554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en-US" sz="1600" i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Errors</a:t>
              </a:r>
            </a:p>
          </p:txBody>
        </p: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EAB358D9-8B9E-F44E-9BBB-C58E2728833E}"/>
                </a:ext>
              </a:extLst>
            </p:cNvPr>
            <p:cNvCxnSpPr>
              <a:cxnSpLocks/>
            </p:cNvCxnSpPr>
            <p:nvPr/>
          </p:nvCxnSpPr>
          <p:spPr>
            <a:xfrm>
              <a:off x="4479319" y="5316262"/>
              <a:ext cx="1163324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4789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78590"/>
            <a:ext cx="10515600" cy="1325563"/>
          </a:xfrm>
        </p:spPr>
        <p:txBody>
          <a:bodyPr/>
          <a:lstStyle/>
          <a:p>
            <a:r>
              <a:rPr lang="en-US" dirty="0"/>
              <a:t>HIV-</a:t>
            </a:r>
            <a:r>
              <a:rPr lang="en-US" dirty="0" err="1"/>
              <a:t>PopART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00048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MSU</a:t>
            </a:r>
          </a:p>
        </p:txBody>
      </p:sp>
      <p:cxnSp>
        <p:nvCxnSpPr>
          <p:cNvPr id="9" name="Straight Arrow Connector 8"/>
          <p:cNvCxnSpPr>
            <a:stCxn id="5" idx="6"/>
            <a:endCxn id="42" idx="2"/>
          </p:cNvCxnSpPr>
          <p:nvPr/>
        </p:nvCxnSpPr>
        <p:spPr>
          <a:xfrm>
            <a:off x="2330668" y="133016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2908736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MIA</a:t>
            </a:r>
          </a:p>
        </p:txBody>
      </p:sp>
      <p:cxnSp>
        <p:nvCxnSpPr>
          <p:cNvPr id="46" name="Straight Arrow Connector 45"/>
          <p:cNvCxnSpPr>
            <a:stCxn id="5" idx="4"/>
            <a:endCxn id="74" idx="0"/>
          </p:cNvCxnSpPr>
          <p:nvPr/>
        </p:nvCxnSpPr>
        <p:spPr>
          <a:xfrm>
            <a:off x="2015358" y="152986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1700048" y="183614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MSPC</a:t>
            </a:r>
          </a:p>
        </p:txBody>
      </p:sp>
      <p:sp>
        <p:nvSpPr>
          <p:cNvPr id="76" name="Oval 75"/>
          <p:cNvSpPr/>
          <p:nvPr/>
        </p:nvSpPr>
        <p:spPr>
          <a:xfrm>
            <a:off x="1700048" y="254181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MSCH</a:t>
            </a:r>
          </a:p>
        </p:txBody>
      </p:sp>
      <p:cxnSp>
        <p:nvCxnSpPr>
          <p:cNvPr id="77" name="Straight Arrow Connector 76"/>
          <p:cNvCxnSpPr>
            <a:stCxn id="74" idx="4"/>
            <a:endCxn id="76" idx="0"/>
          </p:cNvCxnSpPr>
          <p:nvPr/>
        </p:nvCxnSpPr>
        <p:spPr>
          <a:xfrm>
            <a:off x="2015358" y="223553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1700048" y="324748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MSC</a:t>
            </a:r>
          </a:p>
        </p:txBody>
      </p:sp>
      <p:cxnSp>
        <p:nvCxnSpPr>
          <p:cNvPr id="79" name="Straight Arrow Connector 78"/>
          <p:cNvCxnSpPr>
            <a:stCxn id="76" idx="4"/>
            <a:endCxn id="78" idx="0"/>
          </p:cNvCxnSpPr>
          <p:nvPr/>
        </p:nvCxnSpPr>
        <p:spPr>
          <a:xfrm>
            <a:off x="2015358" y="294120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2908736" y="2541809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MIAH</a:t>
            </a:r>
          </a:p>
        </p:txBody>
      </p:sp>
      <p:cxnSp>
        <p:nvCxnSpPr>
          <p:cNvPr id="82" name="Straight Arrow Connector 81"/>
          <p:cNvCxnSpPr>
            <a:stCxn id="76" idx="6"/>
            <a:endCxn id="80" idx="2"/>
          </p:cNvCxnSpPr>
          <p:nvPr/>
        </p:nvCxnSpPr>
        <p:spPr>
          <a:xfrm flipV="1">
            <a:off x="2330668" y="2741506"/>
            <a:ext cx="57806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80" idx="0"/>
            <a:endCxn id="42" idx="4"/>
          </p:cNvCxnSpPr>
          <p:nvPr/>
        </p:nvCxnSpPr>
        <p:spPr>
          <a:xfrm flipV="1">
            <a:off x="3224046" y="1529863"/>
            <a:ext cx="0" cy="10119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4" idx="7"/>
            <a:endCxn id="42" idx="3"/>
          </p:cNvCxnSpPr>
          <p:nvPr/>
        </p:nvCxnSpPr>
        <p:spPr>
          <a:xfrm flipV="1">
            <a:off x="2238316" y="1471373"/>
            <a:ext cx="762772" cy="4232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8" idx="7"/>
            <a:endCxn id="42" idx="4"/>
          </p:cNvCxnSpPr>
          <p:nvPr/>
        </p:nvCxnSpPr>
        <p:spPr>
          <a:xfrm flipV="1">
            <a:off x="2238316" y="1529863"/>
            <a:ext cx="985730" cy="17761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4117424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MI1</a:t>
            </a:r>
          </a:p>
        </p:txBody>
      </p:sp>
      <p:cxnSp>
        <p:nvCxnSpPr>
          <p:cNvPr id="91" name="Straight Arrow Connector 90"/>
          <p:cNvCxnSpPr>
            <a:stCxn id="42" idx="6"/>
            <a:endCxn id="89" idx="2"/>
          </p:cNvCxnSpPr>
          <p:nvPr/>
        </p:nvCxnSpPr>
        <p:spPr>
          <a:xfrm>
            <a:off x="3539356" y="133016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5326112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MI2</a:t>
            </a:r>
          </a:p>
        </p:txBody>
      </p:sp>
      <p:cxnSp>
        <p:nvCxnSpPr>
          <p:cNvPr id="94" name="Straight Arrow Connector 93"/>
          <p:cNvCxnSpPr>
            <a:stCxn id="89" idx="6"/>
            <a:endCxn id="92" idx="2"/>
          </p:cNvCxnSpPr>
          <p:nvPr/>
        </p:nvCxnSpPr>
        <p:spPr>
          <a:xfrm>
            <a:off x="4748044" y="133016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6534800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MI3</a:t>
            </a:r>
          </a:p>
        </p:txBody>
      </p:sp>
      <p:cxnSp>
        <p:nvCxnSpPr>
          <p:cNvPr id="97" name="Straight Arrow Connector 96"/>
          <p:cNvCxnSpPr>
            <a:stCxn id="92" idx="6"/>
            <a:endCxn id="95" idx="2"/>
          </p:cNvCxnSpPr>
          <p:nvPr/>
        </p:nvCxnSpPr>
        <p:spPr>
          <a:xfrm>
            <a:off x="5956732" y="133016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7743488" y="112729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MI4</a:t>
            </a:r>
          </a:p>
        </p:txBody>
      </p:sp>
      <p:cxnSp>
        <p:nvCxnSpPr>
          <p:cNvPr id="101" name="Straight Arrow Connector 100"/>
          <p:cNvCxnSpPr>
            <a:stCxn id="95" idx="6"/>
            <a:endCxn id="100" idx="2"/>
          </p:cNvCxnSpPr>
          <p:nvPr/>
        </p:nvCxnSpPr>
        <p:spPr>
          <a:xfrm flipV="1">
            <a:off x="7165420" y="1326995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4117424" y="183614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MJ1</a:t>
            </a:r>
          </a:p>
        </p:txBody>
      </p:sp>
      <p:sp>
        <p:nvSpPr>
          <p:cNvPr id="105" name="Oval 104"/>
          <p:cNvSpPr/>
          <p:nvPr/>
        </p:nvSpPr>
        <p:spPr>
          <a:xfrm>
            <a:off x="5326112" y="183614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MJ2</a:t>
            </a:r>
          </a:p>
        </p:txBody>
      </p:sp>
      <p:cxnSp>
        <p:nvCxnSpPr>
          <p:cNvPr id="107" name="Straight Arrow Connector 106"/>
          <p:cNvCxnSpPr>
            <a:stCxn id="104" idx="6"/>
            <a:endCxn id="105" idx="2"/>
          </p:cNvCxnSpPr>
          <p:nvPr/>
        </p:nvCxnSpPr>
        <p:spPr>
          <a:xfrm>
            <a:off x="4748044" y="203583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6534800" y="183614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MJ3</a:t>
            </a:r>
          </a:p>
        </p:txBody>
      </p:sp>
      <p:cxnSp>
        <p:nvCxnSpPr>
          <p:cNvPr id="109" name="Straight Arrow Connector 108"/>
          <p:cNvCxnSpPr>
            <a:stCxn id="105" idx="6"/>
            <a:endCxn id="108" idx="2"/>
          </p:cNvCxnSpPr>
          <p:nvPr/>
        </p:nvCxnSpPr>
        <p:spPr>
          <a:xfrm>
            <a:off x="5956732" y="203583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7743488" y="183296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MJ4</a:t>
            </a:r>
          </a:p>
        </p:txBody>
      </p:sp>
      <p:cxnSp>
        <p:nvCxnSpPr>
          <p:cNvPr id="111" name="Straight Arrow Connector 110"/>
          <p:cNvCxnSpPr>
            <a:stCxn id="108" idx="6"/>
            <a:endCxn id="110" idx="2"/>
          </p:cNvCxnSpPr>
          <p:nvPr/>
        </p:nvCxnSpPr>
        <p:spPr>
          <a:xfrm flipV="1">
            <a:off x="7165420" y="2032665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89" idx="4"/>
            <a:endCxn id="104" idx="0"/>
          </p:cNvCxnSpPr>
          <p:nvPr/>
        </p:nvCxnSpPr>
        <p:spPr>
          <a:xfrm>
            <a:off x="4432734" y="152986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92" idx="4"/>
            <a:endCxn id="105" idx="0"/>
          </p:cNvCxnSpPr>
          <p:nvPr/>
        </p:nvCxnSpPr>
        <p:spPr>
          <a:xfrm>
            <a:off x="5641422" y="152986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95" idx="4"/>
            <a:endCxn id="108" idx="0"/>
          </p:cNvCxnSpPr>
          <p:nvPr/>
        </p:nvCxnSpPr>
        <p:spPr>
          <a:xfrm>
            <a:off x="6850110" y="152986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00" idx="4"/>
            <a:endCxn id="110" idx="0"/>
          </p:cNvCxnSpPr>
          <p:nvPr/>
        </p:nvCxnSpPr>
        <p:spPr>
          <a:xfrm>
            <a:off x="8058798" y="1526691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/>
          <p:cNvSpPr/>
          <p:nvPr/>
        </p:nvSpPr>
        <p:spPr>
          <a:xfrm>
            <a:off x="4117424" y="253863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MJ1</a:t>
            </a:r>
          </a:p>
        </p:txBody>
      </p:sp>
      <p:sp>
        <p:nvSpPr>
          <p:cNvPr id="132" name="Oval 131"/>
          <p:cNvSpPr/>
          <p:nvPr/>
        </p:nvSpPr>
        <p:spPr>
          <a:xfrm>
            <a:off x="5326112" y="253863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MJ2</a:t>
            </a:r>
          </a:p>
        </p:txBody>
      </p:sp>
      <p:cxnSp>
        <p:nvCxnSpPr>
          <p:cNvPr id="134" name="Straight Arrow Connector 133"/>
          <p:cNvCxnSpPr>
            <a:stCxn id="131" idx="6"/>
            <a:endCxn id="132" idx="2"/>
          </p:cNvCxnSpPr>
          <p:nvPr/>
        </p:nvCxnSpPr>
        <p:spPr>
          <a:xfrm>
            <a:off x="4748044" y="2738335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/>
          <p:cNvSpPr/>
          <p:nvPr/>
        </p:nvSpPr>
        <p:spPr>
          <a:xfrm>
            <a:off x="6534800" y="253863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MJ3</a:t>
            </a:r>
          </a:p>
        </p:txBody>
      </p:sp>
      <p:cxnSp>
        <p:nvCxnSpPr>
          <p:cNvPr id="136" name="Straight Arrow Connector 135"/>
          <p:cNvCxnSpPr>
            <a:stCxn id="132" idx="6"/>
            <a:endCxn id="135" idx="2"/>
          </p:cNvCxnSpPr>
          <p:nvPr/>
        </p:nvCxnSpPr>
        <p:spPr>
          <a:xfrm>
            <a:off x="5956732" y="2738335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7743488" y="2535466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MJ4</a:t>
            </a:r>
          </a:p>
        </p:txBody>
      </p:sp>
      <p:cxnSp>
        <p:nvCxnSpPr>
          <p:cNvPr id="138" name="Straight Arrow Connector 137"/>
          <p:cNvCxnSpPr>
            <a:stCxn id="135" idx="6"/>
            <a:endCxn id="137" idx="2"/>
          </p:cNvCxnSpPr>
          <p:nvPr/>
        </p:nvCxnSpPr>
        <p:spPr>
          <a:xfrm flipV="1">
            <a:off x="7165420" y="2735163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04" idx="4"/>
            <a:endCxn id="131" idx="0"/>
          </p:cNvCxnSpPr>
          <p:nvPr/>
        </p:nvCxnSpPr>
        <p:spPr>
          <a:xfrm>
            <a:off x="4432734" y="2235533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05" idx="4"/>
            <a:endCxn id="132" idx="0"/>
          </p:cNvCxnSpPr>
          <p:nvPr/>
        </p:nvCxnSpPr>
        <p:spPr>
          <a:xfrm>
            <a:off x="5641422" y="2235533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08" idx="4"/>
            <a:endCxn id="135" idx="0"/>
          </p:cNvCxnSpPr>
          <p:nvPr/>
        </p:nvCxnSpPr>
        <p:spPr>
          <a:xfrm>
            <a:off x="6850110" y="2235533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10" idx="4"/>
            <a:endCxn id="137" idx="0"/>
          </p:cNvCxnSpPr>
          <p:nvPr/>
        </p:nvCxnSpPr>
        <p:spPr>
          <a:xfrm>
            <a:off x="8058798" y="2232361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val 154"/>
          <p:cNvSpPr/>
          <p:nvPr/>
        </p:nvSpPr>
        <p:spPr>
          <a:xfrm>
            <a:off x="4117424" y="3250652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MJ1</a:t>
            </a:r>
          </a:p>
        </p:txBody>
      </p:sp>
      <p:sp>
        <p:nvSpPr>
          <p:cNvPr id="156" name="Oval 155"/>
          <p:cNvSpPr/>
          <p:nvPr/>
        </p:nvSpPr>
        <p:spPr>
          <a:xfrm>
            <a:off x="5326112" y="3250652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MJ2</a:t>
            </a:r>
          </a:p>
        </p:txBody>
      </p:sp>
      <p:cxnSp>
        <p:nvCxnSpPr>
          <p:cNvPr id="157" name="Straight Arrow Connector 156"/>
          <p:cNvCxnSpPr>
            <a:stCxn id="155" idx="6"/>
            <a:endCxn id="156" idx="2"/>
          </p:cNvCxnSpPr>
          <p:nvPr/>
        </p:nvCxnSpPr>
        <p:spPr>
          <a:xfrm>
            <a:off x="4748044" y="3450349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Oval 157"/>
          <p:cNvSpPr/>
          <p:nvPr/>
        </p:nvSpPr>
        <p:spPr>
          <a:xfrm>
            <a:off x="6534800" y="3250652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MJ3</a:t>
            </a:r>
          </a:p>
        </p:txBody>
      </p:sp>
      <p:cxnSp>
        <p:nvCxnSpPr>
          <p:cNvPr id="159" name="Straight Arrow Connector 158"/>
          <p:cNvCxnSpPr>
            <a:stCxn id="156" idx="6"/>
            <a:endCxn id="158" idx="2"/>
          </p:cNvCxnSpPr>
          <p:nvPr/>
        </p:nvCxnSpPr>
        <p:spPr>
          <a:xfrm>
            <a:off x="5956732" y="3450349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Oval 159"/>
          <p:cNvSpPr/>
          <p:nvPr/>
        </p:nvSpPr>
        <p:spPr>
          <a:xfrm>
            <a:off x="7743488" y="324748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MJ4</a:t>
            </a:r>
          </a:p>
        </p:txBody>
      </p:sp>
      <p:cxnSp>
        <p:nvCxnSpPr>
          <p:cNvPr id="161" name="Straight Arrow Connector 160"/>
          <p:cNvCxnSpPr>
            <a:stCxn id="158" idx="6"/>
            <a:endCxn id="160" idx="2"/>
          </p:cNvCxnSpPr>
          <p:nvPr/>
        </p:nvCxnSpPr>
        <p:spPr>
          <a:xfrm flipV="1">
            <a:off x="7165420" y="3447177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31" idx="4"/>
            <a:endCxn id="155" idx="0"/>
          </p:cNvCxnSpPr>
          <p:nvPr/>
        </p:nvCxnSpPr>
        <p:spPr>
          <a:xfrm>
            <a:off x="4432734" y="2938031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32" idx="4"/>
            <a:endCxn id="156" idx="0"/>
          </p:cNvCxnSpPr>
          <p:nvPr/>
        </p:nvCxnSpPr>
        <p:spPr>
          <a:xfrm>
            <a:off x="5641422" y="2938031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35" idx="4"/>
            <a:endCxn id="158" idx="0"/>
          </p:cNvCxnSpPr>
          <p:nvPr/>
        </p:nvCxnSpPr>
        <p:spPr>
          <a:xfrm>
            <a:off x="6850110" y="2938031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137" idx="4"/>
            <a:endCxn id="160" idx="0"/>
          </p:cNvCxnSpPr>
          <p:nvPr/>
        </p:nvCxnSpPr>
        <p:spPr>
          <a:xfrm>
            <a:off x="8058798" y="2934859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urved Connector 190"/>
          <p:cNvCxnSpPr>
            <a:stCxn id="131" idx="6"/>
            <a:endCxn id="89" idx="6"/>
          </p:cNvCxnSpPr>
          <p:nvPr/>
        </p:nvCxnSpPr>
        <p:spPr>
          <a:xfrm flipV="1">
            <a:off x="4748044" y="1330167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urved Connector 193"/>
          <p:cNvCxnSpPr>
            <a:stCxn id="155" idx="6"/>
            <a:endCxn id="89" idx="6"/>
          </p:cNvCxnSpPr>
          <p:nvPr/>
        </p:nvCxnSpPr>
        <p:spPr>
          <a:xfrm flipV="1">
            <a:off x="4748044" y="1330167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urved Connector 202"/>
          <p:cNvCxnSpPr>
            <a:stCxn id="132" idx="6"/>
            <a:endCxn id="92" idx="6"/>
          </p:cNvCxnSpPr>
          <p:nvPr/>
        </p:nvCxnSpPr>
        <p:spPr>
          <a:xfrm flipV="1">
            <a:off x="5956732" y="1330167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urved Connector 206"/>
          <p:cNvCxnSpPr>
            <a:stCxn id="156" idx="6"/>
            <a:endCxn id="92" idx="6"/>
          </p:cNvCxnSpPr>
          <p:nvPr/>
        </p:nvCxnSpPr>
        <p:spPr>
          <a:xfrm flipV="1">
            <a:off x="5956732" y="1330167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urved Connector 209"/>
          <p:cNvCxnSpPr>
            <a:stCxn id="135" idx="6"/>
            <a:endCxn id="95" idx="6"/>
          </p:cNvCxnSpPr>
          <p:nvPr/>
        </p:nvCxnSpPr>
        <p:spPr>
          <a:xfrm flipV="1">
            <a:off x="7165420" y="1330167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urved Connector 212"/>
          <p:cNvCxnSpPr>
            <a:stCxn id="158" idx="6"/>
            <a:endCxn id="95" idx="6"/>
          </p:cNvCxnSpPr>
          <p:nvPr/>
        </p:nvCxnSpPr>
        <p:spPr>
          <a:xfrm flipV="1">
            <a:off x="7165420" y="1330167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urved Connector 215"/>
          <p:cNvCxnSpPr>
            <a:stCxn id="137" idx="6"/>
            <a:endCxn id="100" idx="6"/>
          </p:cNvCxnSpPr>
          <p:nvPr/>
        </p:nvCxnSpPr>
        <p:spPr>
          <a:xfrm flipV="1">
            <a:off x="8374108" y="1326995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urved Connector 218"/>
          <p:cNvCxnSpPr>
            <a:stCxn id="160" idx="6"/>
            <a:endCxn id="100" idx="6"/>
          </p:cNvCxnSpPr>
          <p:nvPr/>
        </p:nvCxnSpPr>
        <p:spPr>
          <a:xfrm flipV="1">
            <a:off x="8374108" y="1326995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Oval 221"/>
          <p:cNvSpPr/>
          <p:nvPr/>
        </p:nvSpPr>
        <p:spPr>
          <a:xfrm>
            <a:off x="1700048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24" name="Oval 223"/>
          <p:cNvSpPr/>
          <p:nvPr/>
        </p:nvSpPr>
        <p:spPr>
          <a:xfrm>
            <a:off x="2908736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FIA</a:t>
            </a:r>
          </a:p>
        </p:txBody>
      </p:sp>
      <p:sp>
        <p:nvSpPr>
          <p:cNvPr id="236" name="Oval 235"/>
          <p:cNvSpPr/>
          <p:nvPr/>
        </p:nvSpPr>
        <p:spPr>
          <a:xfrm>
            <a:off x="4117424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FI1</a:t>
            </a:r>
          </a:p>
        </p:txBody>
      </p:sp>
      <p:sp>
        <p:nvSpPr>
          <p:cNvPr id="238" name="Oval 237"/>
          <p:cNvSpPr/>
          <p:nvPr/>
        </p:nvSpPr>
        <p:spPr>
          <a:xfrm>
            <a:off x="5326112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FI2</a:t>
            </a:r>
          </a:p>
        </p:txBody>
      </p:sp>
      <p:cxnSp>
        <p:nvCxnSpPr>
          <p:cNvPr id="239" name="Straight Arrow Connector 238"/>
          <p:cNvCxnSpPr>
            <a:stCxn id="236" idx="6"/>
            <a:endCxn id="238" idx="2"/>
          </p:cNvCxnSpPr>
          <p:nvPr/>
        </p:nvCxnSpPr>
        <p:spPr>
          <a:xfrm>
            <a:off x="4748044" y="414967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Oval 239"/>
          <p:cNvSpPr/>
          <p:nvPr/>
        </p:nvSpPr>
        <p:spPr>
          <a:xfrm>
            <a:off x="6534800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FI3</a:t>
            </a:r>
          </a:p>
        </p:txBody>
      </p:sp>
      <p:cxnSp>
        <p:nvCxnSpPr>
          <p:cNvPr id="241" name="Straight Arrow Connector 240"/>
          <p:cNvCxnSpPr>
            <a:stCxn id="238" idx="6"/>
            <a:endCxn id="240" idx="2"/>
          </p:cNvCxnSpPr>
          <p:nvPr/>
        </p:nvCxnSpPr>
        <p:spPr>
          <a:xfrm>
            <a:off x="5956732" y="414967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Oval 241"/>
          <p:cNvSpPr/>
          <p:nvPr/>
        </p:nvSpPr>
        <p:spPr>
          <a:xfrm>
            <a:off x="7743488" y="394680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FI4</a:t>
            </a:r>
          </a:p>
        </p:txBody>
      </p:sp>
      <p:cxnSp>
        <p:nvCxnSpPr>
          <p:cNvPr id="243" name="Straight Arrow Connector 242"/>
          <p:cNvCxnSpPr>
            <a:stCxn id="240" idx="6"/>
            <a:endCxn id="242" idx="2"/>
          </p:cNvCxnSpPr>
          <p:nvPr/>
        </p:nvCxnSpPr>
        <p:spPr>
          <a:xfrm flipV="1">
            <a:off x="7165420" y="4146502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Oval 243"/>
          <p:cNvSpPr/>
          <p:nvPr/>
        </p:nvSpPr>
        <p:spPr>
          <a:xfrm>
            <a:off x="4117424" y="465564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FJ1</a:t>
            </a:r>
          </a:p>
        </p:txBody>
      </p:sp>
      <p:sp>
        <p:nvSpPr>
          <p:cNvPr id="245" name="Oval 244"/>
          <p:cNvSpPr/>
          <p:nvPr/>
        </p:nvSpPr>
        <p:spPr>
          <a:xfrm>
            <a:off x="5326112" y="465564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FJ2</a:t>
            </a:r>
          </a:p>
        </p:txBody>
      </p:sp>
      <p:cxnSp>
        <p:nvCxnSpPr>
          <p:cNvPr id="246" name="Straight Arrow Connector 245"/>
          <p:cNvCxnSpPr>
            <a:stCxn id="244" idx="6"/>
            <a:endCxn id="245" idx="2"/>
          </p:cNvCxnSpPr>
          <p:nvPr/>
        </p:nvCxnSpPr>
        <p:spPr>
          <a:xfrm>
            <a:off x="4748044" y="485534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Oval 246"/>
          <p:cNvSpPr/>
          <p:nvPr/>
        </p:nvSpPr>
        <p:spPr>
          <a:xfrm>
            <a:off x="6534800" y="465564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FJ3</a:t>
            </a:r>
          </a:p>
        </p:txBody>
      </p:sp>
      <p:cxnSp>
        <p:nvCxnSpPr>
          <p:cNvPr id="248" name="Straight Arrow Connector 247"/>
          <p:cNvCxnSpPr>
            <a:stCxn id="245" idx="6"/>
            <a:endCxn id="247" idx="2"/>
          </p:cNvCxnSpPr>
          <p:nvPr/>
        </p:nvCxnSpPr>
        <p:spPr>
          <a:xfrm>
            <a:off x="5956732" y="485534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Oval 248"/>
          <p:cNvSpPr/>
          <p:nvPr/>
        </p:nvSpPr>
        <p:spPr>
          <a:xfrm>
            <a:off x="7743488" y="465247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FJ4</a:t>
            </a:r>
          </a:p>
        </p:txBody>
      </p:sp>
      <p:cxnSp>
        <p:nvCxnSpPr>
          <p:cNvPr id="250" name="Straight Arrow Connector 249"/>
          <p:cNvCxnSpPr>
            <a:stCxn id="247" idx="6"/>
            <a:endCxn id="249" idx="2"/>
          </p:cNvCxnSpPr>
          <p:nvPr/>
        </p:nvCxnSpPr>
        <p:spPr>
          <a:xfrm flipV="1">
            <a:off x="7165420" y="4852172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236" idx="4"/>
            <a:endCxn id="244" idx="0"/>
          </p:cNvCxnSpPr>
          <p:nvPr/>
        </p:nvCxnSpPr>
        <p:spPr>
          <a:xfrm>
            <a:off x="4432734" y="4349370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238" idx="4"/>
            <a:endCxn id="245" idx="0"/>
          </p:cNvCxnSpPr>
          <p:nvPr/>
        </p:nvCxnSpPr>
        <p:spPr>
          <a:xfrm>
            <a:off x="5641422" y="4349370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>
            <a:stCxn id="240" idx="4"/>
            <a:endCxn id="247" idx="0"/>
          </p:cNvCxnSpPr>
          <p:nvPr/>
        </p:nvCxnSpPr>
        <p:spPr>
          <a:xfrm>
            <a:off x="6850110" y="4349370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>
            <a:stCxn id="242" idx="4"/>
            <a:endCxn id="249" idx="0"/>
          </p:cNvCxnSpPr>
          <p:nvPr/>
        </p:nvCxnSpPr>
        <p:spPr>
          <a:xfrm>
            <a:off x="8058798" y="4346198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Oval 254"/>
          <p:cNvSpPr/>
          <p:nvPr/>
        </p:nvSpPr>
        <p:spPr>
          <a:xfrm>
            <a:off x="4117424" y="535814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FJ1</a:t>
            </a:r>
          </a:p>
        </p:txBody>
      </p:sp>
      <p:sp>
        <p:nvSpPr>
          <p:cNvPr id="256" name="Oval 255"/>
          <p:cNvSpPr/>
          <p:nvPr/>
        </p:nvSpPr>
        <p:spPr>
          <a:xfrm>
            <a:off x="5326112" y="535814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FJ2</a:t>
            </a:r>
          </a:p>
        </p:txBody>
      </p:sp>
      <p:cxnSp>
        <p:nvCxnSpPr>
          <p:cNvPr id="257" name="Straight Arrow Connector 256"/>
          <p:cNvCxnSpPr>
            <a:stCxn id="255" idx="6"/>
            <a:endCxn id="256" idx="2"/>
          </p:cNvCxnSpPr>
          <p:nvPr/>
        </p:nvCxnSpPr>
        <p:spPr>
          <a:xfrm>
            <a:off x="4748044" y="5557842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Oval 257"/>
          <p:cNvSpPr/>
          <p:nvPr/>
        </p:nvSpPr>
        <p:spPr>
          <a:xfrm>
            <a:off x="6534800" y="535814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FJ3</a:t>
            </a:r>
          </a:p>
        </p:txBody>
      </p:sp>
      <p:cxnSp>
        <p:nvCxnSpPr>
          <p:cNvPr id="259" name="Straight Arrow Connector 258"/>
          <p:cNvCxnSpPr>
            <a:stCxn id="256" idx="6"/>
            <a:endCxn id="258" idx="2"/>
          </p:cNvCxnSpPr>
          <p:nvPr/>
        </p:nvCxnSpPr>
        <p:spPr>
          <a:xfrm>
            <a:off x="5956732" y="5557842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Oval 259"/>
          <p:cNvSpPr/>
          <p:nvPr/>
        </p:nvSpPr>
        <p:spPr>
          <a:xfrm>
            <a:off x="7743488" y="5354973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FJ4</a:t>
            </a:r>
          </a:p>
        </p:txBody>
      </p:sp>
      <p:cxnSp>
        <p:nvCxnSpPr>
          <p:cNvPr id="261" name="Straight Arrow Connector 260"/>
          <p:cNvCxnSpPr>
            <a:stCxn id="258" idx="6"/>
            <a:endCxn id="260" idx="2"/>
          </p:cNvCxnSpPr>
          <p:nvPr/>
        </p:nvCxnSpPr>
        <p:spPr>
          <a:xfrm flipV="1">
            <a:off x="7165420" y="5554670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>
            <a:stCxn id="244" idx="4"/>
            <a:endCxn id="255" idx="0"/>
          </p:cNvCxnSpPr>
          <p:nvPr/>
        </p:nvCxnSpPr>
        <p:spPr>
          <a:xfrm>
            <a:off x="4432734" y="5055040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>
            <a:stCxn id="245" idx="4"/>
            <a:endCxn id="256" idx="0"/>
          </p:cNvCxnSpPr>
          <p:nvPr/>
        </p:nvCxnSpPr>
        <p:spPr>
          <a:xfrm>
            <a:off x="5641422" y="5055040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>
            <a:stCxn id="247" idx="4"/>
            <a:endCxn id="258" idx="0"/>
          </p:cNvCxnSpPr>
          <p:nvPr/>
        </p:nvCxnSpPr>
        <p:spPr>
          <a:xfrm>
            <a:off x="6850110" y="5055040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>
            <a:stCxn id="249" idx="4"/>
            <a:endCxn id="260" idx="0"/>
          </p:cNvCxnSpPr>
          <p:nvPr/>
        </p:nvCxnSpPr>
        <p:spPr>
          <a:xfrm>
            <a:off x="8058798" y="5051868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Oval 265"/>
          <p:cNvSpPr/>
          <p:nvPr/>
        </p:nvSpPr>
        <p:spPr>
          <a:xfrm>
            <a:off x="4117424" y="6070159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FJ1</a:t>
            </a:r>
          </a:p>
        </p:txBody>
      </p:sp>
      <p:sp>
        <p:nvSpPr>
          <p:cNvPr id="267" name="Oval 266"/>
          <p:cNvSpPr/>
          <p:nvPr/>
        </p:nvSpPr>
        <p:spPr>
          <a:xfrm>
            <a:off x="5326112" y="6070159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FJ2</a:t>
            </a:r>
          </a:p>
        </p:txBody>
      </p:sp>
      <p:cxnSp>
        <p:nvCxnSpPr>
          <p:cNvPr id="268" name="Straight Arrow Connector 267"/>
          <p:cNvCxnSpPr>
            <a:stCxn id="266" idx="6"/>
            <a:endCxn id="267" idx="2"/>
          </p:cNvCxnSpPr>
          <p:nvPr/>
        </p:nvCxnSpPr>
        <p:spPr>
          <a:xfrm>
            <a:off x="4748044" y="6269856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Oval 268"/>
          <p:cNvSpPr/>
          <p:nvPr/>
        </p:nvSpPr>
        <p:spPr>
          <a:xfrm>
            <a:off x="6534800" y="6070159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FJ3</a:t>
            </a:r>
          </a:p>
        </p:txBody>
      </p:sp>
      <p:cxnSp>
        <p:nvCxnSpPr>
          <p:cNvPr id="270" name="Straight Arrow Connector 269"/>
          <p:cNvCxnSpPr>
            <a:stCxn id="267" idx="6"/>
            <a:endCxn id="269" idx="2"/>
          </p:cNvCxnSpPr>
          <p:nvPr/>
        </p:nvCxnSpPr>
        <p:spPr>
          <a:xfrm>
            <a:off x="5956732" y="6269856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Oval 270"/>
          <p:cNvSpPr/>
          <p:nvPr/>
        </p:nvSpPr>
        <p:spPr>
          <a:xfrm>
            <a:off x="7743488" y="606698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FJ4</a:t>
            </a:r>
          </a:p>
        </p:txBody>
      </p:sp>
      <p:cxnSp>
        <p:nvCxnSpPr>
          <p:cNvPr id="272" name="Straight Arrow Connector 271"/>
          <p:cNvCxnSpPr>
            <a:stCxn id="269" idx="6"/>
            <a:endCxn id="271" idx="2"/>
          </p:cNvCxnSpPr>
          <p:nvPr/>
        </p:nvCxnSpPr>
        <p:spPr>
          <a:xfrm flipV="1">
            <a:off x="7165420" y="6266684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>
            <a:stCxn id="255" idx="4"/>
            <a:endCxn id="266" idx="0"/>
          </p:cNvCxnSpPr>
          <p:nvPr/>
        </p:nvCxnSpPr>
        <p:spPr>
          <a:xfrm>
            <a:off x="4432734" y="5757538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>
            <a:stCxn id="256" idx="4"/>
            <a:endCxn id="267" idx="0"/>
          </p:cNvCxnSpPr>
          <p:nvPr/>
        </p:nvCxnSpPr>
        <p:spPr>
          <a:xfrm>
            <a:off x="5641422" y="5757538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>
            <a:stCxn id="258" idx="4"/>
            <a:endCxn id="269" idx="0"/>
          </p:cNvCxnSpPr>
          <p:nvPr/>
        </p:nvCxnSpPr>
        <p:spPr>
          <a:xfrm>
            <a:off x="6850110" y="5757538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stCxn id="260" idx="4"/>
            <a:endCxn id="271" idx="0"/>
          </p:cNvCxnSpPr>
          <p:nvPr/>
        </p:nvCxnSpPr>
        <p:spPr>
          <a:xfrm>
            <a:off x="8058798" y="5754366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urved Connector 276"/>
          <p:cNvCxnSpPr>
            <a:stCxn id="255" idx="6"/>
            <a:endCxn id="236" idx="6"/>
          </p:cNvCxnSpPr>
          <p:nvPr/>
        </p:nvCxnSpPr>
        <p:spPr>
          <a:xfrm flipV="1">
            <a:off x="4748044" y="4149674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Curved Connector 277"/>
          <p:cNvCxnSpPr>
            <a:stCxn id="266" idx="6"/>
            <a:endCxn id="236" idx="6"/>
          </p:cNvCxnSpPr>
          <p:nvPr/>
        </p:nvCxnSpPr>
        <p:spPr>
          <a:xfrm flipV="1">
            <a:off x="4748044" y="4149674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Curved Connector 278"/>
          <p:cNvCxnSpPr>
            <a:stCxn id="256" idx="6"/>
            <a:endCxn id="238" idx="6"/>
          </p:cNvCxnSpPr>
          <p:nvPr/>
        </p:nvCxnSpPr>
        <p:spPr>
          <a:xfrm flipV="1">
            <a:off x="5956732" y="4149674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urved Connector 279"/>
          <p:cNvCxnSpPr>
            <a:stCxn id="267" idx="6"/>
            <a:endCxn id="238" idx="6"/>
          </p:cNvCxnSpPr>
          <p:nvPr/>
        </p:nvCxnSpPr>
        <p:spPr>
          <a:xfrm flipV="1">
            <a:off x="5956732" y="4149674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Curved Connector 280"/>
          <p:cNvCxnSpPr>
            <a:stCxn id="258" idx="6"/>
            <a:endCxn id="240" idx="6"/>
          </p:cNvCxnSpPr>
          <p:nvPr/>
        </p:nvCxnSpPr>
        <p:spPr>
          <a:xfrm flipV="1">
            <a:off x="7165420" y="4149674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Curved Connector 281"/>
          <p:cNvCxnSpPr>
            <a:stCxn id="269" idx="6"/>
            <a:endCxn id="240" idx="6"/>
          </p:cNvCxnSpPr>
          <p:nvPr/>
        </p:nvCxnSpPr>
        <p:spPr>
          <a:xfrm flipV="1">
            <a:off x="7165420" y="4149674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urved Connector 282"/>
          <p:cNvCxnSpPr>
            <a:stCxn id="260" idx="6"/>
            <a:endCxn id="242" idx="6"/>
          </p:cNvCxnSpPr>
          <p:nvPr/>
        </p:nvCxnSpPr>
        <p:spPr>
          <a:xfrm flipV="1">
            <a:off x="8374108" y="4146502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urved Connector 283"/>
          <p:cNvCxnSpPr>
            <a:stCxn id="271" idx="6"/>
            <a:endCxn id="242" idx="6"/>
          </p:cNvCxnSpPr>
          <p:nvPr/>
        </p:nvCxnSpPr>
        <p:spPr>
          <a:xfrm flipV="1">
            <a:off x="8374108" y="4146502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/>
          <p:cNvCxnSpPr>
            <a:stCxn id="222" idx="6"/>
            <a:endCxn id="224" idx="2"/>
          </p:cNvCxnSpPr>
          <p:nvPr/>
        </p:nvCxnSpPr>
        <p:spPr>
          <a:xfrm>
            <a:off x="2330668" y="414967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/>
          <p:cNvCxnSpPr>
            <a:stCxn id="224" idx="6"/>
            <a:endCxn id="236" idx="2"/>
          </p:cNvCxnSpPr>
          <p:nvPr/>
        </p:nvCxnSpPr>
        <p:spPr>
          <a:xfrm>
            <a:off x="3539356" y="414967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Oval 359"/>
          <p:cNvSpPr/>
          <p:nvPr/>
        </p:nvSpPr>
        <p:spPr>
          <a:xfrm>
            <a:off x="9299017" y="3646873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386" name="Straight Arrow Connector 385"/>
          <p:cNvCxnSpPr>
            <a:endCxn id="360" idx="2"/>
          </p:cNvCxnSpPr>
          <p:nvPr/>
        </p:nvCxnSpPr>
        <p:spPr>
          <a:xfrm>
            <a:off x="8597462" y="3846569"/>
            <a:ext cx="701555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SAIS Model</a:t>
            </a:r>
          </a:p>
        </p:txBody>
      </p:sp>
      <p:sp>
        <p:nvSpPr>
          <p:cNvPr id="5" name="Oval 4"/>
          <p:cNvSpPr/>
          <p:nvPr/>
        </p:nvSpPr>
        <p:spPr>
          <a:xfrm>
            <a:off x="2511973" y="314259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" name="Oval 5"/>
          <p:cNvSpPr/>
          <p:nvPr/>
        </p:nvSpPr>
        <p:spPr>
          <a:xfrm>
            <a:off x="4871546" y="314259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7231119" y="314259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3783724" y="3778469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6143297" y="3778469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7"/>
            <a:endCxn id="7" idx="1"/>
          </p:cNvCxnSpPr>
          <p:nvPr/>
        </p:nvCxnSpPr>
        <p:spPr>
          <a:xfrm rot="5400000" flipH="1" flipV="1">
            <a:off x="5507421" y="1418896"/>
            <a:ext cx="12700" cy="3819883"/>
          </a:xfrm>
          <a:prstGeom prst="curvedConnector3">
            <a:avLst>
              <a:gd name="adj1" fmla="val 32664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3"/>
            <a:endCxn id="5" idx="5"/>
          </p:cNvCxnSpPr>
          <p:nvPr/>
        </p:nvCxnSpPr>
        <p:spPr>
          <a:xfrm rot="5400000">
            <a:off x="5507422" y="2318159"/>
            <a:ext cx="12700" cy="3819883"/>
          </a:xfrm>
          <a:prstGeom prst="curvedConnector3">
            <a:avLst>
              <a:gd name="adj1" fmla="val 32664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091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SEIR Model</a:t>
            </a:r>
          </a:p>
        </p:txBody>
      </p:sp>
      <p:sp>
        <p:nvSpPr>
          <p:cNvPr id="5" name="Oval 4"/>
          <p:cNvSpPr/>
          <p:nvPr/>
        </p:nvSpPr>
        <p:spPr>
          <a:xfrm>
            <a:off x="1702676" y="321616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" name="Oval 5"/>
          <p:cNvSpPr/>
          <p:nvPr/>
        </p:nvSpPr>
        <p:spPr>
          <a:xfrm>
            <a:off x="4062249" y="321616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6421822" y="321616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2974427" y="3852041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5334000" y="3852041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8781395" y="321616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1" name="Straight Arrow Connector 10"/>
          <p:cNvCxnSpPr>
            <a:stCxn id="7" idx="6"/>
            <a:endCxn id="8" idx="2"/>
          </p:cNvCxnSpPr>
          <p:nvPr/>
        </p:nvCxnSpPr>
        <p:spPr>
          <a:xfrm>
            <a:off x="7693573" y="3852041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772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 Model</a:t>
            </a:r>
          </a:p>
        </p:txBody>
      </p:sp>
      <p:sp>
        <p:nvSpPr>
          <p:cNvPr id="5" name="Oval 4"/>
          <p:cNvSpPr/>
          <p:nvPr/>
        </p:nvSpPr>
        <p:spPr>
          <a:xfrm>
            <a:off x="2123090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" name="Oval 5"/>
          <p:cNvSpPr/>
          <p:nvPr/>
        </p:nvSpPr>
        <p:spPr>
          <a:xfrm>
            <a:off x="4482663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3394841" y="3599793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87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SIR Model</a:t>
            </a:r>
          </a:p>
        </p:txBody>
      </p:sp>
      <p:sp>
        <p:nvSpPr>
          <p:cNvPr id="5" name="Oval 4"/>
          <p:cNvSpPr/>
          <p:nvPr/>
        </p:nvSpPr>
        <p:spPr>
          <a:xfrm>
            <a:off x="2123090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" name="Oval 5"/>
          <p:cNvSpPr/>
          <p:nvPr/>
        </p:nvSpPr>
        <p:spPr>
          <a:xfrm>
            <a:off x="4482663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7" name="Oval 6"/>
          <p:cNvSpPr/>
          <p:nvPr/>
        </p:nvSpPr>
        <p:spPr>
          <a:xfrm>
            <a:off x="6842236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3394841" y="3599793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5754414" y="3599793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984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SIS Model</a:t>
            </a:r>
          </a:p>
        </p:txBody>
      </p:sp>
      <p:sp>
        <p:nvSpPr>
          <p:cNvPr id="5" name="Oval 4"/>
          <p:cNvSpPr/>
          <p:nvPr/>
        </p:nvSpPr>
        <p:spPr>
          <a:xfrm>
            <a:off x="2123090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" name="Oval 5"/>
          <p:cNvSpPr/>
          <p:nvPr/>
        </p:nvSpPr>
        <p:spPr>
          <a:xfrm>
            <a:off x="4482663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9" name="Straight Arrow Connector 8"/>
          <p:cNvCxnSpPr>
            <a:stCxn id="5" idx="7"/>
            <a:endCxn id="6" idx="1"/>
          </p:cNvCxnSpPr>
          <p:nvPr/>
        </p:nvCxnSpPr>
        <p:spPr>
          <a:xfrm>
            <a:off x="3208597" y="3150161"/>
            <a:ext cx="14603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3"/>
            <a:endCxn id="5" idx="5"/>
          </p:cNvCxnSpPr>
          <p:nvPr/>
        </p:nvCxnSpPr>
        <p:spPr>
          <a:xfrm flipH="1">
            <a:off x="3208597" y="4049424"/>
            <a:ext cx="14603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035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SVITR Model</a:t>
            </a:r>
          </a:p>
        </p:txBody>
      </p:sp>
      <p:sp>
        <p:nvSpPr>
          <p:cNvPr id="5" name="Oval 4"/>
          <p:cNvSpPr/>
          <p:nvPr/>
        </p:nvSpPr>
        <p:spPr>
          <a:xfrm>
            <a:off x="1429407" y="348943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" name="Oval 5"/>
          <p:cNvSpPr/>
          <p:nvPr/>
        </p:nvSpPr>
        <p:spPr>
          <a:xfrm>
            <a:off x="3788980" y="348943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7" name="Oval 6"/>
          <p:cNvSpPr/>
          <p:nvPr/>
        </p:nvSpPr>
        <p:spPr>
          <a:xfrm>
            <a:off x="6148553" y="348943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2701158" y="4125310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5060731" y="4125310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>
            <a:stCxn id="5" idx="5"/>
            <a:endCxn id="11" idx="3"/>
          </p:cNvCxnSpPr>
          <p:nvPr/>
        </p:nvCxnSpPr>
        <p:spPr>
          <a:xfrm rot="5400000" flipH="1" flipV="1">
            <a:off x="5604641" y="1485213"/>
            <a:ext cx="1" cy="6179456"/>
          </a:xfrm>
          <a:prstGeom prst="curvedConnector3">
            <a:avLst>
              <a:gd name="adj1" fmla="val -414844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8508126" y="348943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3" name="Straight Arrow Connector 12"/>
          <p:cNvCxnSpPr>
            <a:stCxn id="7" idx="6"/>
            <a:endCxn id="11" idx="2"/>
          </p:cNvCxnSpPr>
          <p:nvPr/>
        </p:nvCxnSpPr>
        <p:spPr>
          <a:xfrm flipV="1">
            <a:off x="7420304" y="4125309"/>
            <a:ext cx="108782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6" idx="7"/>
            <a:endCxn id="11" idx="1"/>
          </p:cNvCxnSpPr>
          <p:nvPr/>
        </p:nvCxnSpPr>
        <p:spPr>
          <a:xfrm rot="5400000" flipH="1" flipV="1">
            <a:off x="6784428" y="1765737"/>
            <a:ext cx="1" cy="3819883"/>
          </a:xfrm>
          <a:prstGeom prst="curvedConnector3">
            <a:avLst>
              <a:gd name="adj1" fmla="val 414845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320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roup 221">
            <a:extLst>
              <a:ext uri="{FF2B5EF4-FFF2-40B4-BE49-F238E27FC236}">
                <a16:creationId xmlns:a16="http://schemas.microsoft.com/office/drawing/2014/main" id="{BD9C02D9-23A4-774E-9B52-478966D806C3}"/>
              </a:ext>
            </a:extLst>
          </p:cNvPr>
          <p:cNvGrpSpPr/>
          <p:nvPr/>
        </p:nvGrpSpPr>
        <p:grpSpPr>
          <a:xfrm>
            <a:off x="264282" y="2334264"/>
            <a:ext cx="11668215" cy="3528616"/>
            <a:chOff x="264282" y="2334264"/>
            <a:chExt cx="11668215" cy="3528616"/>
          </a:xfrm>
        </p:grpSpPr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74493746-C742-6F42-9B43-9E3BC8A60510}"/>
                </a:ext>
              </a:extLst>
            </p:cNvPr>
            <p:cNvGrpSpPr/>
            <p:nvPr/>
          </p:nvGrpSpPr>
          <p:grpSpPr>
            <a:xfrm>
              <a:off x="264282" y="3491732"/>
              <a:ext cx="1184056" cy="1234999"/>
              <a:chOff x="630621" y="599087"/>
              <a:chExt cx="1184056" cy="1234999"/>
            </a:xfrm>
          </p:grpSpPr>
          <p:grpSp>
            <p:nvGrpSpPr>
              <p:cNvPr id="535" name="Group 534">
                <a:extLst>
                  <a:ext uri="{FF2B5EF4-FFF2-40B4-BE49-F238E27FC236}">
                    <a16:creationId xmlns:a16="http://schemas.microsoft.com/office/drawing/2014/main" id="{010952DC-C0F2-764C-8DC7-2E1A081CDC76}"/>
                  </a:ext>
                </a:extLst>
              </p:cNvPr>
              <p:cNvGrpSpPr/>
              <p:nvPr/>
            </p:nvGrpSpPr>
            <p:grpSpPr>
              <a:xfrm>
                <a:off x="757865" y="735644"/>
                <a:ext cx="963133" cy="978195"/>
                <a:chOff x="579189" y="346762"/>
                <a:chExt cx="963133" cy="978195"/>
              </a:xfrm>
            </p:grpSpPr>
            <p:sp>
              <p:nvSpPr>
                <p:cNvPr id="541" name="Oval 540">
                  <a:extLst>
                    <a:ext uri="{FF2B5EF4-FFF2-40B4-BE49-F238E27FC236}">
                      <a16:creationId xmlns:a16="http://schemas.microsoft.com/office/drawing/2014/main" id="{98F7573C-5451-1243-8026-B0346FD0BE78}"/>
                    </a:ext>
                  </a:extLst>
                </p:cNvPr>
                <p:cNvSpPr/>
                <p:nvPr/>
              </p:nvSpPr>
              <p:spPr>
                <a:xfrm>
                  <a:off x="579189" y="702952"/>
                  <a:ext cx="265814" cy="26581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2" name="Oval 541">
                  <a:extLst>
                    <a:ext uri="{FF2B5EF4-FFF2-40B4-BE49-F238E27FC236}">
                      <a16:creationId xmlns:a16="http://schemas.microsoft.com/office/drawing/2014/main" id="{D4926E55-3D59-3D46-9925-9DEBF80AE798}"/>
                    </a:ext>
                  </a:extLst>
                </p:cNvPr>
                <p:cNvSpPr/>
                <p:nvPr/>
              </p:nvSpPr>
              <p:spPr>
                <a:xfrm>
                  <a:off x="1276508" y="702952"/>
                  <a:ext cx="265814" cy="26581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3" name="Oval 542">
                  <a:extLst>
                    <a:ext uri="{FF2B5EF4-FFF2-40B4-BE49-F238E27FC236}">
                      <a16:creationId xmlns:a16="http://schemas.microsoft.com/office/drawing/2014/main" id="{DDE51274-0CC4-344E-A5B2-E863A7BAC635}"/>
                    </a:ext>
                  </a:extLst>
                </p:cNvPr>
                <p:cNvSpPr/>
                <p:nvPr/>
              </p:nvSpPr>
              <p:spPr>
                <a:xfrm>
                  <a:off x="918101" y="1059143"/>
                  <a:ext cx="265814" cy="26581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4" name="Oval 543">
                  <a:extLst>
                    <a:ext uri="{FF2B5EF4-FFF2-40B4-BE49-F238E27FC236}">
                      <a16:creationId xmlns:a16="http://schemas.microsoft.com/office/drawing/2014/main" id="{933EAE1B-1003-2549-9959-294145F7B595}"/>
                    </a:ext>
                  </a:extLst>
                </p:cNvPr>
                <p:cNvSpPr/>
                <p:nvPr/>
              </p:nvSpPr>
              <p:spPr>
                <a:xfrm>
                  <a:off x="918101" y="346762"/>
                  <a:ext cx="265814" cy="26581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45" name="Straight Arrow Connector 544">
                  <a:extLst>
                    <a:ext uri="{FF2B5EF4-FFF2-40B4-BE49-F238E27FC236}">
                      <a16:creationId xmlns:a16="http://schemas.microsoft.com/office/drawing/2014/main" id="{71428112-7E94-B447-A836-2C237EFCFBAE}"/>
                    </a:ext>
                  </a:extLst>
                </p:cNvPr>
                <p:cNvCxnSpPr>
                  <a:stCxn id="541" idx="6"/>
                  <a:endCxn id="542" idx="2"/>
                </p:cNvCxnSpPr>
                <p:nvPr/>
              </p:nvCxnSpPr>
              <p:spPr>
                <a:xfrm>
                  <a:off x="845003" y="835859"/>
                  <a:ext cx="431505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6" name="Straight Arrow Connector 545">
                  <a:extLst>
                    <a:ext uri="{FF2B5EF4-FFF2-40B4-BE49-F238E27FC236}">
                      <a16:creationId xmlns:a16="http://schemas.microsoft.com/office/drawing/2014/main" id="{C48BF1DD-8382-2A40-A12C-3CF583E22809}"/>
                    </a:ext>
                  </a:extLst>
                </p:cNvPr>
                <p:cNvCxnSpPr>
                  <a:stCxn id="544" idx="4"/>
                  <a:endCxn id="543" idx="0"/>
                </p:cNvCxnSpPr>
                <p:nvPr/>
              </p:nvCxnSpPr>
              <p:spPr>
                <a:xfrm>
                  <a:off x="1051008" y="612576"/>
                  <a:ext cx="0" cy="44656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7" name="Straight Arrow Connector 546">
                  <a:extLst>
                    <a:ext uri="{FF2B5EF4-FFF2-40B4-BE49-F238E27FC236}">
                      <a16:creationId xmlns:a16="http://schemas.microsoft.com/office/drawing/2014/main" id="{49F767D6-A5A7-3B45-B6F6-7F14EF932DED}"/>
                    </a:ext>
                  </a:extLst>
                </p:cNvPr>
                <p:cNvCxnSpPr>
                  <a:stCxn id="541" idx="7"/>
                  <a:endCxn id="544" idx="3"/>
                </p:cNvCxnSpPr>
                <p:nvPr/>
              </p:nvCxnSpPr>
              <p:spPr>
                <a:xfrm flipV="1">
                  <a:off x="806075" y="573648"/>
                  <a:ext cx="150954" cy="16823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8" name="Straight Arrow Connector 547">
                  <a:extLst>
                    <a:ext uri="{FF2B5EF4-FFF2-40B4-BE49-F238E27FC236}">
                      <a16:creationId xmlns:a16="http://schemas.microsoft.com/office/drawing/2014/main" id="{D72598E5-57BE-5C4A-BCCB-2D5E9B099907}"/>
                    </a:ext>
                  </a:extLst>
                </p:cNvPr>
                <p:cNvCxnSpPr>
                  <a:stCxn id="543" idx="1"/>
                  <a:endCxn id="541" idx="5"/>
                </p:cNvCxnSpPr>
                <p:nvPr/>
              </p:nvCxnSpPr>
              <p:spPr>
                <a:xfrm flipH="1" flipV="1">
                  <a:off x="806075" y="929838"/>
                  <a:ext cx="150954" cy="16823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9" name="Straight Arrow Connector 548">
                  <a:extLst>
                    <a:ext uri="{FF2B5EF4-FFF2-40B4-BE49-F238E27FC236}">
                      <a16:creationId xmlns:a16="http://schemas.microsoft.com/office/drawing/2014/main" id="{7807E75F-F761-E54D-8EB2-8DBBE20B3442}"/>
                    </a:ext>
                  </a:extLst>
                </p:cNvPr>
                <p:cNvCxnSpPr>
                  <a:stCxn id="542" idx="1"/>
                  <a:endCxn id="544" idx="5"/>
                </p:cNvCxnSpPr>
                <p:nvPr/>
              </p:nvCxnSpPr>
              <p:spPr>
                <a:xfrm flipH="1" flipV="1">
                  <a:off x="1144987" y="573648"/>
                  <a:ext cx="170449" cy="16823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0" name="Straight Arrow Connector 549">
                  <a:extLst>
                    <a:ext uri="{FF2B5EF4-FFF2-40B4-BE49-F238E27FC236}">
                      <a16:creationId xmlns:a16="http://schemas.microsoft.com/office/drawing/2014/main" id="{7568AC26-DAE7-D249-BD1D-B6281AF17E69}"/>
                    </a:ext>
                  </a:extLst>
                </p:cNvPr>
                <p:cNvCxnSpPr>
                  <a:stCxn id="543" idx="7"/>
                  <a:endCxn id="542" idx="3"/>
                </p:cNvCxnSpPr>
                <p:nvPr/>
              </p:nvCxnSpPr>
              <p:spPr>
                <a:xfrm flipV="1">
                  <a:off x="1144987" y="929838"/>
                  <a:ext cx="170449" cy="16823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36" name="Straight Connector 535">
                <a:extLst>
                  <a:ext uri="{FF2B5EF4-FFF2-40B4-BE49-F238E27FC236}">
                    <a16:creationId xmlns:a16="http://schemas.microsoft.com/office/drawing/2014/main" id="{8537D960-0278-5B4F-985F-978B03505D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621" y="599088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Straight Connector 536">
                <a:extLst>
                  <a:ext uri="{FF2B5EF4-FFF2-40B4-BE49-F238E27FC236}">
                    <a16:creationId xmlns:a16="http://schemas.microsoft.com/office/drawing/2014/main" id="{8210910E-323E-B14F-BDC0-E4989425F8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7779" y="599088"/>
                <a:ext cx="0" cy="121912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Straight Connector 537">
                <a:extLst>
                  <a:ext uri="{FF2B5EF4-FFF2-40B4-BE49-F238E27FC236}">
                    <a16:creationId xmlns:a16="http://schemas.microsoft.com/office/drawing/2014/main" id="{2D28D695-F53C-2344-B7C0-4CB8871BA6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7519" y="1818210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9" name="Straight Connector 538">
                <a:extLst>
                  <a:ext uri="{FF2B5EF4-FFF2-40B4-BE49-F238E27FC236}">
                    <a16:creationId xmlns:a16="http://schemas.microsoft.com/office/drawing/2014/main" id="{E8A991CE-BA01-B745-A65A-B1BB4B7737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7519" y="599088"/>
                <a:ext cx="0" cy="123499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0" name="TextBox 539">
                <a:extLst>
                  <a:ext uri="{FF2B5EF4-FFF2-40B4-BE49-F238E27FC236}">
                    <a16:creationId xmlns:a16="http://schemas.microsoft.com/office/drawing/2014/main" id="{701278C6-53EC-5B40-93A3-67EAC71AF5AC}"/>
                  </a:ext>
                </a:extLst>
              </p:cNvPr>
              <p:cNvSpPr txBox="1"/>
              <p:nvPr/>
            </p:nvSpPr>
            <p:spPr>
              <a:xfrm>
                <a:off x="651590" y="599087"/>
                <a:ext cx="299598" cy="338554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1</a:t>
                </a:r>
              </a:p>
            </p:txBody>
          </p:sp>
        </p:grp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B23DC209-081E-D143-ABF6-7A4C545D6315}"/>
                </a:ext>
              </a:extLst>
            </p:cNvPr>
            <p:cNvGrpSpPr/>
            <p:nvPr/>
          </p:nvGrpSpPr>
          <p:grpSpPr>
            <a:xfrm>
              <a:off x="1824591" y="3269388"/>
              <a:ext cx="1198381" cy="1679686"/>
              <a:chOff x="1571710" y="189184"/>
              <a:chExt cx="1198381" cy="1679686"/>
            </a:xfrm>
          </p:grpSpPr>
          <p:grpSp>
            <p:nvGrpSpPr>
              <p:cNvPr id="508" name="Group 507">
                <a:extLst>
                  <a:ext uri="{FF2B5EF4-FFF2-40B4-BE49-F238E27FC236}">
                    <a16:creationId xmlns:a16="http://schemas.microsoft.com/office/drawing/2014/main" id="{E4531440-7540-274D-8649-EF4B505DE02C}"/>
                  </a:ext>
                </a:extLst>
              </p:cNvPr>
              <p:cNvGrpSpPr/>
              <p:nvPr/>
            </p:nvGrpSpPr>
            <p:grpSpPr>
              <a:xfrm>
                <a:off x="1571710" y="189184"/>
                <a:ext cx="1184056" cy="1679686"/>
                <a:chOff x="2002635" y="599087"/>
                <a:chExt cx="1184056" cy="1679686"/>
              </a:xfrm>
            </p:grpSpPr>
            <p:grpSp>
              <p:nvGrpSpPr>
                <p:cNvPr id="511" name="Group 510">
                  <a:extLst>
                    <a:ext uri="{FF2B5EF4-FFF2-40B4-BE49-F238E27FC236}">
                      <a16:creationId xmlns:a16="http://schemas.microsoft.com/office/drawing/2014/main" id="{067E9FF9-C982-1A41-B261-628128626D5B}"/>
                    </a:ext>
                  </a:extLst>
                </p:cNvPr>
                <p:cNvGrpSpPr/>
                <p:nvPr/>
              </p:nvGrpSpPr>
              <p:grpSpPr>
                <a:xfrm>
                  <a:off x="2129879" y="735644"/>
                  <a:ext cx="963133" cy="978195"/>
                  <a:chOff x="579189" y="346762"/>
                  <a:chExt cx="963133" cy="978195"/>
                </a:xfrm>
              </p:grpSpPr>
              <p:sp>
                <p:nvSpPr>
                  <p:cNvPr id="525" name="Oval 524">
                    <a:extLst>
                      <a:ext uri="{FF2B5EF4-FFF2-40B4-BE49-F238E27FC236}">
                        <a16:creationId xmlns:a16="http://schemas.microsoft.com/office/drawing/2014/main" id="{9A0C8F8B-98DE-D44A-B84C-A5F7FD58A5EA}"/>
                      </a:ext>
                    </a:extLst>
                  </p:cNvPr>
                  <p:cNvSpPr/>
                  <p:nvPr/>
                </p:nvSpPr>
                <p:spPr>
                  <a:xfrm>
                    <a:off x="579189" y="702952"/>
                    <a:ext cx="265814" cy="265814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6" name="Oval 525">
                    <a:extLst>
                      <a:ext uri="{FF2B5EF4-FFF2-40B4-BE49-F238E27FC236}">
                        <a16:creationId xmlns:a16="http://schemas.microsoft.com/office/drawing/2014/main" id="{F97EB669-C65C-7E4A-890C-F041B8E72692}"/>
                      </a:ext>
                    </a:extLst>
                  </p:cNvPr>
                  <p:cNvSpPr/>
                  <p:nvPr/>
                </p:nvSpPr>
                <p:spPr>
                  <a:xfrm>
                    <a:off x="1276508" y="702952"/>
                    <a:ext cx="265814" cy="265814"/>
                  </a:xfrm>
                  <a:prstGeom prst="ellipse">
                    <a:avLst/>
                  </a:prstGeom>
                  <a:solidFill>
                    <a:srgbClr val="FFC000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7" name="Oval 526">
                    <a:extLst>
                      <a:ext uri="{FF2B5EF4-FFF2-40B4-BE49-F238E27FC236}">
                        <a16:creationId xmlns:a16="http://schemas.microsoft.com/office/drawing/2014/main" id="{6FD37679-476E-7042-BCFE-69757AE3D40E}"/>
                      </a:ext>
                    </a:extLst>
                  </p:cNvPr>
                  <p:cNvSpPr/>
                  <p:nvPr/>
                </p:nvSpPr>
                <p:spPr>
                  <a:xfrm>
                    <a:off x="918101" y="1059143"/>
                    <a:ext cx="265814" cy="2658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8" name="Oval 527">
                    <a:extLst>
                      <a:ext uri="{FF2B5EF4-FFF2-40B4-BE49-F238E27FC236}">
                        <a16:creationId xmlns:a16="http://schemas.microsoft.com/office/drawing/2014/main" id="{ED85CCD1-47A7-DF4D-8EF2-022F1B8D3D3A}"/>
                      </a:ext>
                    </a:extLst>
                  </p:cNvPr>
                  <p:cNvSpPr/>
                  <p:nvPr/>
                </p:nvSpPr>
                <p:spPr>
                  <a:xfrm>
                    <a:off x="918101" y="346762"/>
                    <a:ext cx="265814" cy="2658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29" name="Straight Arrow Connector 528">
                    <a:extLst>
                      <a:ext uri="{FF2B5EF4-FFF2-40B4-BE49-F238E27FC236}">
                        <a16:creationId xmlns:a16="http://schemas.microsoft.com/office/drawing/2014/main" id="{717C8C57-C886-064F-B08D-62A31CB855C7}"/>
                      </a:ext>
                    </a:extLst>
                  </p:cNvPr>
                  <p:cNvCxnSpPr>
                    <a:stCxn id="525" idx="6"/>
                    <a:endCxn id="526" idx="2"/>
                  </p:cNvCxnSpPr>
                  <p:nvPr/>
                </p:nvCxnSpPr>
                <p:spPr>
                  <a:xfrm>
                    <a:off x="845003" y="835859"/>
                    <a:ext cx="431505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0" name="Straight Arrow Connector 529">
                    <a:extLst>
                      <a:ext uri="{FF2B5EF4-FFF2-40B4-BE49-F238E27FC236}">
                        <a16:creationId xmlns:a16="http://schemas.microsoft.com/office/drawing/2014/main" id="{1BE6C16C-0FF4-8B44-AA47-3EC51638B263}"/>
                      </a:ext>
                    </a:extLst>
                  </p:cNvPr>
                  <p:cNvCxnSpPr>
                    <a:stCxn id="528" idx="4"/>
                    <a:endCxn id="527" idx="0"/>
                  </p:cNvCxnSpPr>
                  <p:nvPr/>
                </p:nvCxnSpPr>
                <p:spPr>
                  <a:xfrm>
                    <a:off x="1051008" y="612576"/>
                    <a:ext cx="0" cy="446567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1" name="Straight Arrow Connector 530">
                    <a:extLst>
                      <a:ext uri="{FF2B5EF4-FFF2-40B4-BE49-F238E27FC236}">
                        <a16:creationId xmlns:a16="http://schemas.microsoft.com/office/drawing/2014/main" id="{C5A0EBDB-4722-5445-8BE6-945F858AB866}"/>
                      </a:ext>
                    </a:extLst>
                  </p:cNvPr>
                  <p:cNvCxnSpPr>
                    <a:stCxn id="525" idx="7"/>
                    <a:endCxn id="528" idx="3"/>
                  </p:cNvCxnSpPr>
                  <p:nvPr/>
                </p:nvCxnSpPr>
                <p:spPr>
                  <a:xfrm flipV="1">
                    <a:off x="806075" y="573648"/>
                    <a:ext cx="150954" cy="168232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2" name="Straight Arrow Connector 531">
                    <a:extLst>
                      <a:ext uri="{FF2B5EF4-FFF2-40B4-BE49-F238E27FC236}">
                        <a16:creationId xmlns:a16="http://schemas.microsoft.com/office/drawing/2014/main" id="{DAE66C48-2880-5F4E-AC99-C12E85E3CC0B}"/>
                      </a:ext>
                    </a:extLst>
                  </p:cNvPr>
                  <p:cNvCxnSpPr>
                    <a:stCxn id="527" idx="1"/>
                    <a:endCxn id="525" idx="5"/>
                  </p:cNvCxnSpPr>
                  <p:nvPr/>
                </p:nvCxnSpPr>
                <p:spPr>
                  <a:xfrm flipH="1" flipV="1">
                    <a:off x="806075" y="929838"/>
                    <a:ext cx="150954" cy="168233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3" name="Straight Arrow Connector 532">
                    <a:extLst>
                      <a:ext uri="{FF2B5EF4-FFF2-40B4-BE49-F238E27FC236}">
                        <a16:creationId xmlns:a16="http://schemas.microsoft.com/office/drawing/2014/main" id="{01C8B315-4CBD-5F4B-8E9A-B3C919165427}"/>
                      </a:ext>
                    </a:extLst>
                  </p:cNvPr>
                  <p:cNvCxnSpPr>
                    <a:stCxn id="526" idx="1"/>
                    <a:endCxn id="528" idx="5"/>
                  </p:cNvCxnSpPr>
                  <p:nvPr/>
                </p:nvCxnSpPr>
                <p:spPr>
                  <a:xfrm flipH="1" flipV="1">
                    <a:off x="1144987" y="573648"/>
                    <a:ext cx="170449" cy="168232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4" name="Straight Arrow Connector 533">
                    <a:extLst>
                      <a:ext uri="{FF2B5EF4-FFF2-40B4-BE49-F238E27FC236}">
                        <a16:creationId xmlns:a16="http://schemas.microsoft.com/office/drawing/2014/main" id="{286FCE46-B24A-A44A-8775-B0EA1A94A01E}"/>
                      </a:ext>
                    </a:extLst>
                  </p:cNvPr>
                  <p:cNvCxnSpPr>
                    <a:stCxn id="527" idx="7"/>
                    <a:endCxn id="526" idx="3"/>
                  </p:cNvCxnSpPr>
                  <p:nvPr/>
                </p:nvCxnSpPr>
                <p:spPr>
                  <a:xfrm flipV="1">
                    <a:off x="1144987" y="929838"/>
                    <a:ext cx="170449" cy="168233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12" name="Straight Connector 511">
                  <a:extLst>
                    <a:ext uri="{FF2B5EF4-FFF2-40B4-BE49-F238E27FC236}">
                      <a16:creationId xmlns:a16="http://schemas.microsoft.com/office/drawing/2014/main" id="{ECEDD8D2-E8E4-C14B-8E67-5710B7ADCC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2635" y="599088"/>
                  <a:ext cx="11771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3" name="Straight Connector 512">
                  <a:extLst>
                    <a:ext uri="{FF2B5EF4-FFF2-40B4-BE49-F238E27FC236}">
                      <a16:creationId xmlns:a16="http://schemas.microsoft.com/office/drawing/2014/main" id="{490D50A8-A141-DA49-85C5-C72BFC77E6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79793" y="599088"/>
                  <a:ext cx="0" cy="121912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4" name="Straight Connector 513">
                  <a:extLst>
                    <a:ext uri="{FF2B5EF4-FFF2-40B4-BE49-F238E27FC236}">
                      <a16:creationId xmlns:a16="http://schemas.microsoft.com/office/drawing/2014/main" id="{51172A9F-6F2D-A843-98AA-933D596895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9533" y="1818210"/>
                  <a:ext cx="11771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5" name="Straight Connector 514">
                  <a:extLst>
                    <a:ext uri="{FF2B5EF4-FFF2-40B4-BE49-F238E27FC236}">
                      <a16:creationId xmlns:a16="http://schemas.microsoft.com/office/drawing/2014/main" id="{A25CA42D-F755-AD49-B491-535D92A04C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9533" y="599088"/>
                  <a:ext cx="0" cy="121912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6" name="TextBox 515">
                  <a:extLst>
                    <a:ext uri="{FF2B5EF4-FFF2-40B4-BE49-F238E27FC236}">
                      <a16:creationId xmlns:a16="http://schemas.microsoft.com/office/drawing/2014/main" id="{0991A258-34E9-7342-89A9-97B9740E3A10}"/>
                    </a:ext>
                  </a:extLst>
                </p:cNvPr>
                <p:cNvSpPr txBox="1"/>
                <p:nvPr/>
              </p:nvSpPr>
              <p:spPr>
                <a:xfrm>
                  <a:off x="2023604" y="599087"/>
                  <a:ext cx="43111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r>
                    <a:rPr lang="en-US" sz="1600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2</a:t>
                  </a:r>
                  <a:r>
                    <a:rPr lang="en-US" sz="1600" i="1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a</a:t>
                  </a:r>
                </a:p>
              </p:txBody>
            </p:sp>
            <p:cxnSp>
              <p:nvCxnSpPr>
                <p:cNvPr id="517" name="Straight Connector 516">
                  <a:extLst>
                    <a:ext uri="{FF2B5EF4-FFF2-40B4-BE49-F238E27FC236}">
                      <a16:creationId xmlns:a16="http://schemas.microsoft.com/office/drawing/2014/main" id="{75172EF8-666C-084E-8C99-93ED2F5D43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79793" y="1818210"/>
                  <a:ext cx="0" cy="45473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8" name="Straight Connector 517">
                  <a:extLst>
                    <a:ext uri="{FF2B5EF4-FFF2-40B4-BE49-F238E27FC236}">
                      <a16:creationId xmlns:a16="http://schemas.microsoft.com/office/drawing/2014/main" id="{8CF67A14-E9F9-D242-BA9C-8E4152A11C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9533" y="2264982"/>
                  <a:ext cx="11771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9" name="Straight Connector 518">
                  <a:extLst>
                    <a:ext uri="{FF2B5EF4-FFF2-40B4-BE49-F238E27FC236}">
                      <a16:creationId xmlns:a16="http://schemas.microsoft.com/office/drawing/2014/main" id="{91B14B09-C43F-D740-B1E5-C0B2104F7C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4990" y="1823540"/>
                  <a:ext cx="0" cy="44940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0" name="TextBox 519">
                  <a:extLst>
                    <a:ext uri="{FF2B5EF4-FFF2-40B4-BE49-F238E27FC236}">
                      <a16:creationId xmlns:a16="http://schemas.microsoft.com/office/drawing/2014/main" id="{60C38EDE-B41E-5D42-9BC6-F48C88C6D50D}"/>
                    </a:ext>
                  </a:extLst>
                </p:cNvPr>
                <p:cNvSpPr txBox="1"/>
                <p:nvPr/>
              </p:nvSpPr>
              <p:spPr>
                <a:xfrm>
                  <a:off x="2019061" y="1823539"/>
                  <a:ext cx="43111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r>
                    <a:rPr lang="en-US" sz="1600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2</a:t>
                  </a:r>
                  <a:r>
                    <a:rPr lang="en-US" sz="1600" i="1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b</a:t>
                  </a:r>
                </a:p>
              </p:txBody>
            </p:sp>
            <p:cxnSp>
              <p:nvCxnSpPr>
                <p:cNvPr id="521" name="Straight Connector 520">
                  <a:extLst>
                    <a:ext uri="{FF2B5EF4-FFF2-40B4-BE49-F238E27FC236}">
                      <a16:creationId xmlns:a16="http://schemas.microsoft.com/office/drawing/2014/main" id="{D9276E24-9EAF-EB49-BDEF-DBE20834A8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64451" y="1902370"/>
                  <a:ext cx="0" cy="178678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2" name="Straight Connector 521">
                  <a:extLst>
                    <a:ext uri="{FF2B5EF4-FFF2-40B4-BE49-F238E27FC236}">
                      <a16:creationId xmlns:a16="http://schemas.microsoft.com/office/drawing/2014/main" id="{2A57A924-0954-C543-85F8-B4FB8FC214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90884" y="1902370"/>
                  <a:ext cx="0" cy="178678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3" name="TextBox 522">
                  <a:extLst>
                    <a:ext uri="{FF2B5EF4-FFF2-40B4-BE49-F238E27FC236}">
                      <a16:creationId xmlns:a16="http://schemas.microsoft.com/office/drawing/2014/main" id="{C327367F-9E44-F641-B08C-28E3BCF8DB34}"/>
                    </a:ext>
                  </a:extLst>
                </p:cNvPr>
                <p:cNvSpPr txBox="1"/>
                <p:nvPr/>
              </p:nvSpPr>
              <p:spPr>
                <a:xfrm>
                  <a:off x="2290115" y="2011331"/>
                  <a:ext cx="3573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pPr algn="ctr"/>
                  <a:r>
                    <a:rPr lang="en-US" sz="1100" dirty="0">
                      <a:solidFill>
                        <a:srgbClr val="FF0000"/>
                      </a:solidFill>
                      <a:latin typeface="Courier" pitchFamily="2" charset="0"/>
                    </a:rPr>
                    <a:t>AA</a:t>
                  </a:r>
                </a:p>
              </p:txBody>
            </p:sp>
            <p:sp>
              <p:nvSpPr>
                <p:cNvPr id="524" name="TextBox 523">
                  <a:extLst>
                    <a:ext uri="{FF2B5EF4-FFF2-40B4-BE49-F238E27FC236}">
                      <a16:creationId xmlns:a16="http://schemas.microsoft.com/office/drawing/2014/main" id="{D77CA35A-014F-E349-AF59-B827E38444F4}"/>
                    </a:ext>
                  </a:extLst>
                </p:cNvPr>
                <p:cNvSpPr txBox="1"/>
                <p:nvPr/>
              </p:nvSpPr>
              <p:spPr>
                <a:xfrm>
                  <a:off x="2619194" y="2017163"/>
                  <a:ext cx="3573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pPr algn="ctr"/>
                  <a:r>
                    <a:rPr lang="en-US" sz="1100" dirty="0">
                      <a:solidFill>
                        <a:srgbClr val="FFC000"/>
                      </a:solidFill>
                      <a:latin typeface="Courier" pitchFamily="2" charset="0"/>
                    </a:rPr>
                    <a:t>CC</a:t>
                  </a:r>
                </a:p>
              </p:txBody>
            </p:sp>
          </p:grpSp>
          <p:cxnSp>
            <p:nvCxnSpPr>
              <p:cNvPr id="509" name="Straight Arrow Connector 508">
                <a:extLst>
                  <a:ext uri="{FF2B5EF4-FFF2-40B4-BE49-F238E27FC236}">
                    <a16:creationId xmlns:a16="http://schemas.microsoft.com/office/drawing/2014/main" id="{82B589C2-4332-8740-A3D9-6563670871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9254" y="1674921"/>
                <a:ext cx="50152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0" name="TextBox 509">
                    <a:extLst>
                      <a:ext uri="{FF2B5EF4-FFF2-40B4-BE49-F238E27FC236}">
                        <a16:creationId xmlns:a16="http://schemas.microsoft.com/office/drawing/2014/main" id="{025B73BD-536E-4948-95DD-F48A00817838}"/>
                      </a:ext>
                    </a:extLst>
                  </p:cNvPr>
                  <p:cNvSpPr txBox="1"/>
                  <p:nvPr/>
                </p:nvSpPr>
                <p:spPr>
                  <a:xfrm>
                    <a:off x="2454238" y="1502888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rm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510" name="TextBox 509">
                    <a:extLst>
                      <a:ext uri="{FF2B5EF4-FFF2-40B4-BE49-F238E27FC236}">
                        <a16:creationId xmlns:a16="http://schemas.microsoft.com/office/drawing/2014/main" id="{025B73BD-536E-4948-95DD-F48A008178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54238" y="1502888"/>
                    <a:ext cx="315853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F6726A38-88FA-FF42-8424-CDF7E0D6137C}"/>
                </a:ext>
              </a:extLst>
            </p:cNvPr>
            <p:cNvGrpSpPr/>
            <p:nvPr/>
          </p:nvGrpSpPr>
          <p:grpSpPr>
            <a:xfrm>
              <a:off x="3324556" y="3053723"/>
              <a:ext cx="1258723" cy="2095142"/>
              <a:chOff x="3425864" y="154462"/>
              <a:chExt cx="1258723" cy="2095142"/>
            </a:xfrm>
          </p:grpSpPr>
          <p:grpSp>
            <p:nvGrpSpPr>
              <p:cNvPr id="475" name="Group 474">
                <a:extLst>
                  <a:ext uri="{FF2B5EF4-FFF2-40B4-BE49-F238E27FC236}">
                    <a16:creationId xmlns:a16="http://schemas.microsoft.com/office/drawing/2014/main" id="{C9E12355-A604-1942-A4E3-6D3581614E72}"/>
                  </a:ext>
                </a:extLst>
              </p:cNvPr>
              <p:cNvGrpSpPr/>
              <p:nvPr/>
            </p:nvGrpSpPr>
            <p:grpSpPr>
              <a:xfrm>
                <a:off x="3612624" y="325741"/>
                <a:ext cx="963133" cy="978195"/>
                <a:chOff x="579189" y="346762"/>
                <a:chExt cx="963133" cy="978195"/>
              </a:xfrm>
            </p:grpSpPr>
            <p:sp>
              <p:nvSpPr>
                <p:cNvPr id="498" name="Oval 497">
                  <a:extLst>
                    <a:ext uri="{FF2B5EF4-FFF2-40B4-BE49-F238E27FC236}">
                      <a16:creationId xmlns:a16="http://schemas.microsoft.com/office/drawing/2014/main" id="{880AA527-E8B9-2643-BD64-CB5BCB9D01CA}"/>
                    </a:ext>
                  </a:extLst>
                </p:cNvPr>
                <p:cNvSpPr/>
                <p:nvPr/>
              </p:nvSpPr>
              <p:spPr>
                <a:xfrm>
                  <a:off x="579189" y="702952"/>
                  <a:ext cx="265814" cy="265814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9" name="Oval 498">
                  <a:extLst>
                    <a:ext uri="{FF2B5EF4-FFF2-40B4-BE49-F238E27FC236}">
                      <a16:creationId xmlns:a16="http://schemas.microsoft.com/office/drawing/2014/main" id="{56D5A014-B867-784C-B9F6-0F2EBA4484EC}"/>
                    </a:ext>
                  </a:extLst>
                </p:cNvPr>
                <p:cNvSpPr/>
                <p:nvPr/>
              </p:nvSpPr>
              <p:spPr>
                <a:xfrm>
                  <a:off x="1276508" y="702952"/>
                  <a:ext cx="265814" cy="265814"/>
                </a:xfrm>
                <a:prstGeom prst="ellipse">
                  <a:avLst/>
                </a:prstGeom>
                <a:solidFill>
                  <a:srgbClr val="FFC0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0" name="Oval 499">
                  <a:extLst>
                    <a:ext uri="{FF2B5EF4-FFF2-40B4-BE49-F238E27FC236}">
                      <a16:creationId xmlns:a16="http://schemas.microsoft.com/office/drawing/2014/main" id="{FBD113FD-3C39-C545-B557-C3739BEC54FE}"/>
                    </a:ext>
                  </a:extLst>
                </p:cNvPr>
                <p:cNvSpPr/>
                <p:nvPr/>
              </p:nvSpPr>
              <p:spPr>
                <a:xfrm>
                  <a:off x="918101" y="1059143"/>
                  <a:ext cx="265814" cy="26581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1" name="Oval 500">
                  <a:extLst>
                    <a:ext uri="{FF2B5EF4-FFF2-40B4-BE49-F238E27FC236}">
                      <a16:creationId xmlns:a16="http://schemas.microsoft.com/office/drawing/2014/main" id="{10A42A9E-3549-B24A-9EC3-E8A3073DCF57}"/>
                    </a:ext>
                  </a:extLst>
                </p:cNvPr>
                <p:cNvSpPr/>
                <p:nvPr/>
              </p:nvSpPr>
              <p:spPr>
                <a:xfrm>
                  <a:off x="918101" y="346762"/>
                  <a:ext cx="265814" cy="265814"/>
                </a:xfrm>
                <a:prstGeom prst="ellipse">
                  <a:avLst/>
                </a:prstGeom>
                <a:solidFill>
                  <a:srgbClr val="7030A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02" name="Straight Arrow Connector 501">
                  <a:extLst>
                    <a:ext uri="{FF2B5EF4-FFF2-40B4-BE49-F238E27FC236}">
                      <a16:creationId xmlns:a16="http://schemas.microsoft.com/office/drawing/2014/main" id="{EC026482-8A31-9F40-B2B9-93EC99BB15AD}"/>
                    </a:ext>
                  </a:extLst>
                </p:cNvPr>
                <p:cNvCxnSpPr>
                  <a:stCxn id="498" idx="6"/>
                  <a:endCxn id="499" idx="2"/>
                </p:cNvCxnSpPr>
                <p:nvPr/>
              </p:nvCxnSpPr>
              <p:spPr>
                <a:xfrm>
                  <a:off x="845003" y="835859"/>
                  <a:ext cx="431505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3" name="Straight Arrow Connector 502">
                  <a:extLst>
                    <a:ext uri="{FF2B5EF4-FFF2-40B4-BE49-F238E27FC236}">
                      <a16:creationId xmlns:a16="http://schemas.microsoft.com/office/drawing/2014/main" id="{7B3A17E0-56D3-EF4F-86A0-BA6C5FFDF9C1}"/>
                    </a:ext>
                  </a:extLst>
                </p:cNvPr>
                <p:cNvCxnSpPr>
                  <a:stCxn id="501" idx="4"/>
                  <a:endCxn id="500" idx="0"/>
                </p:cNvCxnSpPr>
                <p:nvPr/>
              </p:nvCxnSpPr>
              <p:spPr>
                <a:xfrm>
                  <a:off x="1051008" y="612576"/>
                  <a:ext cx="0" cy="44656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4" name="Straight Arrow Connector 503">
                  <a:extLst>
                    <a:ext uri="{FF2B5EF4-FFF2-40B4-BE49-F238E27FC236}">
                      <a16:creationId xmlns:a16="http://schemas.microsoft.com/office/drawing/2014/main" id="{38CE1F38-ADDF-7843-84AE-6DF1D80058B7}"/>
                    </a:ext>
                  </a:extLst>
                </p:cNvPr>
                <p:cNvCxnSpPr>
                  <a:stCxn id="498" idx="7"/>
                  <a:endCxn id="501" idx="3"/>
                </p:cNvCxnSpPr>
                <p:nvPr/>
              </p:nvCxnSpPr>
              <p:spPr>
                <a:xfrm flipV="1">
                  <a:off x="806075" y="573648"/>
                  <a:ext cx="150954" cy="168232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5" name="Straight Arrow Connector 504">
                  <a:extLst>
                    <a:ext uri="{FF2B5EF4-FFF2-40B4-BE49-F238E27FC236}">
                      <a16:creationId xmlns:a16="http://schemas.microsoft.com/office/drawing/2014/main" id="{1E25CE2E-7F90-1242-B166-D0F1C78838CB}"/>
                    </a:ext>
                  </a:extLst>
                </p:cNvPr>
                <p:cNvCxnSpPr>
                  <a:stCxn id="500" idx="1"/>
                  <a:endCxn id="498" idx="5"/>
                </p:cNvCxnSpPr>
                <p:nvPr/>
              </p:nvCxnSpPr>
              <p:spPr>
                <a:xfrm flipH="1" flipV="1">
                  <a:off x="806075" y="929838"/>
                  <a:ext cx="150954" cy="16823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6" name="Straight Arrow Connector 505">
                  <a:extLst>
                    <a:ext uri="{FF2B5EF4-FFF2-40B4-BE49-F238E27FC236}">
                      <a16:creationId xmlns:a16="http://schemas.microsoft.com/office/drawing/2014/main" id="{00493E05-7FD8-8B4F-BE4E-D7603976FFD5}"/>
                    </a:ext>
                  </a:extLst>
                </p:cNvPr>
                <p:cNvCxnSpPr>
                  <a:stCxn id="499" idx="1"/>
                  <a:endCxn id="501" idx="5"/>
                </p:cNvCxnSpPr>
                <p:nvPr/>
              </p:nvCxnSpPr>
              <p:spPr>
                <a:xfrm flipH="1" flipV="1">
                  <a:off x="1144987" y="573648"/>
                  <a:ext cx="170449" cy="16823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7" name="Straight Arrow Connector 506">
                  <a:extLst>
                    <a:ext uri="{FF2B5EF4-FFF2-40B4-BE49-F238E27FC236}">
                      <a16:creationId xmlns:a16="http://schemas.microsoft.com/office/drawing/2014/main" id="{B544C7EB-5AE8-0A40-8F88-4CCBC0C2877B}"/>
                    </a:ext>
                  </a:extLst>
                </p:cNvPr>
                <p:cNvCxnSpPr>
                  <a:stCxn id="500" idx="7"/>
                  <a:endCxn id="499" idx="3"/>
                </p:cNvCxnSpPr>
                <p:nvPr/>
              </p:nvCxnSpPr>
              <p:spPr>
                <a:xfrm flipV="1">
                  <a:off x="1144987" y="929838"/>
                  <a:ext cx="170449" cy="16823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6" name="Straight Connector 475">
                <a:extLst>
                  <a:ext uri="{FF2B5EF4-FFF2-40B4-BE49-F238E27FC236}">
                    <a16:creationId xmlns:a16="http://schemas.microsoft.com/office/drawing/2014/main" id="{2B58B4EC-838F-5F43-9FBE-78BE0C6AEB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5380" y="189185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Straight Connector 476">
                <a:extLst>
                  <a:ext uri="{FF2B5EF4-FFF2-40B4-BE49-F238E27FC236}">
                    <a16:creationId xmlns:a16="http://schemas.microsoft.com/office/drawing/2014/main" id="{C2EB2514-9546-334C-ADF5-F0FAA6DA63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2538" y="189185"/>
                <a:ext cx="0" cy="121912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8" name="Straight Connector 477">
                <a:extLst>
                  <a:ext uri="{FF2B5EF4-FFF2-40B4-BE49-F238E27FC236}">
                    <a16:creationId xmlns:a16="http://schemas.microsoft.com/office/drawing/2014/main" id="{75A71047-CE3C-2B4B-974E-B0DD6844DD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92278" y="1408307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Straight Connector 478">
                <a:extLst>
                  <a:ext uri="{FF2B5EF4-FFF2-40B4-BE49-F238E27FC236}">
                    <a16:creationId xmlns:a16="http://schemas.microsoft.com/office/drawing/2014/main" id="{138037E0-7FCA-4E42-868F-E1DE5C18AB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92278" y="189185"/>
                <a:ext cx="0" cy="121912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0" name="TextBox 479">
                <a:extLst>
                  <a:ext uri="{FF2B5EF4-FFF2-40B4-BE49-F238E27FC236}">
                    <a16:creationId xmlns:a16="http://schemas.microsoft.com/office/drawing/2014/main" id="{251BE438-5327-F14B-9D2B-06AEACDEC763}"/>
                  </a:ext>
                </a:extLst>
              </p:cNvPr>
              <p:cNvSpPr txBox="1"/>
              <p:nvPr/>
            </p:nvSpPr>
            <p:spPr>
              <a:xfrm>
                <a:off x="3456262" y="154462"/>
                <a:ext cx="487935" cy="584775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/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3</a:t>
                </a:r>
              </a:p>
              <a:p>
                <a:pPr algn="ctr"/>
                <a:r>
                  <a:rPr lang="en-US" sz="1600" i="1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a</a:t>
                </a:r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-</a:t>
                </a:r>
                <a:r>
                  <a:rPr lang="en-US" sz="1600" i="1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b</a:t>
                </a:r>
              </a:p>
            </p:txBody>
          </p:sp>
          <p:sp>
            <p:nvSpPr>
              <p:cNvPr id="481" name="TextBox 480">
                <a:extLst>
                  <a:ext uri="{FF2B5EF4-FFF2-40B4-BE49-F238E27FC236}">
                    <a16:creationId xmlns:a16="http://schemas.microsoft.com/office/drawing/2014/main" id="{97DC83A1-4FDA-B445-B09B-E19FF463C9BA}"/>
                  </a:ext>
                </a:extLst>
              </p:cNvPr>
              <p:cNvSpPr txBox="1"/>
              <p:nvPr/>
            </p:nvSpPr>
            <p:spPr>
              <a:xfrm>
                <a:off x="3425864" y="1343270"/>
                <a:ext cx="527825" cy="584775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/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3</a:t>
                </a:r>
              </a:p>
              <a:p>
                <a:pPr algn="ctr"/>
                <a:r>
                  <a:rPr lang="en-US" sz="1600" i="1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c</a:t>
                </a:r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-</a:t>
                </a:r>
                <a:r>
                  <a:rPr lang="en-US" sz="1600" i="1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e</a:t>
                </a:r>
              </a:p>
            </p:txBody>
          </p:sp>
          <p:cxnSp>
            <p:nvCxnSpPr>
              <p:cNvPr id="482" name="Straight Connector 481">
                <a:extLst>
                  <a:ext uri="{FF2B5EF4-FFF2-40B4-BE49-F238E27FC236}">
                    <a16:creationId xmlns:a16="http://schemas.microsoft.com/office/drawing/2014/main" id="{053A2899-6C77-C941-85F5-7782D74FEF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196" y="1492467"/>
                <a:ext cx="0" cy="17867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3" name="Straight Connector 482">
                <a:extLst>
                  <a:ext uri="{FF2B5EF4-FFF2-40B4-BE49-F238E27FC236}">
                    <a16:creationId xmlns:a16="http://schemas.microsoft.com/office/drawing/2014/main" id="{139EB76C-E44C-9F42-B585-36D66657C8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3629" y="1492467"/>
                <a:ext cx="0" cy="178678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4" name="TextBox 483">
                    <a:extLst>
                      <a:ext uri="{FF2B5EF4-FFF2-40B4-BE49-F238E27FC236}">
                        <a16:creationId xmlns:a16="http://schemas.microsoft.com/office/drawing/2014/main" id="{14765B99-6E31-D741-A3C2-14E31B5F9F4E}"/>
                      </a:ext>
                    </a:extLst>
                  </p:cNvPr>
                  <p:cNvSpPr txBox="1"/>
                  <p:nvPr/>
                </p:nvSpPr>
                <p:spPr>
                  <a:xfrm>
                    <a:off x="4367908" y="1502888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rm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484" name="TextBox 483">
                    <a:extLst>
                      <a:ext uri="{FF2B5EF4-FFF2-40B4-BE49-F238E27FC236}">
                        <a16:creationId xmlns:a16="http://schemas.microsoft.com/office/drawing/2014/main" id="{14765B99-6E31-D741-A3C2-14E31B5F9F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908" y="1502888"/>
                    <a:ext cx="315853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85" name="Straight Connector 484">
                <a:extLst>
                  <a:ext uri="{FF2B5EF4-FFF2-40B4-BE49-F238E27FC236}">
                    <a16:creationId xmlns:a16="http://schemas.microsoft.com/office/drawing/2014/main" id="{FC5D7777-37FF-0444-A22D-88270EA29D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2538" y="1408307"/>
                <a:ext cx="0" cy="84129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Straight Connector 485">
                <a:extLst>
                  <a:ext uri="{FF2B5EF4-FFF2-40B4-BE49-F238E27FC236}">
                    <a16:creationId xmlns:a16="http://schemas.microsoft.com/office/drawing/2014/main" id="{73DCC9BD-02DB-374B-851C-4AB50EEAC2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92278" y="2249604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7" name="Straight Connector 486">
                <a:extLst>
                  <a:ext uri="{FF2B5EF4-FFF2-40B4-BE49-F238E27FC236}">
                    <a16:creationId xmlns:a16="http://schemas.microsoft.com/office/drawing/2014/main" id="{168003D3-C16C-7748-9821-EA18699EFF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92278" y="1408307"/>
                <a:ext cx="0" cy="84129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8" name="TextBox 487">
                    <a:extLst>
                      <a:ext uri="{FF2B5EF4-FFF2-40B4-BE49-F238E27FC236}">
                        <a16:creationId xmlns:a16="http://schemas.microsoft.com/office/drawing/2014/main" id="{D2A9DC8A-66B7-CC46-B990-5073ACA652D9}"/>
                      </a:ext>
                    </a:extLst>
                  </p:cNvPr>
                  <p:cNvSpPr txBox="1"/>
                  <p:nvPr/>
                </p:nvSpPr>
                <p:spPr>
                  <a:xfrm>
                    <a:off x="4368734" y="1874257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rm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488" name="TextBox 487">
                    <a:extLst>
                      <a:ext uri="{FF2B5EF4-FFF2-40B4-BE49-F238E27FC236}">
                        <a16:creationId xmlns:a16="http://schemas.microsoft.com/office/drawing/2014/main" id="{D2A9DC8A-66B7-CC46-B990-5073ACA652D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8734" y="1874257"/>
                    <a:ext cx="315853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89" name="Straight Connector 488">
                <a:extLst>
                  <a:ext uri="{FF2B5EF4-FFF2-40B4-BE49-F238E27FC236}">
                    <a16:creationId xmlns:a16="http://schemas.microsoft.com/office/drawing/2014/main" id="{7D891E5B-9D22-5B42-8E32-C054F1FAE9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15880" y="1675305"/>
                <a:ext cx="230200" cy="36720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0" name="Straight Connector 489">
                <a:extLst>
                  <a:ext uri="{FF2B5EF4-FFF2-40B4-BE49-F238E27FC236}">
                    <a16:creationId xmlns:a16="http://schemas.microsoft.com/office/drawing/2014/main" id="{13432FC4-64D0-7241-939E-9A3A43595B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4197" y="1675414"/>
                <a:ext cx="136535" cy="36709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1" name="Straight Connector 490">
                <a:extLst>
                  <a:ext uri="{FF2B5EF4-FFF2-40B4-BE49-F238E27FC236}">
                    <a16:creationId xmlns:a16="http://schemas.microsoft.com/office/drawing/2014/main" id="{64B19D83-5DE0-7542-BDDB-1DE60778D7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5147" y="1828314"/>
                <a:ext cx="76199" cy="21419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2" name="Straight Arrow Connector 491">
                <a:extLst>
                  <a:ext uri="{FF2B5EF4-FFF2-40B4-BE49-F238E27FC236}">
                    <a16:creationId xmlns:a16="http://schemas.microsoft.com/office/drawing/2014/main" id="{9B336BCC-F12E-E94B-AE4B-47AB2FDCF5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2324" y="2046290"/>
                <a:ext cx="74295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Straight Arrow Connector 492">
                <a:extLst>
                  <a:ext uri="{FF2B5EF4-FFF2-40B4-BE49-F238E27FC236}">
                    <a16:creationId xmlns:a16="http://schemas.microsoft.com/office/drawing/2014/main" id="{86E2DA43-B00B-C745-9710-FDF40EE1CA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2924" y="1674921"/>
                <a:ext cx="50152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4" name="TextBox 493">
                <a:extLst>
                  <a:ext uri="{FF2B5EF4-FFF2-40B4-BE49-F238E27FC236}">
                    <a16:creationId xmlns:a16="http://schemas.microsoft.com/office/drawing/2014/main" id="{750D0E5C-C186-F443-805B-5ED7EDF46497}"/>
                  </a:ext>
                </a:extLst>
              </p:cNvPr>
              <p:cNvSpPr txBox="1"/>
              <p:nvPr/>
            </p:nvSpPr>
            <p:spPr>
              <a:xfrm>
                <a:off x="3548153" y="1984216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  <a:latin typeface="Courier" pitchFamily="2" charset="0"/>
                  </a:rPr>
                  <a:t>AC</a:t>
                </a:r>
              </a:p>
            </p:txBody>
          </p:sp>
          <p:sp>
            <p:nvSpPr>
              <p:cNvPr id="495" name="TextBox 494">
                <a:extLst>
                  <a:ext uri="{FF2B5EF4-FFF2-40B4-BE49-F238E27FC236}">
                    <a16:creationId xmlns:a16="http://schemas.microsoft.com/office/drawing/2014/main" id="{1A1FA381-EF16-8F40-9488-EF559272E6BB}"/>
                  </a:ext>
                </a:extLst>
              </p:cNvPr>
              <p:cNvSpPr txBox="1"/>
              <p:nvPr/>
            </p:nvSpPr>
            <p:spPr>
              <a:xfrm>
                <a:off x="3744035" y="1984216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/>
                <a:r>
                  <a:rPr lang="en-US" sz="1100" dirty="0">
                    <a:solidFill>
                      <a:srgbClr val="7030A0"/>
                    </a:solidFill>
                    <a:latin typeface="Courier" pitchFamily="2" charset="0"/>
                  </a:rPr>
                  <a:t>AC</a:t>
                </a:r>
              </a:p>
            </p:txBody>
          </p:sp>
          <p:sp>
            <p:nvSpPr>
              <p:cNvPr id="496" name="TextBox 495">
                <a:extLst>
                  <a:ext uri="{FF2B5EF4-FFF2-40B4-BE49-F238E27FC236}">
                    <a16:creationId xmlns:a16="http://schemas.microsoft.com/office/drawing/2014/main" id="{83CDE055-26D4-7B4A-88B3-C5632F3382A2}"/>
                  </a:ext>
                </a:extLst>
              </p:cNvPr>
              <p:cNvSpPr txBox="1"/>
              <p:nvPr/>
            </p:nvSpPr>
            <p:spPr>
              <a:xfrm>
                <a:off x="3939037" y="1984216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  <a:latin typeface="Courier" pitchFamily="2" charset="0"/>
                  </a:rPr>
                  <a:t>TA</a:t>
                </a:r>
              </a:p>
            </p:txBody>
          </p:sp>
          <p:sp>
            <p:nvSpPr>
              <p:cNvPr id="497" name="TextBox 496">
                <a:extLst>
                  <a:ext uri="{FF2B5EF4-FFF2-40B4-BE49-F238E27FC236}">
                    <a16:creationId xmlns:a16="http://schemas.microsoft.com/office/drawing/2014/main" id="{ADEEFBEE-E61E-6C49-B75B-376BD77E1FE8}"/>
                  </a:ext>
                </a:extLst>
              </p:cNvPr>
              <p:cNvSpPr txBox="1"/>
              <p:nvPr/>
            </p:nvSpPr>
            <p:spPr>
              <a:xfrm>
                <a:off x="4093048" y="1610265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/>
                <a:r>
                  <a:rPr lang="en-US" sz="1100" dirty="0">
                    <a:solidFill>
                      <a:srgbClr val="FFC000"/>
                    </a:solidFill>
                    <a:latin typeface="Courier" pitchFamily="2" charset="0"/>
                  </a:rPr>
                  <a:t>CC</a:t>
                </a:r>
              </a:p>
            </p:txBody>
          </p: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72E493FF-A7E5-F544-B626-2C16E585E0C7}"/>
                </a:ext>
              </a:extLst>
            </p:cNvPr>
            <p:cNvGrpSpPr/>
            <p:nvPr/>
          </p:nvGrpSpPr>
          <p:grpSpPr>
            <a:xfrm>
              <a:off x="9169926" y="3124372"/>
              <a:ext cx="1167103" cy="1952633"/>
              <a:chOff x="607156" y="2698101"/>
              <a:chExt cx="1401579" cy="1952633"/>
            </a:xfrm>
          </p:grpSpPr>
          <p:sp>
            <p:nvSpPr>
              <p:cNvPr id="473" name="TextBox 472">
                <a:extLst>
                  <a:ext uri="{FF2B5EF4-FFF2-40B4-BE49-F238E27FC236}">
                    <a16:creationId xmlns:a16="http://schemas.microsoft.com/office/drawing/2014/main" id="{DC288984-0429-CB46-9B7F-48C185C028D2}"/>
                  </a:ext>
                </a:extLst>
              </p:cNvPr>
              <p:cNvSpPr txBox="1"/>
              <p:nvPr/>
            </p:nvSpPr>
            <p:spPr>
              <a:xfrm>
                <a:off x="1577617" y="2698101"/>
                <a:ext cx="431118" cy="338554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r"/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7</a:t>
                </a:r>
              </a:p>
            </p:txBody>
          </p:sp>
          <p:sp>
            <p:nvSpPr>
              <p:cNvPr id="474" name="TextBox 473">
                <a:extLst>
                  <a:ext uri="{FF2B5EF4-FFF2-40B4-BE49-F238E27FC236}">
                    <a16:creationId xmlns:a16="http://schemas.microsoft.com/office/drawing/2014/main" id="{283CBFC8-BC08-834F-800D-62C19ABA46A8}"/>
                  </a:ext>
                </a:extLst>
              </p:cNvPr>
              <p:cNvSpPr txBox="1"/>
              <p:nvPr/>
            </p:nvSpPr>
            <p:spPr>
              <a:xfrm>
                <a:off x="607156" y="2711742"/>
                <a:ext cx="1397780" cy="19389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norm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  <a:latin typeface="Courier" pitchFamily="2" charset="0"/>
                  </a:rPr>
                  <a:t>&gt;RED1</a:t>
                </a:r>
              </a:p>
              <a:p>
                <a:r>
                  <a:rPr lang="en-US" sz="1200" dirty="0">
                    <a:solidFill>
                      <a:srgbClr val="FF0000"/>
                    </a:solidFill>
                    <a:latin typeface="Courier" pitchFamily="2" charset="0"/>
                  </a:rPr>
                  <a:t>ACGTACGTCC</a:t>
                </a:r>
              </a:p>
              <a:p>
                <a:r>
                  <a:rPr lang="en-US" sz="1200" dirty="0">
                    <a:solidFill>
                      <a:srgbClr val="FF0000"/>
                    </a:solidFill>
                    <a:latin typeface="Courier" pitchFamily="2" charset="0"/>
                  </a:rPr>
                  <a:t>&gt;RED2</a:t>
                </a:r>
              </a:p>
              <a:p>
                <a:r>
                  <a:rPr lang="en-US" sz="1200" dirty="0">
                    <a:solidFill>
                      <a:srgbClr val="FF0000"/>
                    </a:solidFill>
                    <a:latin typeface="Courier" pitchFamily="2" charset="0"/>
                  </a:rPr>
                  <a:t>ACGTACGTTT</a:t>
                </a:r>
              </a:p>
              <a:p>
                <a:r>
                  <a:rPr lang="en-US" sz="1200" dirty="0">
                    <a:solidFill>
                      <a:srgbClr val="7030A0"/>
                    </a:solidFill>
                    <a:latin typeface="Courier" pitchFamily="2" charset="0"/>
                  </a:rPr>
                  <a:t>&gt;PURPLE</a:t>
                </a:r>
              </a:p>
              <a:p>
                <a:r>
                  <a:rPr lang="en-US" sz="1200" dirty="0">
                    <a:solidFill>
                      <a:srgbClr val="7030A0"/>
                    </a:solidFill>
                    <a:latin typeface="Courier" pitchFamily="2" charset="0"/>
                  </a:rPr>
                  <a:t>ACGTACGTGC</a:t>
                </a:r>
              </a:p>
              <a:p>
                <a:r>
                  <a:rPr lang="en-US" sz="1200" dirty="0">
                    <a:solidFill>
                      <a:srgbClr val="FFC000"/>
                    </a:solidFill>
                    <a:latin typeface="Courier" pitchFamily="2" charset="0"/>
                  </a:rPr>
                  <a:t>&gt;ORANGE1</a:t>
                </a:r>
              </a:p>
              <a:p>
                <a:r>
                  <a:rPr lang="en-US" sz="1200" dirty="0">
                    <a:solidFill>
                      <a:srgbClr val="FFC000"/>
                    </a:solidFill>
                    <a:latin typeface="Courier" pitchFamily="2" charset="0"/>
                  </a:rPr>
                  <a:t>ACGTACGTAC</a:t>
                </a:r>
              </a:p>
              <a:p>
                <a:r>
                  <a:rPr lang="en-US" sz="1200" dirty="0">
                    <a:solidFill>
                      <a:srgbClr val="FFC000"/>
                    </a:solidFill>
                    <a:latin typeface="Courier" pitchFamily="2" charset="0"/>
                  </a:rPr>
                  <a:t>&gt;ORANGE2</a:t>
                </a:r>
              </a:p>
              <a:p>
                <a:r>
                  <a:rPr lang="en-US" sz="1200" dirty="0">
                    <a:solidFill>
                      <a:srgbClr val="FFC000"/>
                    </a:solidFill>
                    <a:latin typeface="Courier" pitchFamily="2" charset="0"/>
                  </a:rPr>
                  <a:t>ACGTACGTCG</a:t>
                </a:r>
              </a:p>
            </p:txBody>
          </p:sp>
        </p:grp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1518DCBD-43CF-0E46-8FBF-58EB5FBAA466}"/>
                </a:ext>
              </a:extLst>
            </p:cNvPr>
            <p:cNvGrpSpPr/>
            <p:nvPr/>
          </p:nvGrpSpPr>
          <p:grpSpPr>
            <a:xfrm>
              <a:off x="10697657" y="2764565"/>
              <a:ext cx="1234840" cy="2706685"/>
              <a:chOff x="2532878" y="2711742"/>
              <a:chExt cx="1234840" cy="2706685"/>
            </a:xfrm>
          </p:grpSpPr>
          <p:grpSp>
            <p:nvGrpSpPr>
              <p:cNvPr id="455" name="Group 454">
                <a:extLst>
                  <a:ext uri="{FF2B5EF4-FFF2-40B4-BE49-F238E27FC236}">
                    <a16:creationId xmlns:a16="http://schemas.microsoft.com/office/drawing/2014/main" id="{9603D356-4768-9444-A827-D11117D27521}"/>
                  </a:ext>
                </a:extLst>
              </p:cNvPr>
              <p:cNvGrpSpPr/>
              <p:nvPr/>
            </p:nvGrpSpPr>
            <p:grpSpPr>
              <a:xfrm>
                <a:off x="2680701" y="2780844"/>
                <a:ext cx="963133" cy="978195"/>
                <a:chOff x="437231" y="346762"/>
                <a:chExt cx="963133" cy="978195"/>
              </a:xfrm>
            </p:grpSpPr>
            <p:sp>
              <p:nvSpPr>
                <p:cNvPr id="463" name="Oval 462">
                  <a:extLst>
                    <a:ext uri="{FF2B5EF4-FFF2-40B4-BE49-F238E27FC236}">
                      <a16:creationId xmlns:a16="http://schemas.microsoft.com/office/drawing/2014/main" id="{7C798CFE-E834-CD4F-81B6-98B91B3F216A}"/>
                    </a:ext>
                  </a:extLst>
                </p:cNvPr>
                <p:cNvSpPr/>
                <p:nvPr/>
              </p:nvSpPr>
              <p:spPr>
                <a:xfrm>
                  <a:off x="437231" y="702952"/>
                  <a:ext cx="265814" cy="265814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4" name="Oval 463">
                  <a:extLst>
                    <a:ext uri="{FF2B5EF4-FFF2-40B4-BE49-F238E27FC236}">
                      <a16:creationId xmlns:a16="http://schemas.microsoft.com/office/drawing/2014/main" id="{A170CFCC-89BB-F245-B92C-B94E7979D96B}"/>
                    </a:ext>
                  </a:extLst>
                </p:cNvPr>
                <p:cNvSpPr/>
                <p:nvPr/>
              </p:nvSpPr>
              <p:spPr>
                <a:xfrm>
                  <a:off x="1134550" y="702952"/>
                  <a:ext cx="265814" cy="265814"/>
                </a:xfrm>
                <a:prstGeom prst="ellipse">
                  <a:avLst/>
                </a:prstGeom>
                <a:solidFill>
                  <a:srgbClr val="FFC000"/>
                </a:solidFill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5" name="Oval 464">
                  <a:extLst>
                    <a:ext uri="{FF2B5EF4-FFF2-40B4-BE49-F238E27FC236}">
                      <a16:creationId xmlns:a16="http://schemas.microsoft.com/office/drawing/2014/main" id="{2FDA6637-7066-9F4C-8034-442033C5F930}"/>
                    </a:ext>
                  </a:extLst>
                </p:cNvPr>
                <p:cNvSpPr/>
                <p:nvPr/>
              </p:nvSpPr>
              <p:spPr>
                <a:xfrm>
                  <a:off x="776143" y="1059143"/>
                  <a:ext cx="265814" cy="26581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6" name="Oval 465">
                  <a:extLst>
                    <a:ext uri="{FF2B5EF4-FFF2-40B4-BE49-F238E27FC236}">
                      <a16:creationId xmlns:a16="http://schemas.microsoft.com/office/drawing/2014/main" id="{2FE116C3-9D33-E84A-B181-DE3E88754FF2}"/>
                    </a:ext>
                  </a:extLst>
                </p:cNvPr>
                <p:cNvSpPr/>
                <p:nvPr/>
              </p:nvSpPr>
              <p:spPr>
                <a:xfrm>
                  <a:off x="776143" y="346762"/>
                  <a:ext cx="265814" cy="265814"/>
                </a:xfrm>
                <a:prstGeom prst="ellipse">
                  <a:avLst/>
                </a:prstGeom>
                <a:solidFill>
                  <a:srgbClr val="7030A0"/>
                </a:solidFill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67" name="Straight Arrow Connector 466">
                  <a:extLst>
                    <a:ext uri="{FF2B5EF4-FFF2-40B4-BE49-F238E27FC236}">
                      <a16:creationId xmlns:a16="http://schemas.microsoft.com/office/drawing/2014/main" id="{9B3479C7-A2C5-0348-9DEB-6EA383D2E730}"/>
                    </a:ext>
                  </a:extLst>
                </p:cNvPr>
                <p:cNvCxnSpPr>
                  <a:stCxn id="463" idx="6"/>
                  <a:endCxn id="464" idx="2"/>
                </p:cNvCxnSpPr>
                <p:nvPr/>
              </p:nvCxnSpPr>
              <p:spPr>
                <a:xfrm>
                  <a:off x="703045" y="835859"/>
                  <a:ext cx="431505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8" name="Straight Arrow Connector 467">
                  <a:extLst>
                    <a:ext uri="{FF2B5EF4-FFF2-40B4-BE49-F238E27FC236}">
                      <a16:creationId xmlns:a16="http://schemas.microsoft.com/office/drawing/2014/main" id="{3641E77F-9AE5-F646-B078-64A6F8E50189}"/>
                    </a:ext>
                  </a:extLst>
                </p:cNvPr>
                <p:cNvCxnSpPr>
                  <a:stCxn id="466" idx="4"/>
                  <a:endCxn id="465" idx="0"/>
                </p:cNvCxnSpPr>
                <p:nvPr/>
              </p:nvCxnSpPr>
              <p:spPr>
                <a:xfrm>
                  <a:off x="909050" y="612576"/>
                  <a:ext cx="0" cy="44656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9" name="Straight Arrow Connector 468">
                  <a:extLst>
                    <a:ext uri="{FF2B5EF4-FFF2-40B4-BE49-F238E27FC236}">
                      <a16:creationId xmlns:a16="http://schemas.microsoft.com/office/drawing/2014/main" id="{BA713ADB-AF14-854C-9B66-6A8E78837C29}"/>
                    </a:ext>
                  </a:extLst>
                </p:cNvPr>
                <p:cNvCxnSpPr>
                  <a:stCxn id="463" idx="7"/>
                  <a:endCxn id="466" idx="3"/>
                </p:cNvCxnSpPr>
                <p:nvPr/>
              </p:nvCxnSpPr>
              <p:spPr>
                <a:xfrm flipV="1">
                  <a:off x="664117" y="573648"/>
                  <a:ext cx="150954" cy="168232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0" name="Straight Arrow Connector 469">
                  <a:extLst>
                    <a:ext uri="{FF2B5EF4-FFF2-40B4-BE49-F238E27FC236}">
                      <a16:creationId xmlns:a16="http://schemas.microsoft.com/office/drawing/2014/main" id="{9B8B4851-F833-E846-AE25-0DB9E3F2664D}"/>
                    </a:ext>
                  </a:extLst>
                </p:cNvPr>
                <p:cNvCxnSpPr>
                  <a:stCxn id="465" idx="1"/>
                  <a:endCxn id="463" idx="5"/>
                </p:cNvCxnSpPr>
                <p:nvPr/>
              </p:nvCxnSpPr>
              <p:spPr>
                <a:xfrm flipH="1" flipV="1">
                  <a:off x="664117" y="929838"/>
                  <a:ext cx="150954" cy="16823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1" name="Straight Arrow Connector 470">
                  <a:extLst>
                    <a:ext uri="{FF2B5EF4-FFF2-40B4-BE49-F238E27FC236}">
                      <a16:creationId xmlns:a16="http://schemas.microsoft.com/office/drawing/2014/main" id="{B8F6328D-1119-F840-B940-69320AFC6AC6}"/>
                    </a:ext>
                  </a:extLst>
                </p:cNvPr>
                <p:cNvCxnSpPr>
                  <a:stCxn id="464" idx="1"/>
                  <a:endCxn id="466" idx="5"/>
                </p:cNvCxnSpPr>
                <p:nvPr/>
              </p:nvCxnSpPr>
              <p:spPr>
                <a:xfrm flipH="1" flipV="1">
                  <a:off x="1003029" y="573648"/>
                  <a:ext cx="170449" cy="16823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2" name="Straight Arrow Connector 471">
                  <a:extLst>
                    <a:ext uri="{FF2B5EF4-FFF2-40B4-BE49-F238E27FC236}">
                      <a16:creationId xmlns:a16="http://schemas.microsoft.com/office/drawing/2014/main" id="{83F39B3C-9AC5-E044-AFDC-FFD8BD4675D9}"/>
                    </a:ext>
                  </a:extLst>
                </p:cNvPr>
                <p:cNvCxnSpPr>
                  <a:stCxn id="465" idx="7"/>
                  <a:endCxn id="464" idx="3"/>
                </p:cNvCxnSpPr>
                <p:nvPr/>
              </p:nvCxnSpPr>
              <p:spPr>
                <a:xfrm flipV="1">
                  <a:off x="1003029" y="929838"/>
                  <a:ext cx="170449" cy="16823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FE325BE3-AF88-5146-AA17-8BB87DB6DE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8000" y="2711743"/>
                <a:ext cx="116332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Straight Connector 456">
                <a:extLst>
                  <a:ext uri="{FF2B5EF4-FFF2-40B4-BE49-F238E27FC236}">
                    <a16:creationId xmlns:a16="http://schemas.microsoft.com/office/drawing/2014/main" id="{9DA24E5E-9B17-3E46-A6F5-4BFE15A4FE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2594" y="2711743"/>
                <a:ext cx="0" cy="113702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Straight Connector 457">
                <a:extLst>
                  <a:ext uri="{FF2B5EF4-FFF2-40B4-BE49-F238E27FC236}">
                    <a16:creationId xmlns:a16="http://schemas.microsoft.com/office/drawing/2014/main" id="{5B2BEBD9-8D1D-6D49-9D48-DB38A35CA2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4898" y="2711743"/>
                <a:ext cx="0" cy="113702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9" name="TextBox 458">
                <a:extLst>
                  <a:ext uri="{FF2B5EF4-FFF2-40B4-BE49-F238E27FC236}">
                    <a16:creationId xmlns:a16="http://schemas.microsoft.com/office/drawing/2014/main" id="{1DBC5754-9C0B-A74F-A388-7EEB6DCEAB5E}"/>
                  </a:ext>
                </a:extLst>
              </p:cNvPr>
              <p:cNvSpPr txBox="1"/>
              <p:nvPr/>
            </p:nvSpPr>
            <p:spPr>
              <a:xfrm>
                <a:off x="2532878" y="2711742"/>
                <a:ext cx="509932" cy="338554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8</a:t>
                </a:r>
                <a:r>
                  <a:rPr lang="en-US" sz="1600" i="1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a</a:t>
                </a:r>
              </a:p>
            </p:txBody>
          </p:sp>
          <p:sp>
            <p:nvSpPr>
              <p:cNvPr id="461" name="TextBox 460">
                <a:extLst>
                  <a:ext uri="{FF2B5EF4-FFF2-40B4-BE49-F238E27FC236}">
                    <a16:creationId xmlns:a16="http://schemas.microsoft.com/office/drawing/2014/main" id="{3BC3459C-11D4-5F46-8814-192428CBD5C7}"/>
                  </a:ext>
                </a:extLst>
              </p:cNvPr>
              <p:cNvSpPr txBox="1"/>
              <p:nvPr/>
            </p:nvSpPr>
            <p:spPr>
              <a:xfrm>
                <a:off x="3264691" y="3835126"/>
                <a:ext cx="503027" cy="338554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r"/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8</a:t>
                </a:r>
                <a:r>
                  <a:rPr lang="en-US" sz="1600" i="1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b</a:t>
                </a:r>
              </a:p>
            </p:txBody>
          </p:sp>
          <p:sp>
            <p:nvSpPr>
              <p:cNvPr id="462" name="TextBox 461">
                <a:extLst>
                  <a:ext uri="{FF2B5EF4-FFF2-40B4-BE49-F238E27FC236}">
                    <a16:creationId xmlns:a16="http://schemas.microsoft.com/office/drawing/2014/main" id="{8902FC45-6535-344A-9D1B-73A639788B46}"/>
                  </a:ext>
                </a:extLst>
              </p:cNvPr>
              <p:cNvSpPr txBox="1"/>
              <p:nvPr/>
            </p:nvSpPr>
            <p:spPr>
              <a:xfrm>
                <a:off x="2574900" y="3848767"/>
                <a:ext cx="1156424" cy="156966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normAutofit/>
              </a:bodyPr>
              <a:lstStyle/>
              <a:p>
                <a:r>
                  <a:rPr lang="en-US" sz="1200" dirty="0">
                    <a:solidFill>
                      <a:srgbClr val="7030A0"/>
                    </a:solidFill>
                    <a:latin typeface="Courier" pitchFamily="2" charset="0"/>
                  </a:rPr>
                  <a:t>@PURPLE</a:t>
                </a:r>
              </a:p>
              <a:p>
                <a:r>
                  <a:rPr lang="en-US" sz="1200" dirty="0">
                    <a:solidFill>
                      <a:srgbClr val="7030A0"/>
                    </a:solidFill>
                    <a:latin typeface="Courier" pitchFamily="2" charset="0"/>
                  </a:rPr>
                  <a:t>ACATACGTGC</a:t>
                </a:r>
              </a:p>
              <a:p>
                <a:r>
                  <a:rPr lang="en-US" sz="1200" dirty="0">
                    <a:solidFill>
                      <a:srgbClr val="7030A0"/>
                    </a:solidFill>
                    <a:latin typeface="Courier" pitchFamily="2" charset="0"/>
                  </a:rPr>
                  <a:t>+</a:t>
                </a:r>
              </a:p>
              <a:p>
                <a:r>
                  <a:rPr lang="mr-IN" sz="1200" dirty="0">
                    <a:solidFill>
                      <a:srgbClr val="7030A0"/>
                    </a:solidFill>
                    <a:latin typeface="Courier" charset="0"/>
                    <a:ea typeface="Courier" charset="0"/>
                    <a:cs typeface="Courier" charset="0"/>
                  </a:rPr>
                  <a:t>!''*((((**</a:t>
                </a:r>
                <a:endParaRPr lang="en-US" sz="1200" dirty="0">
                  <a:solidFill>
                    <a:srgbClr val="7030A0"/>
                  </a:solidFill>
                  <a:latin typeface="Courier" charset="0"/>
                  <a:ea typeface="Courier" charset="0"/>
                  <a:cs typeface="Courier" charset="0"/>
                </a:endParaRPr>
              </a:p>
              <a:p>
                <a:r>
                  <a:rPr lang="en-US" sz="1200" dirty="0">
                    <a:solidFill>
                      <a:srgbClr val="FFC000"/>
                    </a:solidFill>
                    <a:latin typeface="Courier" pitchFamily="2" charset="0"/>
                  </a:rPr>
                  <a:t>@ORANGE2</a:t>
                </a:r>
              </a:p>
              <a:p>
                <a:r>
                  <a:rPr lang="en-US" sz="1200" dirty="0">
                    <a:solidFill>
                      <a:srgbClr val="FFC000"/>
                    </a:solidFill>
                    <a:latin typeface="Courier" pitchFamily="2" charset="0"/>
                  </a:rPr>
                  <a:t>ACGTGCGTCG</a:t>
                </a:r>
              </a:p>
              <a:p>
                <a:r>
                  <a:rPr lang="en-US" sz="1200" dirty="0">
                    <a:solidFill>
                      <a:srgbClr val="FFC000"/>
                    </a:solidFill>
                    <a:latin typeface="Courier" pitchFamily="2" charset="0"/>
                  </a:rPr>
                  <a:t>+</a:t>
                </a:r>
              </a:p>
              <a:p>
                <a:r>
                  <a:rPr lang="mr-IN" sz="1200" dirty="0">
                    <a:solidFill>
                      <a:srgbClr val="FFC000"/>
                    </a:solidFill>
                    <a:latin typeface="Courier" charset="0"/>
                    <a:ea typeface="Courier" charset="0"/>
                    <a:cs typeface="Courier" charset="0"/>
                  </a:rPr>
                  <a:t>!''*((((**</a:t>
                </a:r>
                <a:endParaRPr lang="en-US" sz="1200" dirty="0">
                  <a:solidFill>
                    <a:srgbClr val="FFC000"/>
                  </a:solidFill>
                  <a:latin typeface="Courier" pitchFamily="2" charset="0"/>
                </a:endParaRPr>
              </a:p>
            </p:txBody>
          </p:sp>
        </p:grp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AB898BB6-4D1D-3946-8317-F6668F1F188A}"/>
                </a:ext>
              </a:extLst>
            </p:cNvPr>
            <p:cNvGrpSpPr/>
            <p:nvPr/>
          </p:nvGrpSpPr>
          <p:grpSpPr>
            <a:xfrm>
              <a:off x="4879949" y="2334264"/>
              <a:ext cx="1252915" cy="3528616"/>
              <a:chOff x="3434064" y="3082219"/>
              <a:chExt cx="1252915" cy="3528616"/>
            </a:xfrm>
          </p:grpSpPr>
          <p:grpSp>
            <p:nvGrpSpPr>
              <p:cNvPr id="337" name="Group 336">
                <a:extLst>
                  <a:ext uri="{FF2B5EF4-FFF2-40B4-BE49-F238E27FC236}">
                    <a16:creationId xmlns:a16="http://schemas.microsoft.com/office/drawing/2014/main" id="{FE7D1A12-005D-7E45-94F3-B65D12837078}"/>
                  </a:ext>
                </a:extLst>
              </p:cNvPr>
              <p:cNvGrpSpPr/>
              <p:nvPr/>
            </p:nvGrpSpPr>
            <p:grpSpPr>
              <a:xfrm>
                <a:off x="3445045" y="3082219"/>
                <a:ext cx="1241934" cy="905086"/>
                <a:chOff x="4486631" y="141949"/>
                <a:chExt cx="1241934" cy="905086"/>
              </a:xfrm>
            </p:grpSpPr>
            <p:cxnSp>
              <p:nvCxnSpPr>
                <p:cNvPr id="418" name="Straight Connector 417">
                  <a:extLst>
                    <a:ext uri="{FF2B5EF4-FFF2-40B4-BE49-F238E27FC236}">
                      <a16:creationId xmlns:a16="http://schemas.microsoft.com/office/drawing/2014/main" id="{FFFDBE16-5E72-904F-9799-B4F3AB0EA3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59573" y="523426"/>
                  <a:ext cx="0" cy="422358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9" name="Straight Connector 418">
                  <a:extLst>
                    <a:ext uri="{FF2B5EF4-FFF2-40B4-BE49-F238E27FC236}">
                      <a16:creationId xmlns:a16="http://schemas.microsoft.com/office/drawing/2014/main" id="{62D6DEB6-AB19-F048-AF3D-47788511CE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29654" y="183984"/>
                  <a:ext cx="11771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0" name="TextBox 419">
                  <a:extLst>
                    <a:ext uri="{FF2B5EF4-FFF2-40B4-BE49-F238E27FC236}">
                      <a16:creationId xmlns:a16="http://schemas.microsoft.com/office/drawing/2014/main" id="{41EE1062-32A3-A74E-B3CF-0B32A9F7598A}"/>
                    </a:ext>
                  </a:extLst>
                </p:cNvPr>
                <p:cNvSpPr txBox="1"/>
                <p:nvPr/>
              </p:nvSpPr>
              <p:spPr>
                <a:xfrm>
                  <a:off x="4486631" y="189313"/>
                  <a:ext cx="43111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r>
                    <a:rPr lang="en-US" sz="1600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4a</a:t>
                  </a:r>
                </a:p>
              </p:txBody>
            </p:sp>
            <p:cxnSp>
              <p:nvCxnSpPr>
                <p:cNvPr id="424" name="Straight Connector 423">
                  <a:extLst>
                    <a:ext uri="{FF2B5EF4-FFF2-40B4-BE49-F238E27FC236}">
                      <a16:creationId xmlns:a16="http://schemas.microsoft.com/office/drawing/2014/main" id="{8EB6A1F0-72DC-9543-82EC-7D7FBBF0EA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99914" y="183984"/>
                  <a:ext cx="0" cy="84129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>
                  <a:extLst>
                    <a:ext uri="{FF2B5EF4-FFF2-40B4-BE49-F238E27FC236}">
                      <a16:creationId xmlns:a16="http://schemas.microsoft.com/office/drawing/2014/main" id="{61F12E04-415D-724C-ADC4-EC2D37E2E5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29654" y="1025281"/>
                  <a:ext cx="11771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8" name="Straight Connector 427">
                  <a:extLst>
                    <a:ext uri="{FF2B5EF4-FFF2-40B4-BE49-F238E27FC236}">
                      <a16:creationId xmlns:a16="http://schemas.microsoft.com/office/drawing/2014/main" id="{8875AB1F-D886-B140-A4A8-9BB4E107FC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37922" y="187121"/>
                  <a:ext cx="0" cy="84129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Connector 428">
                  <a:extLst>
                    <a:ext uri="{FF2B5EF4-FFF2-40B4-BE49-F238E27FC236}">
                      <a16:creationId xmlns:a16="http://schemas.microsoft.com/office/drawing/2014/main" id="{2A437C99-77B5-874E-9E36-834AA3E554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83348" y="313982"/>
                  <a:ext cx="0" cy="631802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0" name="TextBox 429">
                      <a:extLst>
                        <a:ext uri="{FF2B5EF4-FFF2-40B4-BE49-F238E27FC236}">
                          <a16:creationId xmlns:a16="http://schemas.microsoft.com/office/drawing/2014/main" id="{A2293736-674A-464E-99EA-A242BCDE965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11886" y="141949"/>
                      <a:ext cx="31585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430" name="TextBox 429">
                      <a:extLst>
                        <a:ext uri="{FF2B5EF4-FFF2-40B4-BE49-F238E27FC236}">
                          <a16:creationId xmlns:a16="http://schemas.microsoft.com/office/drawing/2014/main" id="{A2293736-674A-464E-99EA-A242BCDE965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11886" y="141949"/>
                      <a:ext cx="315853" cy="2769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1" name="TextBox 430">
                      <a:extLst>
                        <a:ext uri="{FF2B5EF4-FFF2-40B4-BE49-F238E27FC236}">
                          <a16:creationId xmlns:a16="http://schemas.microsoft.com/office/drawing/2014/main" id="{A2C63365-D191-8D42-8346-D1CCBD3E930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12712" y="351393"/>
                      <a:ext cx="31585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431" name="TextBox 430">
                      <a:extLst>
                        <a:ext uri="{FF2B5EF4-FFF2-40B4-BE49-F238E27FC236}">
                          <a16:creationId xmlns:a16="http://schemas.microsoft.com/office/drawing/2014/main" id="{A2C63365-D191-8D42-8346-D1CCBD3E930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12712" y="351393"/>
                      <a:ext cx="315853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32" name="Straight Connector 431">
                  <a:extLst>
                    <a:ext uri="{FF2B5EF4-FFF2-40B4-BE49-F238E27FC236}">
                      <a16:creationId xmlns:a16="http://schemas.microsoft.com/office/drawing/2014/main" id="{D192246B-38CE-444A-8909-72C536B4A6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8868" y="313982"/>
                  <a:ext cx="0" cy="631802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3" name="Straight Arrow Connector 432">
                  <a:extLst>
                    <a:ext uri="{FF2B5EF4-FFF2-40B4-BE49-F238E27FC236}">
                      <a16:creationId xmlns:a16="http://schemas.microsoft.com/office/drawing/2014/main" id="{69706D69-B1EF-A045-A26F-A7ECCB811D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51400" y="523426"/>
                  <a:ext cx="627854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4" name="Straight Arrow Connector 433">
                  <a:extLst>
                    <a:ext uri="{FF2B5EF4-FFF2-40B4-BE49-F238E27FC236}">
                      <a16:creationId xmlns:a16="http://schemas.microsoft.com/office/drawing/2014/main" id="{8C3B5368-20FA-E246-AD34-6A5831FADF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51400" y="313982"/>
                  <a:ext cx="627028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5" name="Straight Arrow Connector 444">
                  <a:extLst>
                    <a:ext uri="{FF2B5EF4-FFF2-40B4-BE49-F238E27FC236}">
                      <a16:creationId xmlns:a16="http://schemas.microsoft.com/office/drawing/2014/main" id="{F93BE40C-9950-2D4B-AF9C-FAC2EFB4F7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51400" y="942069"/>
                  <a:ext cx="627028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8" name="Oval 447">
                  <a:extLst>
                    <a:ext uri="{FF2B5EF4-FFF2-40B4-BE49-F238E27FC236}">
                      <a16:creationId xmlns:a16="http://schemas.microsoft.com/office/drawing/2014/main" id="{D52651B3-AF9F-514B-9237-F51FAD25FA8D}"/>
                    </a:ext>
                  </a:extLst>
                </p:cNvPr>
                <p:cNvSpPr/>
                <p:nvPr/>
              </p:nvSpPr>
              <p:spPr>
                <a:xfrm>
                  <a:off x="4846000" y="360223"/>
                  <a:ext cx="104992" cy="10499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9" name="Oval 448">
                  <a:extLst>
                    <a:ext uri="{FF2B5EF4-FFF2-40B4-BE49-F238E27FC236}">
                      <a16:creationId xmlns:a16="http://schemas.microsoft.com/office/drawing/2014/main" id="{76CC40A2-06A7-1B48-B0C2-B8D120FD06A7}"/>
                    </a:ext>
                  </a:extLst>
                </p:cNvPr>
                <p:cNvSpPr/>
                <p:nvPr/>
              </p:nvSpPr>
              <p:spPr>
                <a:xfrm>
                  <a:off x="4846000" y="652536"/>
                  <a:ext cx="104992" cy="10499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0" name="Oval 449">
                  <a:extLst>
                    <a:ext uri="{FF2B5EF4-FFF2-40B4-BE49-F238E27FC236}">
                      <a16:creationId xmlns:a16="http://schemas.microsoft.com/office/drawing/2014/main" id="{331269C3-5F19-0748-919F-DF9F6E15E9A4}"/>
                    </a:ext>
                  </a:extLst>
                </p:cNvPr>
                <p:cNvSpPr/>
                <p:nvPr/>
              </p:nvSpPr>
              <p:spPr>
                <a:xfrm>
                  <a:off x="5131000" y="561349"/>
                  <a:ext cx="104992" cy="104992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2" name="Oval 451">
                  <a:extLst>
                    <a:ext uri="{FF2B5EF4-FFF2-40B4-BE49-F238E27FC236}">
                      <a16:creationId xmlns:a16="http://schemas.microsoft.com/office/drawing/2014/main" id="{2DCA868A-C42C-A94E-B0E8-D1B924C2EA31}"/>
                    </a:ext>
                  </a:extLst>
                </p:cNvPr>
                <p:cNvSpPr/>
                <p:nvPr/>
              </p:nvSpPr>
              <p:spPr>
                <a:xfrm>
                  <a:off x="5131000" y="786874"/>
                  <a:ext cx="104992" cy="104992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3" name="Oval 452">
                  <a:extLst>
                    <a:ext uri="{FF2B5EF4-FFF2-40B4-BE49-F238E27FC236}">
                      <a16:creationId xmlns:a16="http://schemas.microsoft.com/office/drawing/2014/main" id="{F2BF37D4-F1CA-C54A-A91F-542A667ACCAB}"/>
                    </a:ext>
                  </a:extLst>
                </p:cNvPr>
                <p:cNvSpPr/>
                <p:nvPr/>
              </p:nvSpPr>
              <p:spPr>
                <a:xfrm>
                  <a:off x="5408338" y="886049"/>
                  <a:ext cx="104992" cy="1049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4" name="TextBox 453">
                      <a:extLst>
                        <a:ext uri="{FF2B5EF4-FFF2-40B4-BE49-F238E27FC236}">
                          <a16:creationId xmlns:a16="http://schemas.microsoft.com/office/drawing/2014/main" id="{ECD21723-87EF-6443-8AF5-911D5FDB6D6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11886" y="770036"/>
                      <a:ext cx="31585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454" name="TextBox 453">
                      <a:extLst>
                        <a:ext uri="{FF2B5EF4-FFF2-40B4-BE49-F238E27FC236}">
                          <a16:creationId xmlns:a16="http://schemas.microsoft.com/office/drawing/2014/main" id="{ECD21723-87EF-6443-8AF5-911D5FDB6D6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11886" y="770036"/>
                      <a:ext cx="315853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39" name="Group 338">
                <a:extLst>
                  <a:ext uri="{FF2B5EF4-FFF2-40B4-BE49-F238E27FC236}">
                    <a16:creationId xmlns:a16="http://schemas.microsoft.com/office/drawing/2014/main" id="{B902C5E9-1058-414C-B080-534C7A713B49}"/>
                  </a:ext>
                </a:extLst>
              </p:cNvPr>
              <p:cNvGrpSpPr/>
              <p:nvPr/>
            </p:nvGrpSpPr>
            <p:grpSpPr>
              <a:xfrm>
                <a:off x="3434064" y="3960499"/>
                <a:ext cx="1245323" cy="1328136"/>
                <a:chOff x="7238432" y="701643"/>
                <a:chExt cx="1245323" cy="1328136"/>
              </a:xfrm>
            </p:grpSpPr>
            <p:cxnSp>
              <p:nvCxnSpPr>
                <p:cNvPr id="375" name="Straight Connector 374">
                  <a:extLst>
                    <a:ext uri="{FF2B5EF4-FFF2-40B4-BE49-F238E27FC236}">
                      <a16:creationId xmlns:a16="http://schemas.microsoft.com/office/drawing/2014/main" id="{15C9C61B-7B5F-9544-B39D-D150B797C7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634235" y="1198738"/>
                  <a:ext cx="17648" cy="190693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83" name="Group 382">
                  <a:extLst>
                    <a:ext uri="{FF2B5EF4-FFF2-40B4-BE49-F238E27FC236}">
                      <a16:creationId xmlns:a16="http://schemas.microsoft.com/office/drawing/2014/main" id="{FD69641E-8C2C-B342-9C81-A81A5B8656BB}"/>
                    </a:ext>
                  </a:extLst>
                </p:cNvPr>
                <p:cNvGrpSpPr/>
                <p:nvPr/>
              </p:nvGrpSpPr>
              <p:grpSpPr>
                <a:xfrm>
                  <a:off x="7238432" y="701643"/>
                  <a:ext cx="1245323" cy="1328136"/>
                  <a:chOff x="5832507" y="174752"/>
                  <a:chExt cx="1245323" cy="1328136"/>
                </a:xfrm>
              </p:grpSpPr>
              <p:cxnSp>
                <p:nvCxnSpPr>
                  <p:cNvPr id="388" name="Straight Connector 387">
                    <a:extLst>
                      <a:ext uri="{FF2B5EF4-FFF2-40B4-BE49-F238E27FC236}">
                        <a16:creationId xmlns:a16="http://schemas.microsoft.com/office/drawing/2014/main" id="{111752C9-0CA9-3E47-9DCE-20D9520895B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85521" y="181047"/>
                    <a:ext cx="1177158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9" name="TextBox 388">
                    <a:extLst>
                      <a:ext uri="{FF2B5EF4-FFF2-40B4-BE49-F238E27FC236}">
                        <a16:creationId xmlns:a16="http://schemas.microsoft.com/office/drawing/2014/main" id="{E630A110-DA1C-6745-80CB-BE4132BCC915}"/>
                      </a:ext>
                    </a:extLst>
                  </p:cNvPr>
                  <p:cNvSpPr txBox="1"/>
                  <p:nvPr/>
                </p:nvSpPr>
                <p:spPr>
                  <a:xfrm>
                    <a:off x="5895049" y="186376"/>
                    <a:ext cx="43111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rmAutofit/>
                  </a:bodyPr>
                  <a:lstStyle/>
                  <a:p>
                    <a:r>
                      <a:rPr lang="en-US" sz="160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a:t>4b</a:t>
                    </a:r>
                  </a:p>
                </p:txBody>
              </p:sp>
              <p:cxnSp>
                <p:nvCxnSpPr>
                  <p:cNvPr id="391" name="Straight Connector 390">
                    <a:extLst>
                      <a:ext uri="{FF2B5EF4-FFF2-40B4-BE49-F238E27FC236}">
                        <a16:creationId xmlns:a16="http://schemas.microsoft.com/office/drawing/2014/main" id="{10676439-C86E-9543-8267-2FF47A1647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40439" y="265207"/>
                    <a:ext cx="0" cy="178678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3" name="Straight Connector 392">
                    <a:extLst>
                      <a:ext uri="{FF2B5EF4-FFF2-40B4-BE49-F238E27FC236}">
                        <a16:creationId xmlns:a16="http://schemas.microsoft.com/office/drawing/2014/main" id="{5AFB96EA-27DF-8142-AB52-F9E5BE2ACF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66872" y="265207"/>
                    <a:ext cx="0" cy="178678"/>
                  </a:xfrm>
                  <a:prstGeom prst="line">
                    <a:avLst/>
                  </a:prstGeom>
                  <a:ln w="1905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94" name="TextBox 393">
                        <a:extLst>
                          <a:ext uri="{FF2B5EF4-FFF2-40B4-BE49-F238E27FC236}">
                            <a16:creationId xmlns:a16="http://schemas.microsoft.com/office/drawing/2014/main" id="{3C3B43E7-73E4-AB4B-9873-5A2AE3F4F56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61151" y="275628"/>
                        <a:ext cx="315853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norm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200" dirty="0"/>
                      </a:p>
                    </p:txBody>
                  </p:sp>
                </mc:Choice>
                <mc:Fallback xmlns="">
                  <p:sp>
                    <p:nvSpPr>
                      <p:cNvPr id="394" name="TextBox 393">
                        <a:extLst>
                          <a:ext uri="{FF2B5EF4-FFF2-40B4-BE49-F238E27FC236}">
                            <a16:creationId xmlns:a16="http://schemas.microsoft.com/office/drawing/2014/main" id="{3C3B43E7-73E4-AB4B-9873-5A2AE3F4F56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61151" y="275628"/>
                        <a:ext cx="315853" cy="276999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95" name="Straight Connector 394">
                    <a:extLst>
                      <a:ext uri="{FF2B5EF4-FFF2-40B4-BE49-F238E27FC236}">
                        <a16:creationId xmlns:a16="http://schemas.microsoft.com/office/drawing/2014/main" id="{7F90C355-1FCF-234F-9B45-328B534D3D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55781" y="181047"/>
                    <a:ext cx="0" cy="132184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6" name="Straight Connector 395">
                    <a:extLst>
                      <a:ext uri="{FF2B5EF4-FFF2-40B4-BE49-F238E27FC236}">
                        <a16:creationId xmlns:a16="http://schemas.microsoft.com/office/drawing/2014/main" id="{B5AB1481-7E00-F545-BEF0-3B20E18DEAC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85521" y="1502888"/>
                    <a:ext cx="1177158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97" name="TextBox 396">
                        <a:extLst>
                          <a:ext uri="{FF2B5EF4-FFF2-40B4-BE49-F238E27FC236}">
                            <a16:creationId xmlns:a16="http://schemas.microsoft.com/office/drawing/2014/main" id="{DAEE3AE5-10D2-0E48-9AF5-FC9A81584FE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61977" y="646997"/>
                        <a:ext cx="315853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norm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1200" dirty="0"/>
                      </a:p>
                    </p:txBody>
                  </p:sp>
                </mc:Choice>
                <mc:Fallback xmlns="">
                  <p:sp>
                    <p:nvSpPr>
                      <p:cNvPr id="397" name="TextBox 396">
                        <a:extLst>
                          <a:ext uri="{FF2B5EF4-FFF2-40B4-BE49-F238E27FC236}">
                            <a16:creationId xmlns:a16="http://schemas.microsoft.com/office/drawing/2014/main" id="{DAEE3AE5-10D2-0E48-9AF5-FC9A81584FE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61977" y="646997"/>
                        <a:ext cx="315853" cy="276999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98" name="Straight Connector 397">
                    <a:extLst>
                      <a:ext uri="{FF2B5EF4-FFF2-40B4-BE49-F238E27FC236}">
                        <a16:creationId xmlns:a16="http://schemas.microsoft.com/office/drawing/2014/main" id="{920561D5-FADA-E842-BC67-1359D91FD8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004426" y="448045"/>
                    <a:ext cx="334897" cy="784659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9" name="Straight Arrow Connector 398">
                    <a:extLst>
                      <a:ext uri="{FF2B5EF4-FFF2-40B4-BE49-F238E27FC236}">
                        <a16:creationId xmlns:a16="http://schemas.microsoft.com/office/drawing/2014/main" id="{3F170FCC-9368-624C-B125-668F27B58D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85567" y="819030"/>
                    <a:ext cx="742952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1" name="Straight Arrow Connector 400">
                    <a:extLst>
                      <a:ext uri="{FF2B5EF4-FFF2-40B4-BE49-F238E27FC236}">
                        <a16:creationId xmlns:a16="http://schemas.microsoft.com/office/drawing/2014/main" id="{20589669-8250-EC41-B892-9DF5B2E982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26167" y="447661"/>
                    <a:ext cx="501526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03" name="TextBox 402">
                    <a:extLst>
                      <a:ext uri="{FF2B5EF4-FFF2-40B4-BE49-F238E27FC236}">
                        <a16:creationId xmlns:a16="http://schemas.microsoft.com/office/drawing/2014/main" id="{9B04CD07-F61A-7D41-BE79-9BB6AC57ACEA}"/>
                      </a:ext>
                    </a:extLst>
                  </p:cNvPr>
                  <p:cNvSpPr txBox="1"/>
                  <p:nvPr/>
                </p:nvSpPr>
                <p:spPr>
                  <a:xfrm>
                    <a:off x="6397815" y="1162573"/>
                    <a:ext cx="357352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rmAutofit/>
                  </a:bodyPr>
                  <a:lstStyle/>
                  <a:p>
                    <a:pPr algn="ctr"/>
                    <a:r>
                      <a:rPr lang="en-US" sz="1100" dirty="0">
                        <a:solidFill>
                          <a:srgbClr val="FFC000"/>
                        </a:solidFill>
                        <a:latin typeface="Courier" pitchFamily="2" charset="0"/>
                      </a:rPr>
                      <a:t>AC</a:t>
                    </a:r>
                  </a:p>
                </p:txBody>
              </p:sp>
              <p:cxnSp>
                <p:nvCxnSpPr>
                  <p:cNvPr id="404" name="Straight Connector 403">
                    <a:extLst>
                      <a:ext uri="{FF2B5EF4-FFF2-40B4-BE49-F238E27FC236}">
                        <a16:creationId xmlns:a16="http://schemas.microsoft.com/office/drawing/2014/main" id="{8F45D5DE-878B-8B44-B906-DF6105AF31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95049" y="174752"/>
                    <a:ext cx="0" cy="13281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05" name="TextBox 404">
                        <a:extLst>
                          <a:ext uri="{FF2B5EF4-FFF2-40B4-BE49-F238E27FC236}">
                            <a16:creationId xmlns:a16="http://schemas.microsoft.com/office/drawing/2014/main" id="{89B2173A-021E-184B-9909-FB2407FC6D4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55659" y="1055764"/>
                        <a:ext cx="315853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norm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200" dirty="0"/>
                      </a:p>
                    </p:txBody>
                  </p:sp>
                </mc:Choice>
                <mc:Fallback xmlns="">
                  <p:sp>
                    <p:nvSpPr>
                      <p:cNvPr id="405" name="TextBox 404">
                        <a:extLst>
                          <a:ext uri="{FF2B5EF4-FFF2-40B4-BE49-F238E27FC236}">
                            <a16:creationId xmlns:a16="http://schemas.microsoft.com/office/drawing/2014/main" id="{89B2173A-021E-184B-9909-FB2407FC6D4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55659" y="1055764"/>
                        <a:ext cx="315853" cy="276999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406" name="Straight Arrow Connector 405">
                    <a:extLst>
                      <a:ext uri="{FF2B5EF4-FFF2-40B4-BE49-F238E27FC236}">
                        <a16:creationId xmlns:a16="http://schemas.microsoft.com/office/drawing/2014/main" id="{9042D64D-E717-EC47-BE52-716DD89E52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41396" y="1227797"/>
                    <a:ext cx="880805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7" name="Straight Connector 406">
                    <a:extLst>
                      <a:ext uri="{FF2B5EF4-FFF2-40B4-BE49-F238E27FC236}">
                        <a16:creationId xmlns:a16="http://schemas.microsoft.com/office/drawing/2014/main" id="{AF17F937-29A4-3243-910B-35E2EAB5F4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41958" y="458648"/>
                    <a:ext cx="33146" cy="764092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08" name="TextBox 407">
                    <a:extLst>
                      <a:ext uri="{FF2B5EF4-FFF2-40B4-BE49-F238E27FC236}">
                        <a16:creationId xmlns:a16="http://schemas.microsoft.com/office/drawing/2014/main" id="{33443DAA-5A83-1548-A3F8-F146863B0E60}"/>
                      </a:ext>
                    </a:extLst>
                  </p:cNvPr>
                  <p:cNvSpPr txBox="1"/>
                  <p:nvPr/>
                </p:nvSpPr>
                <p:spPr>
                  <a:xfrm>
                    <a:off x="5832507" y="1162573"/>
                    <a:ext cx="357352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rmAutofit/>
                  </a:bodyPr>
                  <a:lstStyle/>
                  <a:p>
                    <a:pPr algn="ctr"/>
                    <a:r>
                      <a:rPr lang="en-US" sz="1100" dirty="0">
                        <a:solidFill>
                          <a:srgbClr val="FF0000"/>
                        </a:solidFill>
                        <a:latin typeface="Courier" pitchFamily="2" charset="0"/>
                      </a:rPr>
                      <a:t>CC</a:t>
                    </a:r>
                  </a:p>
                </p:txBody>
              </p:sp>
              <p:sp>
                <p:nvSpPr>
                  <p:cNvPr id="409" name="TextBox 408">
                    <a:extLst>
                      <a:ext uri="{FF2B5EF4-FFF2-40B4-BE49-F238E27FC236}">
                        <a16:creationId xmlns:a16="http://schemas.microsoft.com/office/drawing/2014/main" id="{F2FC2B33-41B6-5444-86B1-1F57D8100F71}"/>
                      </a:ext>
                    </a:extLst>
                  </p:cNvPr>
                  <p:cNvSpPr txBox="1"/>
                  <p:nvPr/>
                </p:nvSpPr>
                <p:spPr>
                  <a:xfrm>
                    <a:off x="6014964" y="1162573"/>
                    <a:ext cx="357352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rmAutofit/>
                  </a:bodyPr>
                  <a:lstStyle/>
                  <a:p>
                    <a:pPr algn="ctr"/>
                    <a:r>
                      <a:rPr lang="en-US" sz="1100" dirty="0">
                        <a:solidFill>
                          <a:srgbClr val="7030A0"/>
                        </a:solidFill>
                        <a:latin typeface="Courier" pitchFamily="2" charset="0"/>
                      </a:rPr>
                      <a:t>GC</a:t>
                    </a:r>
                  </a:p>
                </p:txBody>
              </p:sp>
              <p:sp>
                <p:nvSpPr>
                  <p:cNvPr id="411" name="TextBox 410">
                    <a:extLst>
                      <a:ext uri="{FF2B5EF4-FFF2-40B4-BE49-F238E27FC236}">
                        <a16:creationId xmlns:a16="http://schemas.microsoft.com/office/drawing/2014/main" id="{D541F284-6959-1C4D-AA12-DD337D2BECE6}"/>
                      </a:ext>
                    </a:extLst>
                  </p:cNvPr>
                  <p:cNvSpPr txBox="1"/>
                  <p:nvPr/>
                </p:nvSpPr>
                <p:spPr>
                  <a:xfrm>
                    <a:off x="6201793" y="1162573"/>
                    <a:ext cx="357352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rmAutofit/>
                  </a:bodyPr>
                  <a:lstStyle/>
                  <a:p>
                    <a:pPr algn="ctr"/>
                    <a:r>
                      <a:rPr lang="en-US" sz="1100" dirty="0">
                        <a:solidFill>
                          <a:srgbClr val="FF0000"/>
                        </a:solidFill>
                        <a:latin typeface="Courier" pitchFamily="2" charset="0"/>
                      </a:rPr>
                      <a:t>TT</a:t>
                    </a:r>
                  </a:p>
                </p:txBody>
              </p:sp>
              <p:cxnSp>
                <p:nvCxnSpPr>
                  <p:cNvPr id="412" name="Straight Connector 411">
                    <a:extLst>
                      <a:ext uri="{FF2B5EF4-FFF2-40B4-BE49-F238E27FC236}">
                        <a16:creationId xmlns:a16="http://schemas.microsoft.com/office/drawing/2014/main" id="{F633764A-E9D1-2240-93DC-4B43F7D82A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558209" y="419625"/>
                    <a:ext cx="108663" cy="815954"/>
                  </a:xfrm>
                  <a:prstGeom prst="line">
                    <a:avLst/>
                  </a:prstGeom>
                  <a:ln w="1905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3" name="Straight Connector 412">
                    <a:extLst>
                      <a:ext uri="{FF2B5EF4-FFF2-40B4-BE49-F238E27FC236}">
                        <a16:creationId xmlns:a16="http://schemas.microsoft.com/office/drawing/2014/main" id="{339A3349-8E42-6C43-9720-A68B68E7A5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37883" y="617787"/>
                    <a:ext cx="130307" cy="615336"/>
                  </a:xfrm>
                  <a:prstGeom prst="line">
                    <a:avLst/>
                  </a:prstGeom>
                  <a:ln w="1905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15" name="TextBox 414">
                    <a:extLst>
                      <a:ext uri="{FF2B5EF4-FFF2-40B4-BE49-F238E27FC236}">
                        <a16:creationId xmlns:a16="http://schemas.microsoft.com/office/drawing/2014/main" id="{E9E7E437-0AA1-2441-91B2-C9830ED1081A}"/>
                      </a:ext>
                    </a:extLst>
                  </p:cNvPr>
                  <p:cNvSpPr txBox="1"/>
                  <p:nvPr/>
                </p:nvSpPr>
                <p:spPr>
                  <a:xfrm>
                    <a:off x="6594235" y="1162573"/>
                    <a:ext cx="357352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rmAutofit/>
                  </a:bodyPr>
                  <a:lstStyle/>
                  <a:p>
                    <a:pPr algn="ctr"/>
                    <a:r>
                      <a:rPr lang="en-US" sz="1100" dirty="0">
                        <a:solidFill>
                          <a:srgbClr val="FFC000"/>
                        </a:solidFill>
                        <a:latin typeface="Courier" pitchFamily="2" charset="0"/>
                      </a:rPr>
                      <a:t>CG</a:t>
                    </a:r>
                  </a:p>
                </p:txBody>
              </p:sp>
              <p:cxnSp>
                <p:nvCxnSpPr>
                  <p:cNvPr id="417" name="Straight Connector 416">
                    <a:extLst>
                      <a:ext uri="{FF2B5EF4-FFF2-40B4-BE49-F238E27FC236}">
                        <a16:creationId xmlns:a16="http://schemas.microsoft.com/office/drawing/2014/main" id="{F1CF9C6E-24E4-6844-9814-64C9AA7776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190438" y="819030"/>
                    <a:ext cx="39015" cy="421594"/>
                  </a:xfrm>
                  <a:prstGeom prst="line">
                    <a:avLst/>
                  </a:prstGeom>
                  <a:ln w="1905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40" name="Group 339">
                <a:extLst>
                  <a:ext uri="{FF2B5EF4-FFF2-40B4-BE49-F238E27FC236}">
                    <a16:creationId xmlns:a16="http://schemas.microsoft.com/office/drawing/2014/main" id="{800263D0-0C63-9544-9B7B-3662D2293C41}"/>
                  </a:ext>
                </a:extLst>
              </p:cNvPr>
              <p:cNvGrpSpPr/>
              <p:nvPr/>
            </p:nvGrpSpPr>
            <p:grpSpPr>
              <a:xfrm>
                <a:off x="3485224" y="5282699"/>
                <a:ext cx="1192309" cy="1328136"/>
                <a:chOff x="2237207" y="2979072"/>
                <a:chExt cx="1192309" cy="1328136"/>
              </a:xfrm>
            </p:grpSpPr>
            <p:grpSp>
              <p:nvGrpSpPr>
                <p:cNvPr id="341" name="Group 340">
                  <a:extLst>
                    <a:ext uri="{FF2B5EF4-FFF2-40B4-BE49-F238E27FC236}">
                      <a16:creationId xmlns:a16="http://schemas.microsoft.com/office/drawing/2014/main" id="{8BDEA963-1C65-2542-8CAB-FB971D332436}"/>
                    </a:ext>
                  </a:extLst>
                </p:cNvPr>
                <p:cNvGrpSpPr/>
                <p:nvPr/>
              </p:nvGrpSpPr>
              <p:grpSpPr>
                <a:xfrm>
                  <a:off x="2237207" y="2979072"/>
                  <a:ext cx="1192309" cy="1328136"/>
                  <a:chOff x="5885521" y="174752"/>
                  <a:chExt cx="1192309" cy="1328136"/>
                </a:xfrm>
              </p:grpSpPr>
              <p:cxnSp>
                <p:nvCxnSpPr>
                  <p:cNvPr id="348" name="Straight Connector 347">
                    <a:extLst>
                      <a:ext uri="{FF2B5EF4-FFF2-40B4-BE49-F238E27FC236}">
                        <a16:creationId xmlns:a16="http://schemas.microsoft.com/office/drawing/2014/main" id="{059043BC-8C02-5D4C-A5AF-346EC782B1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85521" y="181047"/>
                    <a:ext cx="1177158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9" name="TextBox 348">
                    <a:extLst>
                      <a:ext uri="{FF2B5EF4-FFF2-40B4-BE49-F238E27FC236}">
                        <a16:creationId xmlns:a16="http://schemas.microsoft.com/office/drawing/2014/main" id="{5F746C5B-A280-7249-9BEC-92C19E14DC42}"/>
                      </a:ext>
                    </a:extLst>
                  </p:cNvPr>
                  <p:cNvSpPr txBox="1"/>
                  <p:nvPr/>
                </p:nvSpPr>
                <p:spPr>
                  <a:xfrm>
                    <a:off x="5895049" y="186376"/>
                    <a:ext cx="43111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rmAutofit/>
                  </a:bodyPr>
                  <a:lstStyle/>
                  <a:p>
                    <a:r>
                      <a:rPr lang="en-US" sz="160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a:t>4c</a:t>
                    </a:r>
                  </a:p>
                </p:txBody>
              </p:sp>
              <p:cxnSp>
                <p:nvCxnSpPr>
                  <p:cNvPr id="350" name="Straight Connector 349">
                    <a:extLst>
                      <a:ext uri="{FF2B5EF4-FFF2-40B4-BE49-F238E27FC236}">
                        <a16:creationId xmlns:a16="http://schemas.microsoft.com/office/drawing/2014/main" id="{71056543-D6B3-9F49-9BCF-7E34513433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40439" y="265207"/>
                    <a:ext cx="0" cy="178678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1" name="Straight Connector 350">
                    <a:extLst>
                      <a:ext uri="{FF2B5EF4-FFF2-40B4-BE49-F238E27FC236}">
                        <a16:creationId xmlns:a16="http://schemas.microsoft.com/office/drawing/2014/main" id="{B2B5C982-B702-A943-A665-2C9E583388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66872" y="265207"/>
                    <a:ext cx="0" cy="178678"/>
                  </a:xfrm>
                  <a:prstGeom prst="line">
                    <a:avLst/>
                  </a:prstGeom>
                  <a:ln w="1905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2" name="TextBox 351">
                        <a:extLst>
                          <a:ext uri="{FF2B5EF4-FFF2-40B4-BE49-F238E27FC236}">
                            <a16:creationId xmlns:a16="http://schemas.microsoft.com/office/drawing/2014/main" id="{132F4007-9A43-EC48-B2F8-FEB71A831B1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61151" y="275628"/>
                        <a:ext cx="315853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norm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200" dirty="0"/>
                      </a:p>
                    </p:txBody>
                  </p:sp>
                </mc:Choice>
                <mc:Fallback xmlns="">
                  <p:sp>
                    <p:nvSpPr>
                      <p:cNvPr id="352" name="TextBox 351">
                        <a:extLst>
                          <a:ext uri="{FF2B5EF4-FFF2-40B4-BE49-F238E27FC236}">
                            <a16:creationId xmlns:a16="http://schemas.microsoft.com/office/drawing/2014/main" id="{132F4007-9A43-EC48-B2F8-FEB71A831B1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61151" y="275628"/>
                        <a:ext cx="315853" cy="276999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53" name="Straight Connector 352">
                    <a:extLst>
                      <a:ext uri="{FF2B5EF4-FFF2-40B4-BE49-F238E27FC236}">
                        <a16:creationId xmlns:a16="http://schemas.microsoft.com/office/drawing/2014/main" id="{299C0416-7083-5C43-B90C-E4983A67A5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58956" y="181047"/>
                    <a:ext cx="0" cy="132184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4" name="Straight Connector 353">
                    <a:extLst>
                      <a:ext uri="{FF2B5EF4-FFF2-40B4-BE49-F238E27FC236}">
                        <a16:creationId xmlns:a16="http://schemas.microsoft.com/office/drawing/2014/main" id="{F0A442CC-288D-4043-AB11-63C18F9148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85521" y="1502888"/>
                    <a:ext cx="1177158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5" name="TextBox 354">
                        <a:extLst>
                          <a:ext uri="{FF2B5EF4-FFF2-40B4-BE49-F238E27FC236}">
                            <a16:creationId xmlns:a16="http://schemas.microsoft.com/office/drawing/2014/main" id="{5BF68AC8-769D-B24F-B939-64A024BB31D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61977" y="646997"/>
                        <a:ext cx="315853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norm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1200" dirty="0"/>
                      </a:p>
                    </p:txBody>
                  </p:sp>
                </mc:Choice>
                <mc:Fallback xmlns="">
                  <p:sp>
                    <p:nvSpPr>
                      <p:cNvPr id="355" name="TextBox 354">
                        <a:extLst>
                          <a:ext uri="{FF2B5EF4-FFF2-40B4-BE49-F238E27FC236}">
                            <a16:creationId xmlns:a16="http://schemas.microsoft.com/office/drawing/2014/main" id="{5BF68AC8-769D-B24F-B939-64A024BB31D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61977" y="646997"/>
                        <a:ext cx="315853" cy="276999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64" name="Straight Connector 363">
                    <a:extLst>
                      <a:ext uri="{FF2B5EF4-FFF2-40B4-BE49-F238E27FC236}">
                        <a16:creationId xmlns:a16="http://schemas.microsoft.com/office/drawing/2014/main" id="{A24E9968-833C-074A-8237-19FAAA357D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112351" y="448045"/>
                    <a:ext cx="226973" cy="511498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6" name="Straight Arrow Connector 365">
                    <a:extLst>
                      <a:ext uri="{FF2B5EF4-FFF2-40B4-BE49-F238E27FC236}">
                        <a16:creationId xmlns:a16="http://schemas.microsoft.com/office/drawing/2014/main" id="{5A0356FC-B313-0F41-B795-79786E6768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85567" y="819030"/>
                    <a:ext cx="742952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8" name="Straight Arrow Connector 367">
                    <a:extLst>
                      <a:ext uri="{FF2B5EF4-FFF2-40B4-BE49-F238E27FC236}">
                        <a16:creationId xmlns:a16="http://schemas.microsoft.com/office/drawing/2014/main" id="{34A25E6C-9B01-1F46-A291-E969D6D379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26167" y="447661"/>
                    <a:ext cx="501526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9" name="Straight Connector 368">
                    <a:extLst>
                      <a:ext uri="{FF2B5EF4-FFF2-40B4-BE49-F238E27FC236}">
                        <a16:creationId xmlns:a16="http://schemas.microsoft.com/office/drawing/2014/main" id="{E4583D76-9997-8645-BE4A-C5819E2C3BC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95049" y="174752"/>
                    <a:ext cx="0" cy="13281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70" name="TextBox 369">
                        <a:extLst>
                          <a:ext uri="{FF2B5EF4-FFF2-40B4-BE49-F238E27FC236}">
                            <a16:creationId xmlns:a16="http://schemas.microsoft.com/office/drawing/2014/main" id="{9C710CC9-7275-2245-B029-F663AF986CA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55659" y="1055764"/>
                        <a:ext cx="315853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norm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200" dirty="0"/>
                      </a:p>
                    </p:txBody>
                  </p:sp>
                </mc:Choice>
                <mc:Fallback xmlns="">
                  <p:sp>
                    <p:nvSpPr>
                      <p:cNvPr id="370" name="TextBox 369">
                        <a:extLst>
                          <a:ext uri="{FF2B5EF4-FFF2-40B4-BE49-F238E27FC236}">
                            <a16:creationId xmlns:a16="http://schemas.microsoft.com/office/drawing/2014/main" id="{9C710CC9-7275-2245-B029-F663AF986CA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55659" y="1055764"/>
                        <a:ext cx="315853" cy="276999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71" name="Straight Arrow Connector 370">
                    <a:extLst>
                      <a:ext uri="{FF2B5EF4-FFF2-40B4-BE49-F238E27FC236}">
                        <a16:creationId xmlns:a16="http://schemas.microsoft.com/office/drawing/2014/main" id="{589AAE63-5A59-D248-B646-96FACD0381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41396" y="1227797"/>
                    <a:ext cx="880805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2" name="Straight Connector 371">
                    <a:extLst>
                      <a:ext uri="{FF2B5EF4-FFF2-40B4-BE49-F238E27FC236}">
                        <a16:creationId xmlns:a16="http://schemas.microsoft.com/office/drawing/2014/main" id="{0D3F40F7-4874-F34F-AC9B-5C41450A05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41958" y="458648"/>
                    <a:ext cx="10957" cy="166471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3" name="Straight Connector 372">
                    <a:extLst>
                      <a:ext uri="{FF2B5EF4-FFF2-40B4-BE49-F238E27FC236}">
                        <a16:creationId xmlns:a16="http://schemas.microsoft.com/office/drawing/2014/main" id="{8EB29900-0074-4942-B5DE-D38AE7BE9A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594015" y="419625"/>
                    <a:ext cx="72858" cy="504359"/>
                  </a:xfrm>
                  <a:prstGeom prst="line">
                    <a:avLst/>
                  </a:prstGeom>
                  <a:ln w="1905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4" name="Straight Connector 373">
                    <a:extLst>
                      <a:ext uri="{FF2B5EF4-FFF2-40B4-BE49-F238E27FC236}">
                        <a16:creationId xmlns:a16="http://schemas.microsoft.com/office/drawing/2014/main" id="{E039EC8D-7A1D-A84C-8608-79588ABBC4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39446" y="613831"/>
                    <a:ext cx="88786" cy="539551"/>
                  </a:xfrm>
                  <a:prstGeom prst="line">
                    <a:avLst/>
                  </a:prstGeom>
                  <a:ln w="1905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3" name="Straight Connector 342">
                  <a:extLst>
                    <a:ext uri="{FF2B5EF4-FFF2-40B4-BE49-F238E27FC236}">
                      <a16:creationId xmlns:a16="http://schemas.microsoft.com/office/drawing/2014/main" id="{A6BDE557-5CE3-E540-B3D7-3B9AE13E9D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580917" y="3462459"/>
                  <a:ext cx="17648" cy="190693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Connector 343">
                  <a:extLst>
                    <a:ext uri="{FF2B5EF4-FFF2-40B4-BE49-F238E27FC236}">
                      <a16:creationId xmlns:a16="http://schemas.microsoft.com/office/drawing/2014/main" id="{BCA9C272-A8CC-6643-B676-F81BFADAE0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546220" y="3609642"/>
                  <a:ext cx="39015" cy="421594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4245F93D-8926-864D-85E5-AC931800A079}"/>
                </a:ext>
              </a:extLst>
            </p:cNvPr>
            <p:cNvGrpSpPr/>
            <p:nvPr/>
          </p:nvGrpSpPr>
          <p:grpSpPr>
            <a:xfrm>
              <a:off x="6473582" y="3470020"/>
              <a:ext cx="1043606" cy="1328136"/>
              <a:chOff x="3496296" y="2985127"/>
              <a:chExt cx="1043606" cy="1328136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D81BFD2A-DA54-4B49-9ABB-D589EC9A3346}"/>
                  </a:ext>
                </a:extLst>
              </p:cNvPr>
              <p:cNvGrpSpPr/>
              <p:nvPr/>
            </p:nvGrpSpPr>
            <p:grpSpPr>
              <a:xfrm>
                <a:off x="3496296" y="2985127"/>
                <a:ext cx="1043606" cy="1328136"/>
                <a:chOff x="8609448" y="190607"/>
                <a:chExt cx="1043606" cy="1328136"/>
              </a:xfrm>
            </p:grpSpPr>
            <p:grpSp>
              <p:nvGrpSpPr>
                <p:cNvPr id="291" name="Group 290">
                  <a:extLst>
                    <a:ext uri="{FF2B5EF4-FFF2-40B4-BE49-F238E27FC236}">
                      <a16:creationId xmlns:a16="http://schemas.microsoft.com/office/drawing/2014/main" id="{2EF1AE0C-3C5C-1647-86E6-F09B67E17622}"/>
                    </a:ext>
                  </a:extLst>
                </p:cNvPr>
                <p:cNvGrpSpPr/>
                <p:nvPr/>
              </p:nvGrpSpPr>
              <p:grpSpPr>
                <a:xfrm>
                  <a:off x="8609448" y="190607"/>
                  <a:ext cx="1043606" cy="1328136"/>
                  <a:chOff x="5885521" y="174752"/>
                  <a:chExt cx="1043606" cy="1328136"/>
                </a:xfrm>
              </p:grpSpPr>
              <p:cxnSp>
                <p:nvCxnSpPr>
                  <p:cNvPr id="313" name="Straight Connector 312">
                    <a:extLst>
                      <a:ext uri="{FF2B5EF4-FFF2-40B4-BE49-F238E27FC236}">
                        <a16:creationId xmlns:a16="http://schemas.microsoft.com/office/drawing/2014/main" id="{C7A10C65-93D3-914B-AD9E-9DAE478992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85521" y="181047"/>
                    <a:ext cx="1032974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8" name="TextBox 317">
                    <a:extLst>
                      <a:ext uri="{FF2B5EF4-FFF2-40B4-BE49-F238E27FC236}">
                        <a16:creationId xmlns:a16="http://schemas.microsoft.com/office/drawing/2014/main" id="{47C7DC4C-BED4-B54D-BCDB-C5803CDF34D1}"/>
                      </a:ext>
                    </a:extLst>
                  </p:cNvPr>
                  <p:cNvSpPr txBox="1"/>
                  <p:nvPr/>
                </p:nvSpPr>
                <p:spPr>
                  <a:xfrm>
                    <a:off x="5895049" y="186376"/>
                    <a:ext cx="43111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rmAutofit/>
                  </a:bodyPr>
                  <a:lstStyle/>
                  <a:p>
                    <a:r>
                      <a:rPr lang="en-US" sz="160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a:t>5</a:t>
                    </a:r>
                  </a:p>
                </p:txBody>
              </p:sp>
              <p:cxnSp>
                <p:nvCxnSpPr>
                  <p:cNvPr id="319" name="Straight Connector 318">
                    <a:extLst>
                      <a:ext uri="{FF2B5EF4-FFF2-40B4-BE49-F238E27FC236}">
                        <a16:creationId xmlns:a16="http://schemas.microsoft.com/office/drawing/2014/main" id="{E500A47A-564E-9B48-901E-C4311B131B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40439" y="268382"/>
                    <a:ext cx="0" cy="178678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0" name="Straight Connector 319">
                    <a:extLst>
                      <a:ext uri="{FF2B5EF4-FFF2-40B4-BE49-F238E27FC236}">
                        <a16:creationId xmlns:a16="http://schemas.microsoft.com/office/drawing/2014/main" id="{223E2C12-01AF-F347-A273-FD428F91AB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66872" y="268382"/>
                    <a:ext cx="0" cy="178678"/>
                  </a:xfrm>
                  <a:prstGeom prst="line">
                    <a:avLst/>
                  </a:prstGeom>
                  <a:ln w="1905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3" name="Straight Connector 322">
                    <a:extLst>
                      <a:ext uri="{FF2B5EF4-FFF2-40B4-BE49-F238E27FC236}">
                        <a16:creationId xmlns:a16="http://schemas.microsoft.com/office/drawing/2014/main" id="{04B269BE-DE30-714D-B974-A361256043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896287" y="181047"/>
                    <a:ext cx="0" cy="132184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Straight Connector 323">
                    <a:extLst>
                      <a:ext uri="{FF2B5EF4-FFF2-40B4-BE49-F238E27FC236}">
                        <a16:creationId xmlns:a16="http://schemas.microsoft.com/office/drawing/2014/main" id="{0D728F8D-CF11-5C45-BAC4-F332D1C0C5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85521" y="1502888"/>
                    <a:ext cx="1043606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5" name="Straight Connector 324">
                    <a:extLst>
                      <a:ext uri="{FF2B5EF4-FFF2-40B4-BE49-F238E27FC236}">
                        <a16:creationId xmlns:a16="http://schemas.microsoft.com/office/drawing/2014/main" id="{4DAF2AB7-4599-EB4F-88A6-A462A842F1B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916196" y="448045"/>
                    <a:ext cx="423129" cy="953544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6" name="Straight Connector 325">
                    <a:extLst>
                      <a:ext uri="{FF2B5EF4-FFF2-40B4-BE49-F238E27FC236}">
                        <a16:creationId xmlns:a16="http://schemas.microsoft.com/office/drawing/2014/main" id="{3C242FAF-6753-9D4F-A300-EBD433939E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95049" y="174752"/>
                    <a:ext cx="0" cy="13281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7" name="Straight Connector 326">
                    <a:extLst>
                      <a:ext uri="{FF2B5EF4-FFF2-40B4-BE49-F238E27FC236}">
                        <a16:creationId xmlns:a16="http://schemas.microsoft.com/office/drawing/2014/main" id="{9D90EC62-EE57-5E4C-AE86-76DAAB1148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38850" y="446423"/>
                    <a:ext cx="29179" cy="44332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8" name="Straight Connector 327">
                    <a:extLst>
                      <a:ext uri="{FF2B5EF4-FFF2-40B4-BE49-F238E27FC236}">
                        <a16:creationId xmlns:a16="http://schemas.microsoft.com/office/drawing/2014/main" id="{5D839AE0-EB04-E84C-831A-A997993AB6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610031" y="419625"/>
                    <a:ext cx="56842" cy="393488"/>
                  </a:xfrm>
                  <a:prstGeom prst="line">
                    <a:avLst/>
                  </a:prstGeom>
                  <a:ln w="1905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4" name="Straight Connector 333">
                    <a:extLst>
                      <a:ext uri="{FF2B5EF4-FFF2-40B4-BE49-F238E27FC236}">
                        <a16:creationId xmlns:a16="http://schemas.microsoft.com/office/drawing/2014/main" id="{182B1BBF-9D25-084D-8089-4B90141CAB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39446" y="613831"/>
                    <a:ext cx="55461" cy="337033"/>
                  </a:xfrm>
                  <a:prstGeom prst="line">
                    <a:avLst/>
                  </a:prstGeom>
                  <a:ln w="1905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2" name="TextBox 291">
                      <a:extLst>
                        <a:ext uri="{FF2B5EF4-FFF2-40B4-BE49-F238E27FC236}">
                          <a16:creationId xmlns:a16="http://schemas.microsoft.com/office/drawing/2014/main" id="{9F95C1A7-606F-B349-A306-1B1068CA726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60215" y="447807"/>
                      <a:ext cx="159210" cy="15388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000" b="0" dirty="0"/>
                    </a:p>
                  </p:txBody>
                </p:sp>
              </mc:Choice>
              <mc:Fallback xmlns="">
                <p:sp>
                  <p:nvSpPr>
                    <p:cNvPr id="292" name="TextBox 291">
                      <a:extLst>
                        <a:ext uri="{FF2B5EF4-FFF2-40B4-BE49-F238E27FC236}">
                          <a16:creationId xmlns:a16="http://schemas.microsoft.com/office/drawing/2014/main" id="{9F95C1A7-606F-B349-A306-1B1068CA726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60215" y="447807"/>
                      <a:ext cx="159210" cy="153888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7143" r="-7143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3" name="TextBox 292">
                      <a:extLst>
                        <a:ext uri="{FF2B5EF4-FFF2-40B4-BE49-F238E27FC236}">
                          <a16:creationId xmlns:a16="http://schemas.microsoft.com/office/drawing/2014/main" id="{E075FF81-252F-9449-A148-19C8B2BE9B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76751" y="502909"/>
                      <a:ext cx="159210" cy="15388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000" b="0" dirty="0"/>
                    </a:p>
                  </p:txBody>
                </p:sp>
              </mc:Choice>
              <mc:Fallback xmlns="">
                <p:sp>
                  <p:nvSpPr>
                    <p:cNvPr id="293" name="TextBox 292">
                      <a:extLst>
                        <a:ext uri="{FF2B5EF4-FFF2-40B4-BE49-F238E27FC236}">
                          <a16:creationId xmlns:a16="http://schemas.microsoft.com/office/drawing/2014/main" id="{E075FF81-252F-9449-A148-19C8B2BE9B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76751" y="502909"/>
                      <a:ext cx="159210" cy="153888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23077" r="-7692" b="-1538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4" name="TextBox 293">
                      <a:extLst>
                        <a:ext uri="{FF2B5EF4-FFF2-40B4-BE49-F238E27FC236}">
                          <a16:creationId xmlns:a16="http://schemas.microsoft.com/office/drawing/2014/main" id="{3F7B5511-4C7A-7F47-9D34-8294C3E55F2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12994" y="776846"/>
                      <a:ext cx="159210" cy="15388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000" b="0" dirty="0"/>
                    </a:p>
                  </p:txBody>
                </p:sp>
              </mc:Choice>
              <mc:Fallback xmlns="">
                <p:sp>
                  <p:nvSpPr>
                    <p:cNvPr id="294" name="TextBox 293">
                      <a:extLst>
                        <a:ext uri="{FF2B5EF4-FFF2-40B4-BE49-F238E27FC236}">
                          <a16:creationId xmlns:a16="http://schemas.microsoft.com/office/drawing/2014/main" id="{3F7B5511-4C7A-7F47-9D34-8294C3E55F2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712994" y="776846"/>
                      <a:ext cx="159210" cy="153888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15385" r="-7692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5" name="TextBox 294">
                      <a:extLst>
                        <a:ext uri="{FF2B5EF4-FFF2-40B4-BE49-F238E27FC236}">
                          <a16:creationId xmlns:a16="http://schemas.microsoft.com/office/drawing/2014/main" id="{90CD0F96-F292-5540-B37A-DC8AA454279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78283" y="917923"/>
                      <a:ext cx="159211" cy="15388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normAutofit fontScale="77500" lnSpcReduction="20000"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000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a14:m>
                      <a:r>
                        <a:rPr lang="en-US" sz="1000" b="0" dirty="0"/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295" name="TextBox 294">
                      <a:extLst>
                        <a:ext uri="{FF2B5EF4-FFF2-40B4-BE49-F238E27FC236}">
                          <a16:creationId xmlns:a16="http://schemas.microsoft.com/office/drawing/2014/main" id="{90CD0F96-F292-5540-B37A-DC8AA45427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78283" y="917923"/>
                      <a:ext cx="159211" cy="153888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2307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6" name="TextBox 295">
                      <a:extLst>
                        <a:ext uri="{FF2B5EF4-FFF2-40B4-BE49-F238E27FC236}">
                          <a16:creationId xmlns:a16="http://schemas.microsoft.com/office/drawing/2014/main" id="{2675AFE9-B467-ED49-B257-6D569D944B6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407475" y="390825"/>
                      <a:ext cx="159210" cy="15388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000" b="0" dirty="0"/>
                    </a:p>
                  </p:txBody>
                </p:sp>
              </mc:Choice>
              <mc:Fallback xmlns="">
                <p:sp>
                  <p:nvSpPr>
                    <p:cNvPr id="296" name="TextBox 295">
                      <a:extLst>
                        <a:ext uri="{FF2B5EF4-FFF2-40B4-BE49-F238E27FC236}">
                          <a16:creationId xmlns:a16="http://schemas.microsoft.com/office/drawing/2014/main" id="{2675AFE9-B467-ED49-B257-6D569D944B6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07475" y="390825"/>
                      <a:ext cx="159210" cy="153888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23077" r="-7692" b="-1538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7" name="TextBox 296">
                      <a:extLst>
                        <a:ext uri="{FF2B5EF4-FFF2-40B4-BE49-F238E27FC236}">
                          <a16:creationId xmlns:a16="http://schemas.microsoft.com/office/drawing/2014/main" id="{31B98231-4CB2-9E45-BE46-E66B6D7914B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92677" y="656797"/>
                      <a:ext cx="159210" cy="15388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000" b="0" dirty="0"/>
                    </a:p>
                  </p:txBody>
                </p:sp>
              </mc:Choice>
              <mc:Fallback xmlns="">
                <p:sp>
                  <p:nvSpPr>
                    <p:cNvPr id="297" name="TextBox 296">
                      <a:extLst>
                        <a:ext uri="{FF2B5EF4-FFF2-40B4-BE49-F238E27FC236}">
                          <a16:creationId xmlns:a16="http://schemas.microsoft.com/office/drawing/2014/main" id="{31B98231-4CB2-9E45-BE46-E66B6D7914B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92677" y="656797"/>
                      <a:ext cx="159210" cy="153888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l="-23077" r="-7692" b="-1538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8" name="TextBox 297">
                      <a:extLst>
                        <a:ext uri="{FF2B5EF4-FFF2-40B4-BE49-F238E27FC236}">
                          <a16:creationId xmlns:a16="http://schemas.microsoft.com/office/drawing/2014/main" id="{D0D9634E-A5C6-B142-BFB5-533919E3556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407475" y="704744"/>
                      <a:ext cx="159210" cy="15388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000" b="0" dirty="0"/>
                    </a:p>
                  </p:txBody>
                </p:sp>
              </mc:Choice>
              <mc:Fallback xmlns="">
                <p:sp>
                  <p:nvSpPr>
                    <p:cNvPr id="298" name="TextBox 297">
                      <a:extLst>
                        <a:ext uri="{FF2B5EF4-FFF2-40B4-BE49-F238E27FC236}">
                          <a16:creationId xmlns:a16="http://schemas.microsoft.com/office/drawing/2014/main" id="{D0D9634E-A5C6-B142-BFB5-533919E3556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07475" y="704744"/>
                      <a:ext cx="159210" cy="153888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l="-23077" r="-7692" b="-1538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0" name="TextBox 309">
                      <a:extLst>
                        <a:ext uri="{FF2B5EF4-FFF2-40B4-BE49-F238E27FC236}">
                          <a16:creationId xmlns:a16="http://schemas.microsoft.com/office/drawing/2014/main" id="{A9586441-7A7F-9841-9AAA-9C27FDAF034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73073" y="264147"/>
                      <a:ext cx="156261" cy="15388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000" b="0" dirty="0"/>
                    </a:p>
                  </p:txBody>
                </p:sp>
              </mc:Choice>
              <mc:Fallback xmlns="">
                <p:sp>
                  <p:nvSpPr>
                    <p:cNvPr id="310" name="TextBox 309">
                      <a:extLst>
                        <a:ext uri="{FF2B5EF4-FFF2-40B4-BE49-F238E27FC236}">
                          <a16:creationId xmlns:a16="http://schemas.microsoft.com/office/drawing/2014/main" id="{A9586441-7A7F-9841-9AAA-9C27FDAF034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73073" y="264147"/>
                      <a:ext cx="156261" cy="153888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l="-14286" b="-1538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FDCBA035-ED5E-8948-A561-643B52072C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42928" y="3462459"/>
                <a:ext cx="17648" cy="19069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9248CAD-5C92-B34C-9695-C7E55F52C8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23492" y="3609642"/>
                <a:ext cx="23755" cy="256689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37252545-8B6E-1348-B817-DE1C6CB6665D}"/>
                </a:ext>
              </a:extLst>
            </p:cNvPr>
            <p:cNvGrpSpPr/>
            <p:nvPr/>
          </p:nvGrpSpPr>
          <p:grpSpPr>
            <a:xfrm>
              <a:off x="7844964" y="3463829"/>
              <a:ext cx="946135" cy="1328136"/>
              <a:chOff x="4761493" y="2990065"/>
              <a:chExt cx="946135" cy="1328136"/>
            </a:xfrm>
          </p:grpSpPr>
          <p:grpSp>
            <p:nvGrpSpPr>
              <p:cNvPr id="264" name="Group 263">
                <a:extLst>
                  <a:ext uri="{FF2B5EF4-FFF2-40B4-BE49-F238E27FC236}">
                    <a16:creationId xmlns:a16="http://schemas.microsoft.com/office/drawing/2014/main" id="{E35D729D-E4DB-C04A-A8B0-C116CE3AEC75}"/>
                  </a:ext>
                </a:extLst>
              </p:cNvPr>
              <p:cNvGrpSpPr/>
              <p:nvPr/>
            </p:nvGrpSpPr>
            <p:grpSpPr>
              <a:xfrm>
                <a:off x="4761493" y="2990065"/>
                <a:ext cx="946135" cy="1328136"/>
                <a:chOff x="9959332" y="198000"/>
                <a:chExt cx="946135" cy="1328136"/>
              </a:xfrm>
            </p:grpSpPr>
            <p:grpSp>
              <p:nvGrpSpPr>
                <p:cNvPr id="268" name="Group 267">
                  <a:extLst>
                    <a:ext uri="{FF2B5EF4-FFF2-40B4-BE49-F238E27FC236}">
                      <a16:creationId xmlns:a16="http://schemas.microsoft.com/office/drawing/2014/main" id="{BB3F90D5-FB90-4E4E-A58C-1F1D5A5CC387}"/>
                    </a:ext>
                  </a:extLst>
                </p:cNvPr>
                <p:cNvGrpSpPr/>
                <p:nvPr/>
              </p:nvGrpSpPr>
              <p:grpSpPr>
                <a:xfrm>
                  <a:off x="9959332" y="198000"/>
                  <a:ext cx="946135" cy="1328136"/>
                  <a:chOff x="5885521" y="174752"/>
                  <a:chExt cx="946135" cy="1328136"/>
                </a:xfrm>
              </p:grpSpPr>
              <p:cxnSp>
                <p:nvCxnSpPr>
                  <p:cNvPr id="272" name="Straight Connector 271">
                    <a:extLst>
                      <a:ext uri="{FF2B5EF4-FFF2-40B4-BE49-F238E27FC236}">
                        <a16:creationId xmlns:a16="http://schemas.microsoft.com/office/drawing/2014/main" id="{F8E4BF74-65AB-A047-AEBE-B4FBC6BC52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85521" y="181047"/>
                    <a:ext cx="946135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3" name="TextBox 272">
                    <a:extLst>
                      <a:ext uri="{FF2B5EF4-FFF2-40B4-BE49-F238E27FC236}">
                        <a16:creationId xmlns:a16="http://schemas.microsoft.com/office/drawing/2014/main" id="{7ACC6DE7-198D-1347-AE83-1F371E5251F5}"/>
                      </a:ext>
                    </a:extLst>
                  </p:cNvPr>
                  <p:cNvSpPr txBox="1"/>
                  <p:nvPr/>
                </p:nvSpPr>
                <p:spPr>
                  <a:xfrm>
                    <a:off x="5895049" y="186376"/>
                    <a:ext cx="43111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rmAutofit/>
                  </a:bodyPr>
                  <a:lstStyle/>
                  <a:p>
                    <a:r>
                      <a:rPr lang="en-US" sz="160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a:t>6</a:t>
                    </a:r>
                  </a:p>
                </p:txBody>
              </p:sp>
              <p:cxnSp>
                <p:nvCxnSpPr>
                  <p:cNvPr id="274" name="Straight Connector 273">
                    <a:extLst>
                      <a:ext uri="{FF2B5EF4-FFF2-40B4-BE49-F238E27FC236}">
                        <a16:creationId xmlns:a16="http://schemas.microsoft.com/office/drawing/2014/main" id="{56858B6F-17CD-FC4F-9252-AFC2D6FEA4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40439" y="371282"/>
                    <a:ext cx="0" cy="178678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5" name="Straight Connector 274">
                    <a:extLst>
                      <a:ext uri="{FF2B5EF4-FFF2-40B4-BE49-F238E27FC236}">
                        <a16:creationId xmlns:a16="http://schemas.microsoft.com/office/drawing/2014/main" id="{D455F433-3181-C54F-BA9A-E4F3A3AB5F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66872" y="371282"/>
                    <a:ext cx="0" cy="178678"/>
                  </a:xfrm>
                  <a:prstGeom prst="line">
                    <a:avLst/>
                  </a:prstGeom>
                  <a:ln w="1905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6" name="Straight Connector 275">
                    <a:extLst>
                      <a:ext uri="{FF2B5EF4-FFF2-40B4-BE49-F238E27FC236}">
                        <a16:creationId xmlns:a16="http://schemas.microsoft.com/office/drawing/2014/main" id="{93419BB1-75E9-4C47-A872-B96CD684C0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821859" y="181047"/>
                    <a:ext cx="0" cy="132184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8" name="Straight Connector 277">
                    <a:extLst>
                      <a:ext uri="{FF2B5EF4-FFF2-40B4-BE49-F238E27FC236}">
                        <a16:creationId xmlns:a16="http://schemas.microsoft.com/office/drawing/2014/main" id="{D27870C9-1FD1-FC4F-8272-9EBB1176D7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85521" y="1502888"/>
                    <a:ext cx="935502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1" name="Straight Connector 280">
                    <a:extLst>
                      <a:ext uri="{FF2B5EF4-FFF2-40B4-BE49-F238E27FC236}">
                        <a16:creationId xmlns:a16="http://schemas.microsoft.com/office/drawing/2014/main" id="{11811600-AD84-8241-AD88-AE96FCCAB0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948294" y="554120"/>
                    <a:ext cx="391031" cy="881209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2" name="Straight Connector 281">
                    <a:extLst>
                      <a:ext uri="{FF2B5EF4-FFF2-40B4-BE49-F238E27FC236}">
                        <a16:creationId xmlns:a16="http://schemas.microsoft.com/office/drawing/2014/main" id="{4ACB505B-9179-0042-BE9E-7F84B087AE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95049" y="174752"/>
                    <a:ext cx="0" cy="13281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Straight Connector 282">
                    <a:extLst>
                      <a:ext uri="{FF2B5EF4-FFF2-40B4-BE49-F238E27FC236}">
                        <a16:creationId xmlns:a16="http://schemas.microsoft.com/office/drawing/2014/main" id="{37ED4A84-E8C9-7B4F-A2FC-6042730316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38850" y="552498"/>
                    <a:ext cx="29179" cy="44332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Straight Connector 284">
                    <a:extLst>
                      <a:ext uri="{FF2B5EF4-FFF2-40B4-BE49-F238E27FC236}">
                        <a16:creationId xmlns:a16="http://schemas.microsoft.com/office/drawing/2014/main" id="{3732FA10-9878-CB43-9098-213AB08A9F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610031" y="525700"/>
                    <a:ext cx="56842" cy="393488"/>
                  </a:xfrm>
                  <a:prstGeom prst="line">
                    <a:avLst/>
                  </a:prstGeom>
                  <a:ln w="1905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6" name="Straight Connector 285">
                    <a:extLst>
                      <a:ext uri="{FF2B5EF4-FFF2-40B4-BE49-F238E27FC236}">
                        <a16:creationId xmlns:a16="http://schemas.microsoft.com/office/drawing/2014/main" id="{51BCA944-82BD-F745-8CBD-F9A2DE374D2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39446" y="719906"/>
                    <a:ext cx="55461" cy="337033"/>
                  </a:xfrm>
                  <a:prstGeom prst="line">
                    <a:avLst/>
                  </a:prstGeom>
                  <a:ln w="1905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69" name="Straight Connector 268">
                  <a:extLst>
                    <a:ext uri="{FF2B5EF4-FFF2-40B4-BE49-F238E27FC236}">
                      <a16:creationId xmlns:a16="http://schemas.microsoft.com/office/drawing/2014/main" id="{483C35BE-AD57-2A41-AD3C-09E235C33A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407782" y="311045"/>
                  <a:ext cx="173469" cy="92337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>
                  <a:extLst>
                    <a:ext uri="{FF2B5EF4-FFF2-40B4-BE49-F238E27FC236}">
                      <a16:creationId xmlns:a16="http://schemas.microsoft.com/office/drawing/2014/main" id="{55584F93-DA41-CF43-8898-F13B2029E7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81251" y="311045"/>
                  <a:ext cx="164068" cy="9023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>
                  <a:extLst>
                    <a:ext uri="{FF2B5EF4-FFF2-40B4-BE49-F238E27FC236}">
                      <a16:creationId xmlns:a16="http://schemas.microsoft.com/office/drawing/2014/main" id="{5EEF16BF-E49C-2841-BDE7-4A9057C52A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81251" y="241300"/>
                  <a:ext cx="0" cy="7639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F52A9715-5312-314F-B3D7-8747AF4678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16941" y="3541834"/>
                <a:ext cx="17648" cy="19069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3B5A5950-A405-454E-901F-AB8FC7685D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97505" y="3689017"/>
                <a:ext cx="23755" cy="256689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4" name="Right Arrow 243">
              <a:extLst>
                <a:ext uri="{FF2B5EF4-FFF2-40B4-BE49-F238E27FC236}">
                  <a16:creationId xmlns:a16="http://schemas.microsoft.com/office/drawing/2014/main" id="{7D0220E9-60B2-A04C-95A5-2F632FF186E7}"/>
                </a:ext>
              </a:extLst>
            </p:cNvPr>
            <p:cNvSpPr/>
            <p:nvPr/>
          </p:nvSpPr>
          <p:spPr>
            <a:xfrm>
              <a:off x="1438590" y="3960186"/>
              <a:ext cx="401586" cy="298091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6" name="Curved Connector 245">
              <a:extLst>
                <a:ext uri="{FF2B5EF4-FFF2-40B4-BE49-F238E27FC236}">
                  <a16:creationId xmlns:a16="http://schemas.microsoft.com/office/drawing/2014/main" id="{3C4E9630-D9FE-EC47-A87D-C23614C08B0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057985" y="3174226"/>
              <a:ext cx="1051290" cy="867431"/>
            </a:xfrm>
            <a:prstGeom prst="curvedConnector3">
              <a:avLst>
                <a:gd name="adj1" fmla="val 129981"/>
              </a:avLst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urved Connector 249">
              <a:extLst>
                <a:ext uri="{FF2B5EF4-FFF2-40B4-BE49-F238E27FC236}">
                  <a16:creationId xmlns:a16="http://schemas.microsoft.com/office/drawing/2014/main" id="{6435EE03-72C6-4C4E-AE7B-FAFD845AB109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075160" y="4200294"/>
              <a:ext cx="1035856" cy="891062"/>
            </a:xfrm>
            <a:prstGeom prst="curvedConnector3">
              <a:avLst>
                <a:gd name="adj1" fmla="val -22069"/>
              </a:avLst>
            </a:prstGeom>
            <a:ln w="19050">
              <a:solidFill>
                <a:schemeClr val="tx1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Right Arrow 250">
              <a:extLst>
                <a:ext uri="{FF2B5EF4-FFF2-40B4-BE49-F238E27FC236}">
                  <a16:creationId xmlns:a16="http://schemas.microsoft.com/office/drawing/2014/main" id="{47322C8C-2744-9A41-8DD0-A0A7154DD09B}"/>
                </a:ext>
              </a:extLst>
            </p:cNvPr>
            <p:cNvSpPr/>
            <p:nvPr/>
          </p:nvSpPr>
          <p:spPr>
            <a:xfrm>
              <a:off x="2992892" y="3952247"/>
              <a:ext cx="401586" cy="298091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ight Arrow 251">
              <a:extLst>
                <a:ext uri="{FF2B5EF4-FFF2-40B4-BE49-F238E27FC236}">
                  <a16:creationId xmlns:a16="http://schemas.microsoft.com/office/drawing/2014/main" id="{1A52581E-03DB-B544-AB69-B3AB2BE27389}"/>
                </a:ext>
              </a:extLst>
            </p:cNvPr>
            <p:cNvSpPr/>
            <p:nvPr/>
          </p:nvSpPr>
          <p:spPr>
            <a:xfrm>
              <a:off x="4549122" y="3956565"/>
              <a:ext cx="401586" cy="298091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ight Arrow 253">
              <a:extLst>
                <a:ext uri="{FF2B5EF4-FFF2-40B4-BE49-F238E27FC236}">
                  <a16:creationId xmlns:a16="http://schemas.microsoft.com/office/drawing/2014/main" id="{54C3FFB6-C5EB-174D-82A4-E83A09B462B6}"/>
                </a:ext>
              </a:extLst>
            </p:cNvPr>
            <p:cNvSpPr/>
            <p:nvPr/>
          </p:nvSpPr>
          <p:spPr>
            <a:xfrm>
              <a:off x="6094873" y="3960185"/>
              <a:ext cx="401586" cy="298091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ight Arrow 260">
              <a:extLst>
                <a:ext uri="{FF2B5EF4-FFF2-40B4-BE49-F238E27FC236}">
                  <a16:creationId xmlns:a16="http://schemas.microsoft.com/office/drawing/2014/main" id="{AFABBE1B-8884-4E4F-9C49-136246745FDB}"/>
                </a:ext>
              </a:extLst>
            </p:cNvPr>
            <p:cNvSpPr/>
            <p:nvPr/>
          </p:nvSpPr>
          <p:spPr>
            <a:xfrm>
              <a:off x="7469913" y="3952246"/>
              <a:ext cx="401586" cy="298091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ight Arrow 261">
              <a:extLst>
                <a:ext uri="{FF2B5EF4-FFF2-40B4-BE49-F238E27FC236}">
                  <a16:creationId xmlns:a16="http://schemas.microsoft.com/office/drawing/2014/main" id="{12C2A8AC-B194-5C4D-B215-E8928123A487}"/>
                </a:ext>
              </a:extLst>
            </p:cNvPr>
            <p:cNvSpPr/>
            <p:nvPr/>
          </p:nvSpPr>
          <p:spPr>
            <a:xfrm>
              <a:off x="8774585" y="3956565"/>
              <a:ext cx="401586" cy="298091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ight Arrow 262">
              <a:extLst>
                <a:ext uri="{FF2B5EF4-FFF2-40B4-BE49-F238E27FC236}">
                  <a16:creationId xmlns:a16="http://schemas.microsoft.com/office/drawing/2014/main" id="{63FB3074-E0B9-8842-A86F-9E0E9699ED1E}"/>
                </a:ext>
              </a:extLst>
            </p:cNvPr>
            <p:cNvSpPr/>
            <p:nvPr/>
          </p:nvSpPr>
          <p:spPr>
            <a:xfrm>
              <a:off x="10329186" y="3960184"/>
              <a:ext cx="401586" cy="298091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1292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1BA49EA6-4BFE-DC41-B439-52DB71D3BF3F}"/>
              </a:ext>
            </a:extLst>
          </p:cNvPr>
          <p:cNvGrpSpPr/>
          <p:nvPr/>
        </p:nvGrpSpPr>
        <p:grpSpPr>
          <a:xfrm>
            <a:off x="2237207" y="700576"/>
            <a:ext cx="1184056" cy="1234999"/>
            <a:chOff x="630621" y="599087"/>
            <a:chExt cx="1184056" cy="123499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9F8D5EA-1AC7-2347-8830-0FBD767F97D6}"/>
                </a:ext>
              </a:extLst>
            </p:cNvPr>
            <p:cNvGrpSpPr/>
            <p:nvPr/>
          </p:nvGrpSpPr>
          <p:grpSpPr>
            <a:xfrm>
              <a:off x="757865" y="735644"/>
              <a:ext cx="963133" cy="978195"/>
              <a:chOff x="579189" y="346762"/>
              <a:chExt cx="963133" cy="978195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DE669B3-8139-E443-B24F-00D6152E26CF}"/>
                  </a:ext>
                </a:extLst>
              </p:cNvPr>
              <p:cNvSpPr/>
              <p:nvPr/>
            </p:nvSpPr>
            <p:spPr>
              <a:xfrm>
                <a:off x="579189" y="702952"/>
                <a:ext cx="265814" cy="26581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7E5D7D4-D267-9841-8A50-9C6B2F7FC30A}"/>
                  </a:ext>
                </a:extLst>
              </p:cNvPr>
              <p:cNvSpPr/>
              <p:nvPr/>
            </p:nvSpPr>
            <p:spPr>
              <a:xfrm>
                <a:off x="1276508" y="702952"/>
                <a:ext cx="265814" cy="26581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9AC0AFB-868E-B94F-A736-D53BFA98DE25}"/>
                  </a:ext>
                </a:extLst>
              </p:cNvPr>
              <p:cNvSpPr/>
              <p:nvPr/>
            </p:nvSpPr>
            <p:spPr>
              <a:xfrm>
                <a:off x="918101" y="1059143"/>
                <a:ext cx="265814" cy="26581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1CD0677-93F8-AA40-9FC7-E11FA99D3E51}"/>
                  </a:ext>
                </a:extLst>
              </p:cNvPr>
              <p:cNvSpPr/>
              <p:nvPr/>
            </p:nvSpPr>
            <p:spPr>
              <a:xfrm>
                <a:off x="918101" y="346762"/>
                <a:ext cx="265814" cy="26581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D9E2F55B-1614-3044-8393-B5304FDD3119}"/>
                  </a:ext>
                </a:extLst>
              </p:cNvPr>
              <p:cNvCxnSpPr>
                <a:stCxn id="4" idx="6"/>
                <a:endCxn id="5" idx="2"/>
              </p:cNvCxnSpPr>
              <p:nvPr/>
            </p:nvCxnSpPr>
            <p:spPr>
              <a:xfrm>
                <a:off x="845003" y="835859"/>
                <a:ext cx="43150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96EA7370-507C-F241-A1BB-4E9E2AF69D03}"/>
                  </a:ext>
                </a:extLst>
              </p:cNvPr>
              <p:cNvCxnSpPr>
                <a:stCxn id="7" idx="4"/>
                <a:endCxn id="6" idx="0"/>
              </p:cNvCxnSpPr>
              <p:nvPr/>
            </p:nvCxnSpPr>
            <p:spPr>
              <a:xfrm>
                <a:off x="1051008" y="612576"/>
                <a:ext cx="0" cy="44656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9A763BD3-FA64-DC42-AFD1-2D1FEE4E5E62}"/>
                  </a:ext>
                </a:extLst>
              </p:cNvPr>
              <p:cNvCxnSpPr>
                <a:stCxn id="4" idx="7"/>
                <a:endCxn id="7" idx="3"/>
              </p:cNvCxnSpPr>
              <p:nvPr/>
            </p:nvCxnSpPr>
            <p:spPr>
              <a:xfrm flipV="1">
                <a:off x="806075" y="573648"/>
                <a:ext cx="150954" cy="16823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C2315E7D-442A-EC41-97FA-4C674945AFEA}"/>
                  </a:ext>
                </a:extLst>
              </p:cNvPr>
              <p:cNvCxnSpPr>
                <a:stCxn id="6" idx="1"/>
                <a:endCxn id="4" idx="5"/>
              </p:cNvCxnSpPr>
              <p:nvPr/>
            </p:nvCxnSpPr>
            <p:spPr>
              <a:xfrm flipH="1" flipV="1">
                <a:off x="806075" y="929838"/>
                <a:ext cx="150954" cy="1682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7B64EA52-235E-7143-9597-19E6CAC544F8}"/>
                  </a:ext>
                </a:extLst>
              </p:cNvPr>
              <p:cNvCxnSpPr>
                <a:stCxn id="5" idx="1"/>
                <a:endCxn id="7" idx="5"/>
              </p:cNvCxnSpPr>
              <p:nvPr/>
            </p:nvCxnSpPr>
            <p:spPr>
              <a:xfrm flipH="1" flipV="1">
                <a:off x="1144987" y="573648"/>
                <a:ext cx="170449" cy="16823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39D7AE59-9CD1-814D-B488-643E42A00E89}"/>
                  </a:ext>
                </a:extLst>
              </p:cNvPr>
              <p:cNvCxnSpPr>
                <a:stCxn id="6" idx="7"/>
                <a:endCxn id="5" idx="3"/>
              </p:cNvCxnSpPr>
              <p:nvPr/>
            </p:nvCxnSpPr>
            <p:spPr>
              <a:xfrm flipV="1">
                <a:off x="1144987" y="929838"/>
                <a:ext cx="170449" cy="1682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137DF5A-C815-C846-826F-9417C4E04A6A}"/>
                </a:ext>
              </a:extLst>
            </p:cNvPr>
            <p:cNvCxnSpPr>
              <a:cxnSpLocks/>
            </p:cNvCxnSpPr>
            <p:nvPr/>
          </p:nvCxnSpPr>
          <p:spPr>
            <a:xfrm>
              <a:off x="630621" y="599088"/>
              <a:ext cx="11771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17B7DE6-9552-6247-814E-88A7BFC89675}"/>
                </a:ext>
              </a:extLst>
            </p:cNvPr>
            <p:cNvCxnSpPr>
              <a:cxnSpLocks/>
            </p:cNvCxnSpPr>
            <p:nvPr/>
          </p:nvCxnSpPr>
          <p:spPr>
            <a:xfrm>
              <a:off x="1807779" y="599088"/>
              <a:ext cx="0" cy="1219122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E04D2A3-5E22-F64A-A9DE-2133B906FC81}"/>
                </a:ext>
              </a:extLst>
            </p:cNvPr>
            <p:cNvCxnSpPr>
              <a:cxnSpLocks/>
            </p:cNvCxnSpPr>
            <p:nvPr/>
          </p:nvCxnSpPr>
          <p:spPr>
            <a:xfrm>
              <a:off x="637519" y="1818210"/>
              <a:ext cx="11771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1EC5196-9FBC-4442-8F22-8A4B3EDB1B8D}"/>
                </a:ext>
              </a:extLst>
            </p:cNvPr>
            <p:cNvCxnSpPr>
              <a:cxnSpLocks/>
            </p:cNvCxnSpPr>
            <p:nvPr/>
          </p:nvCxnSpPr>
          <p:spPr>
            <a:xfrm>
              <a:off x="637519" y="599088"/>
              <a:ext cx="0" cy="1234998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CD1380F-A20E-EC40-9FB6-F705F7B24BB0}"/>
                </a:ext>
              </a:extLst>
            </p:cNvPr>
            <p:cNvSpPr txBox="1"/>
            <p:nvPr/>
          </p:nvSpPr>
          <p:spPr>
            <a:xfrm>
              <a:off x="651590" y="599087"/>
              <a:ext cx="2995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3214253-ACF9-C047-B6FB-B831F58E0A01}"/>
              </a:ext>
            </a:extLst>
          </p:cNvPr>
          <p:cNvGrpSpPr/>
          <p:nvPr/>
        </p:nvGrpSpPr>
        <p:grpSpPr>
          <a:xfrm>
            <a:off x="2236608" y="1921169"/>
            <a:ext cx="1198381" cy="1679686"/>
            <a:chOff x="1571710" y="189184"/>
            <a:chExt cx="1198381" cy="1679686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47E0687C-3A0B-0B49-A5C8-1DC589825392}"/>
                </a:ext>
              </a:extLst>
            </p:cNvPr>
            <p:cNvGrpSpPr/>
            <p:nvPr/>
          </p:nvGrpSpPr>
          <p:grpSpPr>
            <a:xfrm>
              <a:off x="1571710" y="189184"/>
              <a:ext cx="1184056" cy="1679686"/>
              <a:chOff x="2002635" y="599087"/>
              <a:chExt cx="1184056" cy="1679686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477F2A5E-4A09-6A4B-9FC3-7B8B7103A437}"/>
                  </a:ext>
                </a:extLst>
              </p:cNvPr>
              <p:cNvGrpSpPr/>
              <p:nvPr/>
            </p:nvGrpSpPr>
            <p:grpSpPr>
              <a:xfrm>
                <a:off x="2129879" y="735644"/>
                <a:ext cx="963133" cy="978195"/>
                <a:chOff x="579189" y="346762"/>
                <a:chExt cx="963133" cy="978195"/>
              </a:xfrm>
            </p:grpSpPr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99C70E44-A901-0341-A425-065D8DFBEE3B}"/>
                    </a:ext>
                  </a:extLst>
                </p:cNvPr>
                <p:cNvSpPr/>
                <p:nvPr/>
              </p:nvSpPr>
              <p:spPr>
                <a:xfrm>
                  <a:off x="579189" y="702952"/>
                  <a:ext cx="265814" cy="265814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27ADF125-7547-A84E-ABF1-2DCCDE98620C}"/>
                    </a:ext>
                  </a:extLst>
                </p:cNvPr>
                <p:cNvSpPr/>
                <p:nvPr/>
              </p:nvSpPr>
              <p:spPr>
                <a:xfrm>
                  <a:off x="1276508" y="702952"/>
                  <a:ext cx="265814" cy="265814"/>
                </a:xfrm>
                <a:prstGeom prst="ellipse">
                  <a:avLst/>
                </a:prstGeom>
                <a:solidFill>
                  <a:srgbClr val="FFC0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B51A20BE-1A3E-EF40-9B99-B3911B27AE5F}"/>
                    </a:ext>
                  </a:extLst>
                </p:cNvPr>
                <p:cNvSpPr/>
                <p:nvPr/>
              </p:nvSpPr>
              <p:spPr>
                <a:xfrm>
                  <a:off x="918101" y="1059143"/>
                  <a:ext cx="265814" cy="26581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8F5925EB-B6DD-DF47-AA35-0878125631E0}"/>
                    </a:ext>
                  </a:extLst>
                </p:cNvPr>
                <p:cNvSpPr/>
                <p:nvPr/>
              </p:nvSpPr>
              <p:spPr>
                <a:xfrm>
                  <a:off x="918101" y="346762"/>
                  <a:ext cx="265814" cy="26581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65F86909-B2E4-A34F-BE30-E50E6C79AEAB}"/>
                    </a:ext>
                  </a:extLst>
                </p:cNvPr>
                <p:cNvCxnSpPr>
                  <a:stCxn id="26" idx="6"/>
                  <a:endCxn id="27" idx="2"/>
                </p:cNvCxnSpPr>
                <p:nvPr/>
              </p:nvCxnSpPr>
              <p:spPr>
                <a:xfrm>
                  <a:off x="845003" y="835859"/>
                  <a:ext cx="431505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988FF48D-9F69-104A-91C8-4CE789E70E42}"/>
                    </a:ext>
                  </a:extLst>
                </p:cNvPr>
                <p:cNvCxnSpPr>
                  <a:stCxn id="29" idx="4"/>
                  <a:endCxn id="28" idx="0"/>
                </p:cNvCxnSpPr>
                <p:nvPr/>
              </p:nvCxnSpPr>
              <p:spPr>
                <a:xfrm>
                  <a:off x="1051008" y="612576"/>
                  <a:ext cx="0" cy="44656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D2E94012-EC00-5B43-8C61-3F66EC158BF8}"/>
                    </a:ext>
                  </a:extLst>
                </p:cNvPr>
                <p:cNvCxnSpPr>
                  <a:stCxn id="26" idx="7"/>
                  <a:endCxn id="29" idx="3"/>
                </p:cNvCxnSpPr>
                <p:nvPr/>
              </p:nvCxnSpPr>
              <p:spPr>
                <a:xfrm flipV="1">
                  <a:off x="806075" y="573648"/>
                  <a:ext cx="150954" cy="16823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02AD8DB7-850C-C845-A0C4-42A37F070254}"/>
                    </a:ext>
                  </a:extLst>
                </p:cNvPr>
                <p:cNvCxnSpPr>
                  <a:stCxn id="28" idx="1"/>
                  <a:endCxn id="26" idx="5"/>
                </p:cNvCxnSpPr>
                <p:nvPr/>
              </p:nvCxnSpPr>
              <p:spPr>
                <a:xfrm flipH="1" flipV="1">
                  <a:off x="806075" y="929838"/>
                  <a:ext cx="150954" cy="16823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8437AC2F-E39C-EF4B-B895-DEDE51E531F7}"/>
                    </a:ext>
                  </a:extLst>
                </p:cNvPr>
                <p:cNvCxnSpPr>
                  <a:stCxn id="27" idx="1"/>
                  <a:endCxn id="29" idx="5"/>
                </p:cNvCxnSpPr>
                <p:nvPr/>
              </p:nvCxnSpPr>
              <p:spPr>
                <a:xfrm flipH="1" flipV="1">
                  <a:off x="1144987" y="573648"/>
                  <a:ext cx="170449" cy="16823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D48AE4F3-6D70-E34A-A13C-EB4CA850FB45}"/>
                    </a:ext>
                  </a:extLst>
                </p:cNvPr>
                <p:cNvCxnSpPr>
                  <a:stCxn id="28" idx="7"/>
                  <a:endCxn id="27" idx="3"/>
                </p:cNvCxnSpPr>
                <p:nvPr/>
              </p:nvCxnSpPr>
              <p:spPr>
                <a:xfrm flipV="1">
                  <a:off x="1144987" y="929838"/>
                  <a:ext cx="170449" cy="16823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97530A97-7E93-8E42-BD13-3C13AC4657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2635" y="599088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42CF29B8-DDB4-4943-B49B-51D1A59DB4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9793" y="599088"/>
                <a:ext cx="0" cy="121912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A56A33A7-36AC-0840-A4D3-1E77E048B5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9533" y="1818210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82A27C7F-F2A9-8348-AD75-169A49798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9533" y="599088"/>
                <a:ext cx="0" cy="121912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B56349A-0D88-BE4C-8B87-FB1D7B69DC7C}"/>
                  </a:ext>
                </a:extLst>
              </p:cNvPr>
              <p:cNvSpPr txBox="1"/>
              <p:nvPr/>
            </p:nvSpPr>
            <p:spPr>
              <a:xfrm>
                <a:off x="2023604" y="599087"/>
                <a:ext cx="4311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2</a:t>
                </a:r>
                <a:r>
                  <a:rPr lang="en-US" sz="1600" i="1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a</a:t>
                </a:r>
              </a:p>
            </p:txBody>
          </p: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4BB92B11-068D-A44E-B205-142E064D1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9793" y="1818210"/>
                <a:ext cx="0" cy="45473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D475C59C-99C8-9F4B-986E-BA4B6D8967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9533" y="2264982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1BEB7358-C690-694E-8D8A-DA4A2DFD07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4990" y="1823540"/>
                <a:ext cx="0" cy="44940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3B3C5F4-113A-094F-A2C1-FB5051699740}"/>
                  </a:ext>
                </a:extLst>
              </p:cNvPr>
              <p:cNvSpPr txBox="1"/>
              <p:nvPr/>
            </p:nvSpPr>
            <p:spPr>
              <a:xfrm>
                <a:off x="2019061" y="1823539"/>
                <a:ext cx="4311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2</a:t>
                </a:r>
                <a:r>
                  <a:rPr lang="en-US" sz="1600" i="1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b</a:t>
                </a:r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AC6BD725-6AE7-4348-87F1-5461A23FDD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4451" y="1902370"/>
                <a:ext cx="0" cy="17867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916B78DF-36DA-F14A-B77B-CEE299038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90884" y="1902370"/>
                <a:ext cx="0" cy="178678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09C18A0-2478-714E-98D5-B422BB30D2E8}"/>
                  </a:ext>
                </a:extLst>
              </p:cNvPr>
              <p:cNvSpPr txBox="1"/>
              <p:nvPr/>
            </p:nvSpPr>
            <p:spPr>
              <a:xfrm>
                <a:off x="2290115" y="2011331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  <a:latin typeface="Courier" pitchFamily="2" charset="0"/>
                  </a:rPr>
                  <a:t>AA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26B3CCB-89FA-B944-888B-481A5EC36CAC}"/>
                  </a:ext>
                </a:extLst>
              </p:cNvPr>
              <p:cNvSpPr txBox="1"/>
              <p:nvPr/>
            </p:nvSpPr>
            <p:spPr>
              <a:xfrm>
                <a:off x="2619194" y="2017163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FFC000"/>
                    </a:solidFill>
                    <a:latin typeface="Courier" pitchFamily="2" charset="0"/>
                  </a:rPr>
                  <a:t>CC</a:t>
                </a:r>
              </a:p>
            </p:txBody>
          </p:sp>
        </p:grp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3625133C-C691-AA4F-AC16-50AA7BFD7701}"/>
                </a:ext>
              </a:extLst>
            </p:cNvPr>
            <p:cNvCxnSpPr>
              <a:cxnSpLocks/>
            </p:cNvCxnSpPr>
            <p:nvPr/>
          </p:nvCxnSpPr>
          <p:spPr>
            <a:xfrm>
              <a:off x="2019254" y="1674921"/>
              <a:ext cx="50152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E59549E7-F56F-CA4F-87C4-9DA100E17CDD}"/>
                    </a:ext>
                  </a:extLst>
                </p:cNvPr>
                <p:cNvSpPr txBox="1"/>
                <p:nvPr/>
              </p:nvSpPr>
              <p:spPr>
                <a:xfrm>
                  <a:off x="2454238" y="1502888"/>
                  <a:ext cx="3158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E59549E7-F56F-CA4F-87C4-9DA100E17C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4238" y="1502888"/>
                  <a:ext cx="315853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3B55F3ED-BCFE-A140-96D9-A4ED3CEED790}"/>
              </a:ext>
            </a:extLst>
          </p:cNvPr>
          <p:cNvGrpSpPr/>
          <p:nvPr/>
        </p:nvGrpSpPr>
        <p:grpSpPr>
          <a:xfrm>
            <a:off x="3404765" y="700577"/>
            <a:ext cx="1199207" cy="2060419"/>
            <a:chOff x="3485380" y="189185"/>
            <a:chExt cx="1199207" cy="2060419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78A33839-467B-9F49-85AD-4EAFB24640FA}"/>
                </a:ext>
              </a:extLst>
            </p:cNvPr>
            <p:cNvGrpSpPr/>
            <p:nvPr/>
          </p:nvGrpSpPr>
          <p:grpSpPr>
            <a:xfrm>
              <a:off x="3612624" y="325741"/>
              <a:ext cx="963133" cy="978195"/>
              <a:chOff x="579189" y="346762"/>
              <a:chExt cx="963133" cy="978195"/>
            </a:xfrm>
          </p:grpSpPr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AE34A0C3-FC1C-074C-BBE8-DEEC766ABA7C}"/>
                  </a:ext>
                </a:extLst>
              </p:cNvPr>
              <p:cNvSpPr/>
              <p:nvPr/>
            </p:nvSpPr>
            <p:spPr>
              <a:xfrm>
                <a:off x="579189" y="702952"/>
                <a:ext cx="265814" cy="265814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257BBB99-63FF-7841-95D7-1A3CCA25575D}"/>
                  </a:ext>
                </a:extLst>
              </p:cNvPr>
              <p:cNvSpPr/>
              <p:nvPr/>
            </p:nvSpPr>
            <p:spPr>
              <a:xfrm>
                <a:off x="1276508" y="702952"/>
                <a:ext cx="265814" cy="265814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C6D53C00-480E-5F4C-B7F4-CCBF9A935CA1}"/>
                  </a:ext>
                </a:extLst>
              </p:cNvPr>
              <p:cNvSpPr/>
              <p:nvPr/>
            </p:nvSpPr>
            <p:spPr>
              <a:xfrm>
                <a:off x="918101" y="1059143"/>
                <a:ext cx="265814" cy="26581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2F310BA2-DC2E-9548-90C7-295A0049E3D4}"/>
                  </a:ext>
                </a:extLst>
              </p:cNvPr>
              <p:cNvSpPr/>
              <p:nvPr/>
            </p:nvSpPr>
            <p:spPr>
              <a:xfrm>
                <a:off x="918101" y="346762"/>
                <a:ext cx="265814" cy="265814"/>
              </a:xfrm>
              <a:prstGeom prst="ellipse">
                <a:avLst/>
              </a:prstGeom>
              <a:solidFill>
                <a:srgbClr val="7030A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AC5886B7-E2B7-B640-A889-C3CDAE8C4B87}"/>
                  </a:ext>
                </a:extLst>
              </p:cNvPr>
              <p:cNvCxnSpPr>
                <a:stCxn id="101" idx="6"/>
                <a:endCxn id="102" idx="2"/>
              </p:cNvCxnSpPr>
              <p:nvPr/>
            </p:nvCxnSpPr>
            <p:spPr>
              <a:xfrm>
                <a:off x="845003" y="835859"/>
                <a:ext cx="43150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C8B24D76-2412-344F-BB17-D449B9F25F12}"/>
                  </a:ext>
                </a:extLst>
              </p:cNvPr>
              <p:cNvCxnSpPr>
                <a:stCxn id="104" idx="4"/>
                <a:endCxn id="103" idx="0"/>
              </p:cNvCxnSpPr>
              <p:nvPr/>
            </p:nvCxnSpPr>
            <p:spPr>
              <a:xfrm>
                <a:off x="1051008" y="612576"/>
                <a:ext cx="0" cy="44656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2EC820C8-FD93-8244-8C2A-7EB0FDE325DC}"/>
                  </a:ext>
                </a:extLst>
              </p:cNvPr>
              <p:cNvCxnSpPr>
                <a:stCxn id="101" idx="7"/>
                <a:endCxn id="104" idx="3"/>
              </p:cNvCxnSpPr>
              <p:nvPr/>
            </p:nvCxnSpPr>
            <p:spPr>
              <a:xfrm flipV="1">
                <a:off x="806075" y="573648"/>
                <a:ext cx="150954" cy="168232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49A89538-BE8C-6047-AD41-3EF5B6E9763C}"/>
                  </a:ext>
                </a:extLst>
              </p:cNvPr>
              <p:cNvCxnSpPr>
                <a:stCxn id="103" idx="1"/>
                <a:endCxn id="101" idx="5"/>
              </p:cNvCxnSpPr>
              <p:nvPr/>
            </p:nvCxnSpPr>
            <p:spPr>
              <a:xfrm flipH="1" flipV="1">
                <a:off x="806075" y="929838"/>
                <a:ext cx="150954" cy="1682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6FC8EF88-2B1E-2245-A149-3BFC68D28B20}"/>
                  </a:ext>
                </a:extLst>
              </p:cNvPr>
              <p:cNvCxnSpPr>
                <a:stCxn id="102" idx="1"/>
                <a:endCxn id="104" idx="5"/>
              </p:cNvCxnSpPr>
              <p:nvPr/>
            </p:nvCxnSpPr>
            <p:spPr>
              <a:xfrm flipH="1" flipV="1">
                <a:off x="1144987" y="573648"/>
                <a:ext cx="170449" cy="16823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CC00888A-C141-DD45-8338-5C54CEF97609}"/>
                  </a:ext>
                </a:extLst>
              </p:cNvPr>
              <p:cNvCxnSpPr>
                <a:stCxn id="103" idx="7"/>
                <a:endCxn id="102" idx="3"/>
              </p:cNvCxnSpPr>
              <p:nvPr/>
            </p:nvCxnSpPr>
            <p:spPr>
              <a:xfrm flipV="1">
                <a:off x="1144987" y="929838"/>
                <a:ext cx="170449" cy="1682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90EBE5E-2951-1E4D-BCFE-7DEF53B22556}"/>
                </a:ext>
              </a:extLst>
            </p:cNvPr>
            <p:cNvCxnSpPr>
              <a:cxnSpLocks/>
            </p:cNvCxnSpPr>
            <p:nvPr/>
          </p:nvCxnSpPr>
          <p:spPr>
            <a:xfrm>
              <a:off x="3485380" y="189185"/>
              <a:ext cx="11771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3B86808-9194-5F47-9478-BC2EFAB744B1}"/>
                </a:ext>
              </a:extLst>
            </p:cNvPr>
            <p:cNvCxnSpPr>
              <a:cxnSpLocks/>
            </p:cNvCxnSpPr>
            <p:nvPr/>
          </p:nvCxnSpPr>
          <p:spPr>
            <a:xfrm>
              <a:off x="4662538" y="189185"/>
              <a:ext cx="0" cy="1219122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54DFBDC-DE39-AA4A-8341-8C3C61578E1A}"/>
                </a:ext>
              </a:extLst>
            </p:cNvPr>
            <p:cNvCxnSpPr>
              <a:cxnSpLocks/>
            </p:cNvCxnSpPr>
            <p:nvPr/>
          </p:nvCxnSpPr>
          <p:spPr>
            <a:xfrm>
              <a:off x="3492278" y="1408307"/>
              <a:ext cx="11771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D0CC38A-8ACE-F14E-BB9C-814747DF5DD7}"/>
                </a:ext>
              </a:extLst>
            </p:cNvPr>
            <p:cNvCxnSpPr>
              <a:cxnSpLocks/>
            </p:cNvCxnSpPr>
            <p:nvPr/>
          </p:nvCxnSpPr>
          <p:spPr>
            <a:xfrm>
              <a:off x="3492278" y="189185"/>
              <a:ext cx="0" cy="1219122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B691D0D-70A2-7D49-8D2C-095BB2946E19}"/>
                </a:ext>
              </a:extLst>
            </p:cNvPr>
            <p:cNvCxnSpPr>
              <a:cxnSpLocks/>
            </p:cNvCxnSpPr>
            <p:nvPr/>
          </p:nvCxnSpPr>
          <p:spPr>
            <a:xfrm>
              <a:off x="3947196" y="1492467"/>
              <a:ext cx="0" cy="17867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1C54C0C-47BC-EB4D-B07D-32E419CD2CE2}"/>
                </a:ext>
              </a:extLst>
            </p:cNvPr>
            <p:cNvCxnSpPr>
              <a:cxnSpLocks/>
            </p:cNvCxnSpPr>
            <p:nvPr/>
          </p:nvCxnSpPr>
          <p:spPr>
            <a:xfrm>
              <a:off x="4273629" y="1492467"/>
              <a:ext cx="0" cy="178678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D03B9ED8-5C79-DE4E-918A-B086526B54EA}"/>
                    </a:ext>
                  </a:extLst>
                </p:cNvPr>
                <p:cNvSpPr txBox="1"/>
                <p:nvPr/>
              </p:nvSpPr>
              <p:spPr>
                <a:xfrm>
                  <a:off x="4367908" y="1502888"/>
                  <a:ext cx="3158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D03B9ED8-5C79-DE4E-918A-B086526B54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7908" y="1502888"/>
                  <a:ext cx="315853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0BF98424-BC40-C34A-8F7D-217FAD9487BE}"/>
                </a:ext>
              </a:extLst>
            </p:cNvPr>
            <p:cNvCxnSpPr>
              <a:cxnSpLocks/>
            </p:cNvCxnSpPr>
            <p:nvPr/>
          </p:nvCxnSpPr>
          <p:spPr>
            <a:xfrm>
              <a:off x="4662538" y="1408307"/>
              <a:ext cx="0" cy="841297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8BDDDF6-CE97-B344-ACB8-26740C90DBEC}"/>
                </a:ext>
              </a:extLst>
            </p:cNvPr>
            <p:cNvCxnSpPr>
              <a:cxnSpLocks/>
            </p:cNvCxnSpPr>
            <p:nvPr/>
          </p:nvCxnSpPr>
          <p:spPr>
            <a:xfrm>
              <a:off x="3492278" y="2249604"/>
              <a:ext cx="11771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DF0E9C2-FA27-304C-90D8-740BE9348D93}"/>
                </a:ext>
              </a:extLst>
            </p:cNvPr>
            <p:cNvCxnSpPr>
              <a:cxnSpLocks/>
            </p:cNvCxnSpPr>
            <p:nvPr/>
          </p:nvCxnSpPr>
          <p:spPr>
            <a:xfrm>
              <a:off x="3492278" y="1408307"/>
              <a:ext cx="0" cy="841297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2054233D-B9A6-6140-B47E-2CE3D9723285}"/>
                    </a:ext>
                  </a:extLst>
                </p:cNvPr>
                <p:cNvSpPr txBox="1"/>
                <p:nvPr/>
              </p:nvSpPr>
              <p:spPr>
                <a:xfrm>
                  <a:off x="4368734" y="1874257"/>
                  <a:ext cx="3158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2054233D-B9A6-6140-B47E-2CE3D97232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734" y="1874257"/>
                  <a:ext cx="315853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1100F81-1894-134F-B25C-73704029CE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15880" y="1675305"/>
              <a:ext cx="230200" cy="36720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952ADE07-6810-9B4F-A17D-D105B8EDBFA0}"/>
                </a:ext>
              </a:extLst>
            </p:cNvPr>
            <p:cNvCxnSpPr>
              <a:cxnSpLocks/>
            </p:cNvCxnSpPr>
            <p:nvPr/>
          </p:nvCxnSpPr>
          <p:spPr>
            <a:xfrm>
              <a:off x="3944197" y="1675414"/>
              <a:ext cx="136535" cy="36709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7AE4E032-31EE-F847-BA4A-404AD099B2B5}"/>
                </a:ext>
              </a:extLst>
            </p:cNvPr>
            <p:cNvCxnSpPr>
              <a:cxnSpLocks/>
            </p:cNvCxnSpPr>
            <p:nvPr/>
          </p:nvCxnSpPr>
          <p:spPr>
            <a:xfrm>
              <a:off x="3845147" y="1828314"/>
              <a:ext cx="76199" cy="21419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A5329A1C-B3B2-5F46-8373-FF091B150FD7}"/>
                </a:ext>
              </a:extLst>
            </p:cNvPr>
            <p:cNvCxnSpPr>
              <a:cxnSpLocks/>
            </p:cNvCxnSpPr>
            <p:nvPr/>
          </p:nvCxnSpPr>
          <p:spPr>
            <a:xfrm>
              <a:off x="3692324" y="2046290"/>
              <a:ext cx="74295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5FF490F1-EAAC-7846-AB9A-CF9BA0B7D0BB}"/>
                </a:ext>
              </a:extLst>
            </p:cNvPr>
            <p:cNvCxnSpPr>
              <a:cxnSpLocks/>
            </p:cNvCxnSpPr>
            <p:nvPr/>
          </p:nvCxnSpPr>
          <p:spPr>
            <a:xfrm>
              <a:off x="3932924" y="1674921"/>
              <a:ext cx="50152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2E5942EA-B9FF-2643-90E6-963A576FA89F}"/>
                </a:ext>
              </a:extLst>
            </p:cNvPr>
            <p:cNvSpPr txBox="1"/>
            <p:nvPr/>
          </p:nvSpPr>
          <p:spPr>
            <a:xfrm>
              <a:off x="3548153" y="1984216"/>
              <a:ext cx="3573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0000"/>
                  </a:solidFill>
                  <a:latin typeface="Courier" pitchFamily="2" charset="0"/>
                </a:rPr>
                <a:t>AC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24D8D549-36F9-A944-AF55-8658A31D0657}"/>
                </a:ext>
              </a:extLst>
            </p:cNvPr>
            <p:cNvSpPr txBox="1"/>
            <p:nvPr/>
          </p:nvSpPr>
          <p:spPr>
            <a:xfrm>
              <a:off x="3744035" y="1984216"/>
              <a:ext cx="3573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  <a:latin typeface="Courier" pitchFamily="2" charset="0"/>
                </a:rPr>
                <a:t>AC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67431535-7FA6-FB48-8C37-2166CD1A97A3}"/>
                </a:ext>
              </a:extLst>
            </p:cNvPr>
            <p:cNvSpPr txBox="1"/>
            <p:nvPr/>
          </p:nvSpPr>
          <p:spPr>
            <a:xfrm>
              <a:off x="3939037" y="1984216"/>
              <a:ext cx="3573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0000"/>
                  </a:solidFill>
                  <a:latin typeface="Courier" pitchFamily="2" charset="0"/>
                </a:rPr>
                <a:t>TA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EFE3B63C-1356-054B-BD17-13FBBE65D31A}"/>
                </a:ext>
              </a:extLst>
            </p:cNvPr>
            <p:cNvSpPr txBox="1"/>
            <p:nvPr/>
          </p:nvSpPr>
          <p:spPr>
            <a:xfrm>
              <a:off x="4093048" y="1610265"/>
              <a:ext cx="3573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Courier" pitchFamily="2" charset="0"/>
                </a:rPr>
                <a:t>CC</a:t>
              </a:r>
            </a:p>
          </p:txBody>
        </p:sp>
      </p:grp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EA5C5DC2-38F5-0D49-B76A-7E4D1B4F999B}"/>
              </a:ext>
            </a:extLst>
          </p:cNvPr>
          <p:cNvCxnSpPr>
            <a:cxnSpLocks/>
          </p:cNvCxnSpPr>
          <p:nvPr/>
        </p:nvCxnSpPr>
        <p:spPr>
          <a:xfrm>
            <a:off x="4332494" y="3073723"/>
            <a:ext cx="0" cy="42235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5EEA0E2-E2CF-5048-88EB-B478E2939EF2}"/>
              </a:ext>
            </a:extLst>
          </p:cNvPr>
          <p:cNvCxnSpPr>
            <a:cxnSpLocks/>
          </p:cNvCxnSpPr>
          <p:nvPr/>
        </p:nvCxnSpPr>
        <p:spPr>
          <a:xfrm>
            <a:off x="3412735" y="2764761"/>
            <a:ext cx="117715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A13B8EB6-9C55-9A46-8827-9F4FF04ACA15}"/>
              </a:ext>
            </a:extLst>
          </p:cNvPr>
          <p:cNvSpPr txBox="1"/>
          <p:nvPr/>
        </p:nvSpPr>
        <p:spPr>
          <a:xfrm>
            <a:off x="3380223" y="2770090"/>
            <a:ext cx="431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4a</a:t>
            </a: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70AE3E39-3343-9A45-8FC4-38032EC13327}"/>
              </a:ext>
            </a:extLst>
          </p:cNvPr>
          <p:cNvCxnSpPr>
            <a:cxnSpLocks/>
          </p:cNvCxnSpPr>
          <p:nvPr/>
        </p:nvCxnSpPr>
        <p:spPr>
          <a:xfrm>
            <a:off x="4582995" y="2764761"/>
            <a:ext cx="0" cy="83257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17674450-BF5A-3243-B865-167C914EE87F}"/>
              </a:ext>
            </a:extLst>
          </p:cNvPr>
          <p:cNvCxnSpPr>
            <a:cxnSpLocks/>
          </p:cNvCxnSpPr>
          <p:nvPr/>
        </p:nvCxnSpPr>
        <p:spPr>
          <a:xfrm>
            <a:off x="3411663" y="3585738"/>
            <a:ext cx="117823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12C8E42-0D08-4349-8A97-BCAAADB99586}"/>
              </a:ext>
            </a:extLst>
          </p:cNvPr>
          <p:cNvCxnSpPr>
            <a:cxnSpLocks/>
          </p:cNvCxnSpPr>
          <p:nvPr/>
        </p:nvCxnSpPr>
        <p:spPr>
          <a:xfrm>
            <a:off x="3412735" y="2764761"/>
            <a:ext cx="0" cy="83257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95354587-8E5B-8B4F-93B4-BE956DEBF0C0}"/>
              </a:ext>
            </a:extLst>
          </p:cNvPr>
          <p:cNvCxnSpPr>
            <a:cxnSpLocks/>
          </p:cNvCxnSpPr>
          <p:nvPr/>
        </p:nvCxnSpPr>
        <p:spPr>
          <a:xfrm>
            <a:off x="4056269" y="2864279"/>
            <a:ext cx="0" cy="63180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7308A451-35CA-BA48-A848-686945020304}"/>
                  </a:ext>
                </a:extLst>
              </p:cNvPr>
              <p:cNvSpPr txBox="1"/>
              <p:nvPr/>
            </p:nvSpPr>
            <p:spPr>
              <a:xfrm>
                <a:off x="4284807" y="2692246"/>
                <a:ext cx="3158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7308A451-35CA-BA48-A848-686945020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807" y="2692246"/>
                <a:ext cx="315853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60C96423-C397-B140-87A1-A056968BBBF3}"/>
                  </a:ext>
                </a:extLst>
              </p:cNvPr>
              <p:cNvSpPr txBox="1"/>
              <p:nvPr/>
            </p:nvSpPr>
            <p:spPr>
              <a:xfrm>
                <a:off x="4285633" y="2901690"/>
                <a:ext cx="3158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60C96423-C397-B140-87A1-A056968BB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633" y="2901690"/>
                <a:ext cx="315853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E6BACFB7-252D-3243-AA5E-FED1D624181D}"/>
              </a:ext>
            </a:extLst>
          </p:cNvPr>
          <p:cNvCxnSpPr>
            <a:cxnSpLocks/>
          </p:cNvCxnSpPr>
          <p:nvPr/>
        </p:nvCxnSpPr>
        <p:spPr>
          <a:xfrm>
            <a:off x="3771789" y="2864279"/>
            <a:ext cx="0" cy="63180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85D48526-A2C7-E749-B3CD-61B5637C1B11}"/>
              </a:ext>
            </a:extLst>
          </p:cNvPr>
          <p:cNvCxnSpPr>
            <a:cxnSpLocks/>
          </p:cNvCxnSpPr>
          <p:nvPr/>
        </p:nvCxnSpPr>
        <p:spPr>
          <a:xfrm>
            <a:off x="3724321" y="3073723"/>
            <a:ext cx="627854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E1BCD69D-EA9C-E94E-9A54-838FF8A3C233}"/>
              </a:ext>
            </a:extLst>
          </p:cNvPr>
          <p:cNvCxnSpPr>
            <a:cxnSpLocks/>
          </p:cNvCxnSpPr>
          <p:nvPr/>
        </p:nvCxnSpPr>
        <p:spPr>
          <a:xfrm>
            <a:off x="3724321" y="2864279"/>
            <a:ext cx="62702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4F91368B-0E03-8847-B35C-6453F78F9C7E}"/>
              </a:ext>
            </a:extLst>
          </p:cNvPr>
          <p:cNvCxnSpPr>
            <a:cxnSpLocks/>
          </p:cNvCxnSpPr>
          <p:nvPr/>
        </p:nvCxnSpPr>
        <p:spPr>
          <a:xfrm>
            <a:off x="3724321" y="3492366"/>
            <a:ext cx="62702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Oval 185">
            <a:extLst>
              <a:ext uri="{FF2B5EF4-FFF2-40B4-BE49-F238E27FC236}">
                <a16:creationId xmlns:a16="http://schemas.microsoft.com/office/drawing/2014/main" id="{266A0D62-B236-B54C-BBEE-288360CF81F0}"/>
              </a:ext>
            </a:extLst>
          </p:cNvPr>
          <p:cNvSpPr/>
          <p:nvPr/>
        </p:nvSpPr>
        <p:spPr>
          <a:xfrm>
            <a:off x="3718921" y="2910520"/>
            <a:ext cx="104992" cy="10499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B2C68D81-C09A-8042-8EE8-DD98D88C6A79}"/>
              </a:ext>
            </a:extLst>
          </p:cNvPr>
          <p:cNvSpPr/>
          <p:nvPr/>
        </p:nvSpPr>
        <p:spPr>
          <a:xfrm>
            <a:off x="3718921" y="3202833"/>
            <a:ext cx="104992" cy="10499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4AEB9F7C-A912-634D-B4A1-E1EF4E90512F}"/>
              </a:ext>
            </a:extLst>
          </p:cNvPr>
          <p:cNvSpPr/>
          <p:nvPr/>
        </p:nvSpPr>
        <p:spPr>
          <a:xfrm>
            <a:off x="4003921" y="3111646"/>
            <a:ext cx="104992" cy="10499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729CAF3E-0628-B749-8F12-2233C4CC343D}"/>
              </a:ext>
            </a:extLst>
          </p:cNvPr>
          <p:cNvSpPr/>
          <p:nvPr/>
        </p:nvSpPr>
        <p:spPr>
          <a:xfrm>
            <a:off x="4003921" y="3337171"/>
            <a:ext cx="104992" cy="10499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A85A5F95-8EB0-A343-8152-817A906DC2E5}"/>
              </a:ext>
            </a:extLst>
          </p:cNvPr>
          <p:cNvSpPr/>
          <p:nvPr/>
        </p:nvSpPr>
        <p:spPr>
          <a:xfrm>
            <a:off x="4281259" y="3436346"/>
            <a:ext cx="104992" cy="10499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3533241A-4B1B-E747-B425-14B64BDCAF19}"/>
                  </a:ext>
                </a:extLst>
              </p:cNvPr>
              <p:cNvSpPr txBox="1"/>
              <p:nvPr/>
            </p:nvSpPr>
            <p:spPr>
              <a:xfrm>
                <a:off x="4284807" y="3320333"/>
                <a:ext cx="3158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3533241A-4B1B-E747-B425-14B64BDCA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807" y="3320333"/>
                <a:ext cx="315853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4" name="TextBox 413">
            <a:extLst>
              <a:ext uri="{FF2B5EF4-FFF2-40B4-BE49-F238E27FC236}">
                <a16:creationId xmlns:a16="http://schemas.microsoft.com/office/drawing/2014/main" id="{F4AADCF0-A9F3-744A-BF1D-A0769D8E18C5}"/>
              </a:ext>
            </a:extLst>
          </p:cNvPr>
          <p:cNvSpPr txBox="1"/>
          <p:nvPr/>
        </p:nvSpPr>
        <p:spPr>
          <a:xfrm>
            <a:off x="6901945" y="713959"/>
            <a:ext cx="1130805" cy="2862322"/>
          </a:xfrm>
          <a:prstGeom prst="rect">
            <a:avLst/>
          </a:prstGeom>
          <a:noFill/>
          <a:ln w="28575"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urier" pitchFamily="2" charset="0"/>
              </a:rPr>
              <a:t>&gt;RED1</a:t>
            </a:r>
          </a:p>
          <a:p>
            <a:r>
              <a:rPr lang="en-US" sz="1200" dirty="0">
                <a:solidFill>
                  <a:srgbClr val="FF0000"/>
                </a:solidFill>
                <a:latin typeface="Courier" pitchFamily="2" charset="0"/>
              </a:rPr>
              <a:t>ACGTACGTAC</a:t>
            </a:r>
          </a:p>
          <a:p>
            <a:r>
              <a:rPr lang="en-US" sz="1200" dirty="0">
                <a:solidFill>
                  <a:srgbClr val="FF0000"/>
                </a:solidFill>
                <a:latin typeface="Courier" pitchFamily="2" charset="0"/>
              </a:rPr>
              <a:t>GTACGTACCC</a:t>
            </a:r>
          </a:p>
          <a:p>
            <a:r>
              <a:rPr lang="en-US" sz="1200" dirty="0">
                <a:solidFill>
                  <a:srgbClr val="FF0000"/>
                </a:solidFill>
                <a:latin typeface="Courier" pitchFamily="2" charset="0"/>
              </a:rPr>
              <a:t>&gt;RED2</a:t>
            </a:r>
          </a:p>
          <a:p>
            <a:r>
              <a:rPr lang="en-US" sz="1200" dirty="0">
                <a:solidFill>
                  <a:srgbClr val="FF0000"/>
                </a:solidFill>
                <a:latin typeface="Courier" pitchFamily="2" charset="0"/>
              </a:rPr>
              <a:t>ACGTACGTAC</a:t>
            </a:r>
          </a:p>
          <a:p>
            <a:r>
              <a:rPr lang="en-US" sz="1200" dirty="0">
                <a:solidFill>
                  <a:srgbClr val="FF0000"/>
                </a:solidFill>
                <a:latin typeface="Courier" pitchFamily="2" charset="0"/>
              </a:rPr>
              <a:t>GTACGTACTT</a:t>
            </a:r>
          </a:p>
          <a:p>
            <a:r>
              <a:rPr lang="en-US" sz="1200" dirty="0">
                <a:solidFill>
                  <a:srgbClr val="7030A0"/>
                </a:solidFill>
                <a:latin typeface="Courier" pitchFamily="2" charset="0"/>
              </a:rPr>
              <a:t>&gt;PURPLE</a:t>
            </a:r>
          </a:p>
          <a:p>
            <a:r>
              <a:rPr lang="en-US" sz="1200" dirty="0">
                <a:solidFill>
                  <a:srgbClr val="7030A0"/>
                </a:solidFill>
                <a:latin typeface="Courier" pitchFamily="2" charset="0"/>
              </a:rPr>
              <a:t>ACGTACGTAC</a:t>
            </a:r>
          </a:p>
          <a:p>
            <a:r>
              <a:rPr lang="en-US" sz="1200" dirty="0">
                <a:solidFill>
                  <a:srgbClr val="7030A0"/>
                </a:solidFill>
                <a:latin typeface="Courier" pitchFamily="2" charset="0"/>
              </a:rPr>
              <a:t>GTACGTACGC</a:t>
            </a:r>
          </a:p>
          <a:p>
            <a:r>
              <a:rPr lang="en-US" sz="1200" dirty="0">
                <a:solidFill>
                  <a:srgbClr val="FFC000"/>
                </a:solidFill>
                <a:latin typeface="Courier" pitchFamily="2" charset="0"/>
              </a:rPr>
              <a:t>&gt;ORANGE1</a:t>
            </a:r>
          </a:p>
          <a:p>
            <a:r>
              <a:rPr lang="en-US" sz="1200" dirty="0">
                <a:solidFill>
                  <a:srgbClr val="FFC000"/>
                </a:solidFill>
                <a:latin typeface="Courier" pitchFamily="2" charset="0"/>
              </a:rPr>
              <a:t>ACGTACGTAC</a:t>
            </a:r>
          </a:p>
          <a:p>
            <a:r>
              <a:rPr lang="en-US" sz="1200" dirty="0">
                <a:solidFill>
                  <a:srgbClr val="FFC000"/>
                </a:solidFill>
                <a:latin typeface="Courier" pitchFamily="2" charset="0"/>
              </a:rPr>
              <a:t>GTACGTACAC</a:t>
            </a:r>
          </a:p>
          <a:p>
            <a:r>
              <a:rPr lang="en-US" sz="1200" dirty="0">
                <a:solidFill>
                  <a:srgbClr val="FFC000"/>
                </a:solidFill>
                <a:latin typeface="Courier" pitchFamily="2" charset="0"/>
              </a:rPr>
              <a:t>&gt;ORANGE2</a:t>
            </a:r>
          </a:p>
          <a:p>
            <a:r>
              <a:rPr lang="en-US" sz="1200" dirty="0">
                <a:solidFill>
                  <a:srgbClr val="FFC000"/>
                </a:solidFill>
                <a:latin typeface="Courier" pitchFamily="2" charset="0"/>
              </a:rPr>
              <a:t>ACGTACGTAC</a:t>
            </a:r>
          </a:p>
          <a:p>
            <a:r>
              <a:rPr lang="en-US" sz="1200" dirty="0">
                <a:solidFill>
                  <a:srgbClr val="FFC000"/>
                </a:solidFill>
                <a:latin typeface="Courier" pitchFamily="2" charset="0"/>
              </a:rPr>
              <a:t>GTACGTACCG</a:t>
            </a:r>
          </a:p>
        </p:txBody>
      </p:sp>
      <p:grpSp>
        <p:nvGrpSpPr>
          <p:cNvPr id="421" name="Group 420">
            <a:extLst>
              <a:ext uri="{FF2B5EF4-FFF2-40B4-BE49-F238E27FC236}">
                <a16:creationId xmlns:a16="http://schemas.microsoft.com/office/drawing/2014/main" id="{7BAE2A91-6F17-C149-BA5D-5348FB2509FA}"/>
              </a:ext>
            </a:extLst>
          </p:cNvPr>
          <p:cNvGrpSpPr/>
          <p:nvPr/>
        </p:nvGrpSpPr>
        <p:grpSpPr>
          <a:xfrm>
            <a:off x="8125476" y="745548"/>
            <a:ext cx="963133" cy="978195"/>
            <a:chOff x="453106" y="321362"/>
            <a:chExt cx="963133" cy="978195"/>
          </a:xfrm>
        </p:grpSpPr>
        <p:sp>
          <p:nvSpPr>
            <p:cNvPr id="435" name="Oval 434">
              <a:extLst>
                <a:ext uri="{FF2B5EF4-FFF2-40B4-BE49-F238E27FC236}">
                  <a16:creationId xmlns:a16="http://schemas.microsoft.com/office/drawing/2014/main" id="{D35B3FBC-058C-0C46-8C2D-6A3FAB1D0C83}"/>
                </a:ext>
              </a:extLst>
            </p:cNvPr>
            <p:cNvSpPr/>
            <p:nvPr/>
          </p:nvSpPr>
          <p:spPr>
            <a:xfrm>
              <a:off x="453106" y="677552"/>
              <a:ext cx="265814" cy="265814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691C98A6-B910-3642-B15B-1E8303500DA3}"/>
                </a:ext>
              </a:extLst>
            </p:cNvPr>
            <p:cNvSpPr/>
            <p:nvPr/>
          </p:nvSpPr>
          <p:spPr>
            <a:xfrm>
              <a:off x="1150425" y="677552"/>
              <a:ext cx="265814" cy="265814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FFB4F7C1-3619-2543-9FC6-8FF7AF065FEA}"/>
                </a:ext>
              </a:extLst>
            </p:cNvPr>
            <p:cNvSpPr/>
            <p:nvPr/>
          </p:nvSpPr>
          <p:spPr>
            <a:xfrm>
              <a:off x="792018" y="1033743"/>
              <a:ext cx="265814" cy="26581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F7CF8DA1-31F2-4540-806B-B3291D8208BA}"/>
                </a:ext>
              </a:extLst>
            </p:cNvPr>
            <p:cNvSpPr/>
            <p:nvPr/>
          </p:nvSpPr>
          <p:spPr>
            <a:xfrm>
              <a:off x="792018" y="321362"/>
              <a:ext cx="265814" cy="265814"/>
            </a:xfrm>
            <a:prstGeom prst="ellipse">
              <a:avLst/>
            </a:prstGeom>
            <a:solidFill>
              <a:srgbClr val="7030A0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9" name="Straight Arrow Connector 438">
              <a:extLst>
                <a:ext uri="{FF2B5EF4-FFF2-40B4-BE49-F238E27FC236}">
                  <a16:creationId xmlns:a16="http://schemas.microsoft.com/office/drawing/2014/main" id="{9D0AD368-C2A2-0D4A-8553-246A72888157}"/>
                </a:ext>
              </a:extLst>
            </p:cNvPr>
            <p:cNvCxnSpPr>
              <a:stCxn id="435" idx="6"/>
              <a:endCxn id="436" idx="2"/>
            </p:cNvCxnSpPr>
            <p:nvPr/>
          </p:nvCxnSpPr>
          <p:spPr>
            <a:xfrm>
              <a:off x="718920" y="810459"/>
              <a:ext cx="4315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Arrow Connector 439">
              <a:extLst>
                <a:ext uri="{FF2B5EF4-FFF2-40B4-BE49-F238E27FC236}">
                  <a16:creationId xmlns:a16="http://schemas.microsoft.com/office/drawing/2014/main" id="{4869CB20-79FA-4F44-81C2-382A630659B5}"/>
                </a:ext>
              </a:extLst>
            </p:cNvPr>
            <p:cNvCxnSpPr>
              <a:stCxn id="438" idx="4"/>
              <a:endCxn id="437" idx="0"/>
            </p:cNvCxnSpPr>
            <p:nvPr/>
          </p:nvCxnSpPr>
          <p:spPr>
            <a:xfrm>
              <a:off x="924925" y="587176"/>
              <a:ext cx="0" cy="44656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Arrow Connector 440">
              <a:extLst>
                <a:ext uri="{FF2B5EF4-FFF2-40B4-BE49-F238E27FC236}">
                  <a16:creationId xmlns:a16="http://schemas.microsoft.com/office/drawing/2014/main" id="{AAAF42EB-379F-D147-B74E-638E79B6D814}"/>
                </a:ext>
              </a:extLst>
            </p:cNvPr>
            <p:cNvCxnSpPr>
              <a:stCxn id="435" idx="7"/>
              <a:endCxn id="438" idx="3"/>
            </p:cNvCxnSpPr>
            <p:nvPr/>
          </p:nvCxnSpPr>
          <p:spPr>
            <a:xfrm flipV="1">
              <a:off x="679992" y="548248"/>
              <a:ext cx="150954" cy="168232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Arrow Connector 441">
              <a:extLst>
                <a:ext uri="{FF2B5EF4-FFF2-40B4-BE49-F238E27FC236}">
                  <a16:creationId xmlns:a16="http://schemas.microsoft.com/office/drawing/2014/main" id="{90A29DBD-EFBF-7E4D-8B62-04C01F72DFD3}"/>
                </a:ext>
              </a:extLst>
            </p:cNvPr>
            <p:cNvCxnSpPr>
              <a:stCxn id="437" idx="1"/>
              <a:endCxn id="435" idx="5"/>
            </p:cNvCxnSpPr>
            <p:nvPr/>
          </p:nvCxnSpPr>
          <p:spPr>
            <a:xfrm flipH="1" flipV="1">
              <a:off x="679992" y="904438"/>
              <a:ext cx="150954" cy="16823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Arrow Connector 442">
              <a:extLst>
                <a:ext uri="{FF2B5EF4-FFF2-40B4-BE49-F238E27FC236}">
                  <a16:creationId xmlns:a16="http://schemas.microsoft.com/office/drawing/2014/main" id="{9CC8144F-919A-AB47-B201-5C751EDF2F5E}"/>
                </a:ext>
              </a:extLst>
            </p:cNvPr>
            <p:cNvCxnSpPr>
              <a:stCxn id="436" idx="1"/>
              <a:endCxn id="438" idx="5"/>
            </p:cNvCxnSpPr>
            <p:nvPr/>
          </p:nvCxnSpPr>
          <p:spPr>
            <a:xfrm flipH="1" flipV="1">
              <a:off x="1018904" y="548248"/>
              <a:ext cx="170449" cy="16823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Arrow Connector 443">
              <a:extLst>
                <a:ext uri="{FF2B5EF4-FFF2-40B4-BE49-F238E27FC236}">
                  <a16:creationId xmlns:a16="http://schemas.microsoft.com/office/drawing/2014/main" id="{DC3CE7F0-DA97-5D45-92A7-E2DCE42A2C40}"/>
                </a:ext>
              </a:extLst>
            </p:cNvPr>
            <p:cNvCxnSpPr>
              <a:stCxn id="437" idx="7"/>
              <a:endCxn id="436" idx="3"/>
            </p:cNvCxnSpPr>
            <p:nvPr/>
          </p:nvCxnSpPr>
          <p:spPr>
            <a:xfrm flipV="1">
              <a:off x="1018904" y="904438"/>
              <a:ext cx="170449" cy="16823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FC827075-D188-204F-BCFF-6249E8554CB5}"/>
              </a:ext>
            </a:extLst>
          </p:cNvPr>
          <p:cNvCxnSpPr>
            <a:cxnSpLocks/>
          </p:cNvCxnSpPr>
          <p:nvPr/>
        </p:nvCxnSpPr>
        <p:spPr>
          <a:xfrm>
            <a:off x="7996900" y="701847"/>
            <a:ext cx="1163324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8F9E4274-9C52-9F40-A04A-034288C64133}"/>
              </a:ext>
            </a:extLst>
          </p:cNvPr>
          <p:cNvCxnSpPr>
            <a:cxnSpLocks/>
          </p:cNvCxnSpPr>
          <p:nvPr/>
        </p:nvCxnSpPr>
        <p:spPr>
          <a:xfrm>
            <a:off x="9161494" y="701847"/>
            <a:ext cx="0" cy="113702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C31E2013-906D-F649-9379-C28C92FE909C}"/>
              </a:ext>
            </a:extLst>
          </p:cNvPr>
          <p:cNvCxnSpPr>
            <a:cxnSpLocks/>
          </p:cNvCxnSpPr>
          <p:nvPr/>
        </p:nvCxnSpPr>
        <p:spPr>
          <a:xfrm>
            <a:off x="8003798" y="701847"/>
            <a:ext cx="0" cy="113702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TextBox 425">
            <a:extLst>
              <a:ext uri="{FF2B5EF4-FFF2-40B4-BE49-F238E27FC236}">
                <a16:creationId xmlns:a16="http://schemas.microsoft.com/office/drawing/2014/main" id="{AE51CFDE-288C-8A41-8311-C8CC9186FB1E}"/>
              </a:ext>
            </a:extLst>
          </p:cNvPr>
          <p:cNvSpPr txBox="1"/>
          <p:nvPr/>
        </p:nvSpPr>
        <p:spPr>
          <a:xfrm>
            <a:off x="7975742" y="694531"/>
            <a:ext cx="495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8</a:t>
            </a:r>
            <a:r>
              <a:rPr lang="en-US" sz="1600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</a:t>
            </a:r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FFC1B714-BBB0-A546-A082-C0B368E718F2}"/>
              </a:ext>
            </a:extLst>
          </p:cNvPr>
          <p:cNvSpPr txBox="1"/>
          <p:nvPr/>
        </p:nvSpPr>
        <p:spPr>
          <a:xfrm>
            <a:off x="8693591" y="1780780"/>
            <a:ext cx="503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8</a:t>
            </a:r>
            <a:r>
              <a:rPr lang="en-US" sz="1600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</a:t>
            </a:r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6BCF7683-274E-3943-8CA5-F64977709010}"/>
              </a:ext>
            </a:extLst>
          </p:cNvPr>
          <p:cNvSpPr txBox="1"/>
          <p:nvPr/>
        </p:nvSpPr>
        <p:spPr>
          <a:xfrm>
            <a:off x="8000624" y="1810296"/>
            <a:ext cx="1156426" cy="1569660"/>
          </a:xfrm>
          <a:prstGeom prst="rect">
            <a:avLst/>
          </a:prstGeom>
          <a:noFill/>
          <a:ln w="28575"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  <a:latin typeface="Courier" pitchFamily="2" charset="0"/>
              </a:rPr>
              <a:t>@PURPLE</a:t>
            </a:r>
          </a:p>
          <a:p>
            <a:r>
              <a:rPr lang="en-US" sz="1200" dirty="0">
                <a:solidFill>
                  <a:srgbClr val="7030A0"/>
                </a:solidFill>
                <a:latin typeface="Courier" pitchFamily="2" charset="0"/>
              </a:rPr>
              <a:t>ACATACGTGC</a:t>
            </a:r>
          </a:p>
          <a:p>
            <a:r>
              <a:rPr lang="en-US" sz="1200" dirty="0">
                <a:solidFill>
                  <a:srgbClr val="7030A0"/>
                </a:solidFill>
                <a:latin typeface="Courier" pitchFamily="2" charset="0"/>
              </a:rPr>
              <a:t>+</a:t>
            </a:r>
          </a:p>
          <a:p>
            <a:r>
              <a:rPr lang="mr-IN" sz="12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!''*((((**</a:t>
            </a:r>
            <a:endParaRPr lang="en-US" sz="1200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200" dirty="0">
                <a:solidFill>
                  <a:srgbClr val="FFC000"/>
                </a:solidFill>
                <a:latin typeface="Courier" pitchFamily="2" charset="0"/>
              </a:rPr>
              <a:t>@ORANGE2</a:t>
            </a:r>
          </a:p>
          <a:p>
            <a:r>
              <a:rPr lang="en-US" sz="1200" dirty="0">
                <a:solidFill>
                  <a:srgbClr val="FFC000"/>
                </a:solidFill>
                <a:latin typeface="Courier" pitchFamily="2" charset="0"/>
              </a:rPr>
              <a:t>ACGTGCGTCG</a:t>
            </a:r>
          </a:p>
          <a:p>
            <a:r>
              <a:rPr lang="en-US" sz="1200" dirty="0">
                <a:solidFill>
                  <a:srgbClr val="FFC000"/>
                </a:solidFill>
                <a:latin typeface="Courier" pitchFamily="2" charset="0"/>
              </a:rPr>
              <a:t>+</a:t>
            </a:r>
          </a:p>
          <a:p>
            <a:r>
              <a:rPr lang="mr-IN" sz="1200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!''*((((**</a:t>
            </a:r>
            <a:endParaRPr lang="en-US" sz="1200" dirty="0">
              <a:solidFill>
                <a:srgbClr val="FFC000"/>
              </a:solidFill>
              <a:latin typeface="Courier" pitchFamily="2" charset="0"/>
            </a:endParaRPr>
          </a:p>
        </p:txBody>
      </p: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4651AD70-C626-5946-9C04-11E646B9E7EC}"/>
              </a:ext>
            </a:extLst>
          </p:cNvPr>
          <p:cNvCxnSpPr>
            <a:cxnSpLocks/>
          </p:cNvCxnSpPr>
          <p:nvPr/>
        </p:nvCxnSpPr>
        <p:spPr>
          <a:xfrm>
            <a:off x="6894721" y="701846"/>
            <a:ext cx="117715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C4B04A62-861A-C644-8939-0DD3C879EE17}"/>
              </a:ext>
            </a:extLst>
          </p:cNvPr>
          <p:cNvCxnSpPr>
            <a:cxnSpLocks/>
          </p:cNvCxnSpPr>
          <p:nvPr/>
        </p:nvCxnSpPr>
        <p:spPr>
          <a:xfrm>
            <a:off x="8002799" y="701846"/>
            <a:ext cx="0" cy="288389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A02A1474-626D-E349-B891-80000885DFE7}"/>
              </a:ext>
            </a:extLst>
          </p:cNvPr>
          <p:cNvCxnSpPr>
            <a:cxnSpLocks/>
          </p:cNvCxnSpPr>
          <p:nvPr/>
        </p:nvCxnSpPr>
        <p:spPr>
          <a:xfrm>
            <a:off x="6894721" y="3586893"/>
            <a:ext cx="110807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C42AECA0-841D-4B49-B98E-082CC0A90A20}"/>
              </a:ext>
            </a:extLst>
          </p:cNvPr>
          <p:cNvCxnSpPr>
            <a:cxnSpLocks/>
          </p:cNvCxnSpPr>
          <p:nvPr/>
        </p:nvCxnSpPr>
        <p:spPr>
          <a:xfrm>
            <a:off x="8005090" y="1810296"/>
            <a:ext cx="115196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DB8F2A92-4DD5-EC4B-91EB-2C351B22A252}"/>
              </a:ext>
            </a:extLst>
          </p:cNvPr>
          <p:cNvCxnSpPr>
            <a:cxnSpLocks/>
          </p:cNvCxnSpPr>
          <p:nvPr/>
        </p:nvCxnSpPr>
        <p:spPr>
          <a:xfrm>
            <a:off x="9163400" y="1853507"/>
            <a:ext cx="0" cy="174382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94D19A2A-7FE8-6B41-82B6-7F78ED8750F4}"/>
              </a:ext>
            </a:extLst>
          </p:cNvPr>
          <p:cNvCxnSpPr>
            <a:cxnSpLocks/>
          </p:cNvCxnSpPr>
          <p:nvPr/>
        </p:nvCxnSpPr>
        <p:spPr>
          <a:xfrm>
            <a:off x="8006973" y="3586229"/>
            <a:ext cx="1159602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>
            <a:extLst>
              <a:ext uri="{FF2B5EF4-FFF2-40B4-BE49-F238E27FC236}">
                <a16:creationId xmlns:a16="http://schemas.microsoft.com/office/drawing/2014/main" id="{C2C4CB3E-97D2-FE4E-8EEB-77DA4A2DA748}"/>
              </a:ext>
            </a:extLst>
          </p:cNvPr>
          <p:cNvSpPr txBox="1"/>
          <p:nvPr/>
        </p:nvSpPr>
        <p:spPr>
          <a:xfrm>
            <a:off x="7691974" y="685946"/>
            <a:ext cx="299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B8DD2DB9-9F24-B14E-A690-C043C2965809}"/>
                  </a:ext>
                </a:extLst>
              </p:cNvPr>
              <p:cNvSpPr txBox="1"/>
              <p:nvPr/>
            </p:nvSpPr>
            <p:spPr>
              <a:xfrm>
                <a:off x="5991571" y="940862"/>
                <a:ext cx="15921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B8DD2DB9-9F24-B14E-A690-C043C2965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1571" y="940862"/>
                <a:ext cx="159210" cy="153888"/>
              </a:xfrm>
              <a:prstGeom prst="rect">
                <a:avLst/>
              </a:prstGeom>
              <a:blipFill>
                <a:blip r:embed="rId14"/>
                <a:stretch>
                  <a:fillRect l="-15385" r="-7692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FE3565CA-DE88-2C42-B53A-101ACC3A583B}"/>
                  </a:ext>
                </a:extLst>
              </p:cNvPr>
              <p:cNvSpPr txBox="1"/>
              <p:nvPr/>
            </p:nvSpPr>
            <p:spPr>
              <a:xfrm>
                <a:off x="6208107" y="995964"/>
                <a:ext cx="15921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FE3565CA-DE88-2C42-B53A-101ACC3A5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107" y="995964"/>
                <a:ext cx="159210" cy="153888"/>
              </a:xfrm>
              <a:prstGeom prst="rect">
                <a:avLst/>
              </a:prstGeom>
              <a:blipFill>
                <a:blip r:embed="rId15"/>
                <a:stretch>
                  <a:fillRect l="-15385" r="-7692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5245BF6B-877E-5D41-96B0-412683E747B8}"/>
                  </a:ext>
                </a:extLst>
              </p:cNvPr>
              <p:cNvSpPr txBox="1"/>
              <p:nvPr/>
            </p:nvSpPr>
            <p:spPr>
              <a:xfrm>
                <a:off x="5844350" y="1269901"/>
                <a:ext cx="15921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5245BF6B-877E-5D41-96B0-412683E74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350" y="1269901"/>
                <a:ext cx="159210" cy="153888"/>
              </a:xfrm>
              <a:prstGeom prst="rect">
                <a:avLst/>
              </a:prstGeom>
              <a:blipFill>
                <a:blip r:embed="rId16"/>
                <a:stretch>
                  <a:fillRect l="-1428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85FB0DEF-0A31-A84D-9C78-F4B41D7BA905}"/>
                  </a:ext>
                </a:extLst>
              </p:cNvPr>
              <p:cNvSpPr txBox="1"/>
              <p:nvPr/>
            </p:nvSpPr>
            <p:spPr>
              <a:xfrm>
                <a:off x="6083364" y="1423789"/>
                <a:ext cx="15921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000" b="0" i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1000" b="0" dirty="0"/>
                  <a:t> </a:t>
                </a:r>
              </a:p>
            </p:txBody>
          </p:sp>
        </mc:Choice>
        <mc:Fallback xmlns="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85FB0DEF-0A31-A84D-9C78-F4B41D7BA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364" y="1423789"/>
                <a:ext cx="159211" cy="153888"/>
              </a:xfrm>
              <a:prstGeom prst="rect">
                <a:avLst/>
              </a:prstGeom>
              <a:blipFill>
                <a:blip r:embed="rId17"/>
                <a:stretch>
                  <a:fillRect l="-21429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B4FA5B23-E495-2141-B26A-F4CAB943FC4D}"/>
                  </a:ext>
                </a:extLst>
              </p:cNvPr>
              <p:cNvSpPr txBox="1"/>
              <p:nvPr/>
            </p:nvSpPr>
            <p:spPr>
              <a:xfrm>
                <a:off x="6538831" y="883880"/>
                <a:ext cx="15921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B4FA5B23-E495-2141-B26A-F4CAB943F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831" y="883880"/>
                <a:ext cx="159210" cy="153888"/>
              </a:xfrm>
              <a:prstGeom prst="rect">
                <a:avLst/>
              </a:prstGeom>
              <a:blipFill>
                <a:blip r:embed="rId18"/>
                <a:stretch>
                  <a:fillRect l="-15385" r="-7692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7F8CB92E-401F-444A-BC07-1EF08E967DAA}"/>
                  </a:ext>
                </a:extLst>
              </p:cNvPr>
              <p:cNvSpPr txBox="1"/>
              <p:nvPr/>
            </p:nvSpPr>
            <p:spPr>
              <a:xfrm>
                <a:off x="6324033" y="1149852"/>
                <a:ext cx="15921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7F8CB92E-401F-444A-BC07-1EF08E967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033" y="1149852"/>
                <a:ext cx="159210" cy="153888"/>
              </a:xfrm>
              <a:prstGeom prst="rect">
                <a:avLst/>
              </a:prstGeom>
              <a:blipFill>
                <a:blip r:embed="rId19"/>
                <a:stretch>
                  <a:fillRect l="-15385" r="-7692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DADB9B76-7412-874C-AD41-6D1B68080D9D}"/>
                  </a:ext>
                </a:extLst>
              </p:cNvPr>
              <p:cNvSpPr txBox="1"/>
              <p:nvPr/>
            </p:nvSpPr>
            <p:spPr>
              <a:xfrm>
                <a:off x="6538831" y="1197799"/>
                <a:ext cx="15921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DADB9B76-7412-874C-AD41-6D1B68080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831" y="1197799"/>
                <a:ext cx="159210" cy="153888"/>
              </a:xfrm>
              <a:prstGeom prst="rect">
                <a:avLst/>
              </a:prstGeom>
              <a:blipFill>
                <a:blip r:embed="rId20"/>
                <a:stretch>
                  <a:fillRect l="-15385" r="-7692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026DBE66-A438-B24D-9A58-17E09EC3CA82}"/>
                  </a:ext>
                </a:extLst>
              </p:cNvPr>
              <p:cNvSpPr txBox="1"/>
              <p:nvPr/>
            </p:nvSpPr>
            <p:spPr>
              <a:xfrm>
                <a:off x="6204429" y="757202"/>
                <a:ext cx="15626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026DBE66-A438-B24D-9A58-17E09EC3C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429" y="757202"/>
                <a:ext cx="156261" cy="153888"/>
              </a:xfrm>
              <a:prstGeom prst="rect">
                <a:avLst/>
              </a:prstGeom>
              <a:blipFill>
                <a:blip r:embed="rId21"/>
                <a:stretch>
                  <a:fillRect l="-23077" r="-769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6" name="TextBox 205">
            <a:extLst>
              <a:ext uri="{FF2B5EF4-FFF2-40B4-BE49-F238E27FC236}">
                <a16:creationId xmlns:a16="http://schemas.microsoft.com/office/drawing/2014/main" id="{52D3B71D-E825-6845-A658-85F6831C94D2}"/>
              </a:ext>
            </a:extLst>
          </p:cNvPr>
          <p:cNvSpPr txBox="1"/>
          <p:nvPr/>
        </p:nvSpPr>
        <p:spPr>
          <a:xfrm>
            <a:off x="3344441" y="1853507"/>
            <a:ext cx="527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3</a:t>
            </a:r>
          </a:p>
          <a:p>
            <a:pPr algn="ctr"/>
            <a:r>
              <a:rPr lang="en-US" sz="1600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</a:t>
            </a:r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-</a:t>
            </a:r>
            <a:r>
              <a:rPr lang="en-US" sz="1600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8A0E084D-D1C5-924B-AB46-05BA26DD2894}"/>
              </a:ext>
            </a:extLst>
          </p:cNvPr>
          <p:cNvSpPr txBox="1"/>
          <p:nvPr/>
        </p:nvSpPr>
        <p:spPr>
          <a:xfrm>
            <a:off x="3364195" y="648474"/>
            <a:ext cx="506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3</a:t>
            </a:r>
          </a:p>
          <a:p>
            <a:pPr algn="ctr"/>
            <a:r>
              <a:rPr lang="en-US" sz="1600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</a:t>
            </a:r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-</a:t>
            </a:r>
            <a:r>
              <a:rPr lang="en-US" sz="1600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CB5CAD7-B524-C549-B732-2944760DB834}"/>
              </a:ext>
            </a:extLst>
          </p:cNvPr>
          <p:cNvGrpSpPr/>
          <p:nvPr/>
        </p:nvGrpSpPr>
        <p:grpSpPr>
          <a:xfrm>
            <a:off x="4519458" y="695496"/>
            <a:ext cx="1245323" cy="1328136"/>
            <a:chOff x="4519458" y="695496"/>
            <a:chExt cx="1245323" cy="1328136"/>
          </a:xfrm>
        </p:grpSpPr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8C860E28-47D8-7D49-A31E-B32988B1B66F}"/>
                </a:ext>
              </a:extLst>
            </p:cNvPr>
            <p:cNvGrpSpPr/>
            <p:nvPr/>
          </p:nvGrpSpPr>
          <p:grpSpPr>
            <a:xfrm>
              <a:off x="4519458" y="695496"/>
              <a:ext cx="1245323" cy="1328136"/>
              <a:chOff x="5832507" y="174752"/>
              <a:chExt cx="1245323" cy="1328136"/>
            </a:xfrm>
          </p:grpSpPr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92BF9A36-3D4B-C847-ADD0-E9E33DFC82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5521" y="181047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ED4E2CF5-EC95-824F-92E9-15716CABE526}"/>
                  </a:ext>
                </a:extLst>
              </p:cNvPr>
              <p:cNvSpPr txBox="1"/>
              <p:nvPr/>
            </p:nvSpPr>
            <p:spPr>
              <a:xfrm>
                <a:off x="5895049" y="186376"/>
                <a:ext cx="4311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4b</a:t>
                </a:r>
              </a:p>
            </p:txBody>
          </p: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EDEEA642-D6FA-D841-A729-4F7E4CE06F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0439" y="265207"/>
                <a:ext cx="0" cy="17867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9D12A4A6-4CCA-4444-A761-66C6EBC247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6872" y="265207"/>
                <a:ext cx="0" cy="178678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4" name="TextBox 233">
                    <a:extLst>
                      <a:ext uri="{FF2B5EF4-FFF2-40B4-BE49-F238E27FC236}">
                        <a16:creationId xmlns:a16="http://schemas.microsoft.com/office/drawing/2014/main" id="{1E90F30A-7A3A-8240-B43E-EBD05FFFB8FC}"/>
                      </a:ext>
                    </a:extLst>
                  </p:cNvPr>
                  <p:cNvSpPr txBox="1"/>
                  <p:nvPr/>
                </p:nvSpPr>
                <p:spPr>
                  <a:xfrm>
                    <a:off x="6761151" y="275628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234" name="TextBox 233">
                    <a:extLst>
                      <a:ext uri="{FF2B5EF4-FFF2-40B4-BE49-F238E27FC236}">
                        <a16:creationId xmlns:a16="http://schemas.microsoft.com/office/drawing/2014/main" id="{1E90F30A-7A3A-8240-B43E-EBD05FFFB8F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61151" y="275628"/>
                    <a:ext cx="315853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0B42AF99-374F-9D41-B5D3-11181BC4D0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5781" y="181047"/>
                <a:ext cx="0" cy="132184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A330E36B-05F1-8E43-AA08-E397AF8552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5521" y="1502888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7" name="TextBox 236">
                    <a:extLst>
                      <a:ext uri="{FF2B5EF4-FFF2-40B4-BE49-F238E27FC236}">
                        <a16:creationId xmlns:a16="http://schemas.microsoft.com/office/drawing/2014/main" id="{B6B2A788-74ED-0C49-8E7C-A6FB616515DB}"/>
                      </a:ext>
                    </a:extLst>
                  </p:cNvPr>
                  <p:cNvSpPr txBox="1"/>
                  <p:nvPr/>
                </p:nvSpPr>
                <p:spPr>
                  <a:xfrm>
                    <a:off x="6761977" y="646997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237" name="TextBox 236">
                    <a:extLst>
                      <a:ext uri="{FF2B5EF4-FFF2-40B4-BE49-F238E27FC236}">
                        <a16:creationId xmlns:a16="http://schemas.microsoft.com/office/drawing/2014/main" id="{B6B2A788-74ED-0C49-8E7C-A6FB616515D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61977" y="646997"/>
                    <a:ext cx="315853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D727AB89-DB30-5F48-84E1-93528D949C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04426" y="448045"/>
                <a:ext cx="334897" cy="78465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Arrow Connector 239">
                <a:extLst>
                  <a:ext uri="{FF2B5EF4-FFF2-40B4-BE49-F238E27FC236}">
                    <a16:creationId xmlns:a16="http://schemas.microsoft.com/office/drawing/2014/main" id="{AAC7151D-7C79-E843-B5AD-1BF9F9E722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5567" y="819030"/>
                <a:ext cx="74295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Arrow Connector 240">
                <a:extLst>
                  <a:ext uri="{FF2B5EF4-FFF2-40B4-BE49-F238E27FC236}">
                    <a16:creationId xmlns:a16="http://schemas.microsoft.com/office/drawing/2014/main" id="{36C9CA22-AA51-6749-8753-7DC8F94F0A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6167" y="447661"/>
                <a:ext cx="50152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343C6EE3-9A4E-254F-A001-A0FD1350ED24}"/>
                  </a:ext>
                </a:extLst>
              </p:cNvPr>
              <p:cNvSpPr txBox="1"/>
              <p:nvPr/>
            </p:nvSpPr>
            <p:spPr>
              <a:xfrm>
                <a:off x="6397815" y="1162573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FFC000"/>
                    </a:solidFill>
                    <a:latin typeface="Courier" pitchFamily="2" charset="0"/>
                  </a:rPr>
                  <a:t>AC</a:t>
                </a:r>
              </a:p>
            </p:txBody>
          </p: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6C19057C-2B10-E043-8DC3-806A83262A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5049" y="174752"/>
                <a:ext cx="0" cy="132813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8" name="TextBox 247">
                    <a:extLst>
                      <a:ext uri="{FF2B5EF4-FFF2-40B4-BE49-F238E27FC236}">
                        <a16:creationId xmlns:a16="http://schemas.microsoft.com/office/drawing/2014/main" id="{21512B7A-F9D0-444D-87BF-D9C3178A77FF}"/>
                      </a:ext>
                    </a:extLst>
                  </p:cNvPr>
                  <p:cNvSpPr txBox="1"/>
                  <p:nvPr/>
                </p:nvSpPr>
                <p:spPr>
                  <a:xfrm>
                    <a:off x="6755659" y="1055764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248" name="TextBox 247">
                    <a:extLst>
                      <a:ext uri="{FF2B5EF4-FFF2-40B4-BE49-F238E27FC236}">
                        <a16:creationId xmlns:a16="http://schemas.microsoft.com/office/drawing/2014/main" id="{21512B7A-F9D0-444D-87BF-D9C3178A77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55659" y="1055764"/>
                    <a:ext cx="315853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9" name="Straight Arrow Connector 248">
                <a:extLst>
                  <a:ext uri="{FF2B5EF4-FFF2-40B4-BE49-F238E27FC236}">
                    <a16:creationId xmlns:a16="http://schemas.microsoft.com/office/drawing/2014/main" id="{5CBB0D98-15E9-5C41-B967-D8172014B6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1396" y="1227797"/>
                <a:ext cx="88080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788B0F35-A273-2342-B475-D79022D8DA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1958" y="458648"/>
                <a:ext cx="33146" cy="764092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6AA1EF04-71AF-254D-B587-6C46ADB70104}"/>
                  </a:ext>
                </a:extLst>
              </p:cNvPr>
              <p:cNvSpPr txBox="1"/>
              <p:nvPr/>
            </p:nvSpPr>
            <p:spPr>
              <a:xfrm>
                <a:off x="5832507" y="1162573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  <a:latin typeface="Courier" pitchFamily="2" charset="0"/>
                  </a:rPr>
                  <a:t>CC</a:t>
                </a:r>
              </a:p>
            </p:txBody>
          </p:sp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61402315-7CB1-1A4F-8A00-FA47BFCB9693}"/>
                  </a:ext>
                </a:extLst>
              </p:cNvPr>
              <p:cNvSpPr txBox="1"/>
              <p:nvPr/>
            </p:nvSpPr>
            <p:spPr>
              <a:xfrm>
                <a:off x="6014964" y="1162573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7030A0"/>
                    </a:solidFill>
                    <a:latin typeface="Courier" pitchFamily="2" charset="0"/>
                  </a:rPr>
                  <a:t>GC</a:t>
                </a:r>
              </a:p>
            </p:txBody>
          </p:sp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987F6DB8-2617-124E-925C-BB4F7176B267}"/>
                  </a:ext>
                </a:extLst>
              </p:cNvPr>
              <p:cNvSpPr txBox="1"/>
              <p:nvPr/>
            </p:nvSpPr>
            <p:spPr>
              <a:xfrm>
                <a:off x="6201793" y="1162573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  <a:latin typeface="Courier" pitchFamily="2" charset="0"/>
                  </a:rPr>
                  <a:t>TT</a:t>
                </a:r>
              </a:p>
            </p:txBody>
          </p: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706F1C7B-9432-FE44-B94D-D7EE482DC6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58209" y="419625"/>
                <a:ext cx="108663" cy="815954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26A1E31-B92E-994A-85CE-EEC469D438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7883" y="617787"/>
                <a:ext cx="130307" cy="615336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E9A3584B-AD8A-A94A-9A88-B370CAB46DF6}"/>
                  </a:ext>
                </a:extLst>
              </p:cNvPr>
              <p:cNvSpPr txBox="1"/>
              <p:nvPr/>
            </p:nvSpPr>
            <p:spPr>
              <a:xfrm>
                <a:off x="6594235" y="1162573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FFC000"/>
                    </a:solidFill>
                    <a:latin typeface="Courier" pitchFamily="2" charset="0"/>
                  </a:rPr>
                  <a:t>CG</a:t>
                </a:r>
              </a:p>
            </p:txBody>
          </p:sp>
        </p:grp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0E1A1044-31CF-4D41-88FA-FDDAB62F1E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17502" y="1180138"/>
              <a:ext cx="17648" cy="19069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942F7FD5-3A6D-A64F-BFC6-15FB959F7D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82805" y="1327321"/>
              <a:ext cx="39015" cy="421594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9224EF4-E434-A44C-953F-8AD6BE934D7A}"/>
              </a:ext>
            </a:extLst>
          </p:cNvPr>
          <p:cNvGrpSpPr/>
          <p:nvPr/>
        </p:nvGrpSpPr>
        <p:grpSpPr>
          <a:xfrm>
            <a:off x="4570431" y="2015117"/>
            <a:ext cx="1192309" cy="1571976"/>
            <a:chOff x="4570431" y="2015117"/>
            <a:chExt cx="1192309" cy="1571976"/>
          </a:xfrm>
        </p:grpSpPr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965E3CE1-9C01-EE47-B2E6-B1B3370EE174}"/>
                </a:ext>
              </a:extLst>
            </p:cNvPr>
            <p:cNvGrpSpPr/>
            <p:nvPr/>
          </p:nvGrpSpPr>
          <p:grpSpPr>
            <a:xfrm>
              <a:off x="4570431" y="2015117"/>
              <a:ext cx="1192309" cy="1571976"/>
              <a:chOff x="5885521" y="174752"/>
              <a:chExt cx="1192309" cy="1571976"/>
            </a:xfrm>
          </p:grpSpPr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EE6EDBEC-F3DF-B74C-B553-53544AEDC2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5521" y="181047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73F12E4F-52C1-554F-A0B6-AAA461CA242C}"/>
                  </a:ext>
                </a:extLst>
              </p:cNvPr>
              <p:cNvSpPr txBox="1"/>
              <p:nvPr/>
            </p:nvSpPr>
            <p:spPr>
              <a:xfrm>
                <a:off x="5895049" y="186376"/>
                <a:ext cx="4311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4c</a:t>
                </a:r>
              </a:p>
            </p:txBody>
          </p: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FEC5E116-E885-624B-B8A9-44A39B1E98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0439" y="422687"/>
                <a:ext cx="0" cy="17867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377EB638-4455-FD4D-A172-320935E222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6872" y="422687"/>
                <a:ext cx="0" cy="178678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5" name="TextBox 304">
                    <a:extLst>
                      <a:ext uri="{FF2B5EF4-FFF2-40B4-BE49-F238E27FC236}">
                        <a16:creationId xmlns:a16="http://schemas.microsoft.com/office/drawing/2014/main" id="{56D5625A-1A53-2D4A-B865-7DE3B1941B11}"/>
                      </a:ext>
                    </a:extLst>
                  </p:cNvPr>
                  <p:cNvSpPr txBox="1"/>
                  <p:nvPr/>
                </p:nvSpPr>
                <p:spPr>
                  <a:xfrm>
                    <a:off x="6761151" y="433108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305" name="TextBox 304">
                    <a:extLst>
                      <a:ext uri="{FF2B5EF4-FFF2-40B4-BE49-F238E27FC236}">
                        <a16:creationId xmlns:a16="http://schemas.microsoft.com/office/drawing/2014/main" id="{56D5625A-1A53-2D4A-B865-7DE3B1941B1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61151" y="433108"/>
                    <a:ext cx="315853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4FF84423-7E3D-354C-9B50-F2618E05DE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5781" y="181047"/>
                <a:ext cx="0" cy="156432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3582A879-DDF2-F844-B9B2-9D877844EC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5521" y="1746728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8" name="TextBox 307">
                    <a:extLst>
                      <a:ext uri="{FF2B5EF4-FFF2-40B4-BE49-F238E27FC236}">
                        <a16:creationId xmlns:a16="http://schemas.microsoft.com/office/drawing/2014/main" id="{104CA41D-7E81-4D4E-A65E-FA7CD1CF7C85}"/>
                      </a:ext>
                    </a:extLst>
                  </p:cNvPr>
                  <p:cNvSpPr txBox="1"/>
                  <p:nvPr/>
                </p:nvSpPr>
                <p:spPr>
                  <a:xfrm>
                    <a:off x="6761977" y="804477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308" name="TextBox 307">
                    <a:extLst>
                      <a:ext uri="{FF2B5EF4-FFF2-40B4-BE49-F238E27FC236}">
                        <a16:creationId xmlns:a16="http://schemas.microsoft.com/office/drawing/2014/main" id="{104CA41D-7E81-4D4E-A65E-FA7CD1CF7C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61977" y="804477"/>
                    <a:ext cx="315853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EF0C7989-142C-F146-A84B-296C7455C6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12351" y="605525"/>
                <a:ext cx="226973" cy="51149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Arrow Connector 310">
                <a:extLst>
                  <a:ext uri="{FF2B5EF4-FFF2-40B4-BE49-F238E27FC236}">
                    <a16:creationId xmlns:a16="http://schemas.microsoft.com/office/drawing/2014/main" id="{D9F2337A-6826-0845-9CD5-BF7FDFC6CE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5567" y="976510"/>
                <a:ext cx="74295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Arrow Connector 311">
                <a:extLst>
                  <a:ext uri="{FF2B5EF4-FFF2-40B4-BE49-F238E27FC236}">
                    <a16:creationId xmlns:a16="http://schemas.microsoft.com/office/drawing/2014/main" id="{3C7307BD-A8B2-8646-BD34-FB2A6AD182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6167" y="605141"/>
                <a:ext cx="50152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493540F2-E026-1E4C-BCF8-ACD3DF905D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5049" y="174752"/>
                <a:ext cx="0" cy="132813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5" name="TextBox 314">
                    <a:extLst>
                      <a:ext uri="{FF2B5EF4-FFF2-40B4-BE49-F238E27FC236}">
                        <a16:creationId xmlns:a16="http://schemas.microsoft.com/office/drawing/2014/main" id="{1BD168D5-ABD7-0C42-8C6C-C993B09D4CAE}"/>
                      </a:ext>
                    </a:extLst>
                  </p:cNvPr>
                  <p:cNvSpPr txBox="1"/>
                  <p:nvPr/>
                </p:nvSpPr>
                <p:spPr>
                  <a:xfrm>
                    <a:off x="6755659" y="1213244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315" name="TextBox 314">
                    <a:extLst>
                      <a:ext uri="{FF2B5EF4-FFF2-40B4-BE49-F238E27FC236}">
                        <a16:creationId xmlns:a16="http://schemas.microsoft.com/office/drawing/2014/main" id="{1BD168D5-ABD7-0C42-8C6C-C993B09D4C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55659" y="1213244"/>
                    <a:ext cx="315853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6" name="Straight Arrow Connector 315">
                <a:extLst>
                  <a:ext uri="{FF2B5EF4-FFF2-40B4-BE49-F238E27FC236}">
                    <a16:creationId xmlns:a16="http://schemas.microsoft.com/office/drawing/2014/main" id="{4839E76F-CD62-0A4F-9F1D-519C2BBFEA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1396" y="1385277"/>
                <a:ext cx="88080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2B8650D6-CBEF-374F-9CA9-58F88AA855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1958" y="616128"/>
                <a:ext cx="10957" cy="16647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E293E729-457C-3C4B-A205-EA30FAE826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94015" y="577105"/>
                <a:ext cx="72858" cy="504359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EC1BB1E0-2351-B74A-92F1-5F1784D9D6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9446" y="771311"/>
                <a:ext cx="88786" cy="539551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56740AD6-8E09-474C-BFFB-9E9D8FFC80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12116" y="2666096"/>
              <a:ext cx="17648" cy="19069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A2ADB8F2-EA15-0842-AB34-43A04A968D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7419" y="2813279"/>
              <a:ext cx="39015" cy="421594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53E53B0-C192-C443-9DF2-27C98ACEAFC5}"/>
              </a:ext>
            </a:extLst>
          </p:cNvPr>
          <p:cNvGrpSpPr/>
          <p:nvPr/>
        </p:nvGrpSpPr>
        <p:grpSpPr>
          <a:xfrm>
            <a:off x="5729496" y="694545"/>
            <a:ext cx="1177158" cy="1328136"/>
            <a:chOff x="5729496" y="694545"/>
            <a:chExt cx="1177158" cy="1328136"/>
          </a:xfrm>
        </p:grpSpPr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B63FA3A9-75B2-F442-A473-A6C38AEC085E}"/>
                </a:ext>
              </a:extLst>
            </p:cNvPr>
            <p:cNvGrpSpPr/>
            <p:nvPr/>
          </p:nvGrpSpPr>
          <p:grpSpPr>
            <a:xfrm>
              <a:off x="5729496" y="694545"/>
              <a:ext cx="1177158" cy="1328136"/>
              <a:chOff x="5885521" y="174752"/>
              <a:chExt cx="1177158" cy="1328136"/>
            </a:xfrm>
          </p:grpSpPr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D1321AA3-DB6C-5443-A5ED-64A424C73F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5521" y="181047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1" name="TextBox 330">
                <a:extLst>
                  <a:ext uri="{FF2B5EF4-FFF2-40B4-BE49-F238E27FC236}">
                    <a16:creationId xmlns:a16="http://schemas.microsoft.com/office/drawing/2014/main" id="{0A4A1570-DB66-0F41-8304-137AD9D2D3C5}"/>
                  </a:ext>
                </a:extLst>
              </p:cNvPr>
              <p:cNvSpPr txBox="1"/>
              <p:nvPr/>
            </p:nvSpPr>
            <p:spPr>
              <a:xfrm>
                <a:off x="5895049" y="186376"/>
                <a:ext cx="4311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5</a:t>
                </a:r>
              </a:p>
            </p:txBody>
          </p: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41FCA1E3-18DA-6D4F-AD1B-AD4C1F299D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7264" y="268382"/>
                <a:ext cx="0" cy="17867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E39DD689-D73D-1B4B-9DE5-1B3FF412C0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6872" y="268382"/>
                <a:ext cx="0" cy="178678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AEEF3BA0-A99E-DA47-B583-2891A6CA21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5781" y="181047"/>
                <a:ext cx="0" cy="132184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3B469C1A-8824-3747-ADF5-A76BA1AB1B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5521" y="1502888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F7F06BC8-6DAD-5E48-A773-FBFCEB7A1F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36339" y="448045"/>
                <a:ext cx="402986" cy="90815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>
                <a:extLst>
                  <a:ext uri="{FF2B5EF4-FFF2-40B4-BE49-F238E27FC236}">
                    <a16:creationId xmlns:a16="http://schemas.microsoft.com/office/drawing/2014/main" id="{58B75C1D-7661-884F-A5A2-DA592E58FA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5049" y="174752"/>
                <a:ext cx="0" cy="132813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822572B0-B04F-3449-B130-A939FCE803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8850" y="446423"/>
                <a:ext cx="29179" cy="44332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>
                <a:extLst>
                  <a:ext uri="{FF2B5EF4-FFF2-40B4-BE49-F238E27FC236}">
                    <a16:creationId xmlns:a16="http://schemas.microsoft.com/office/drawing/2014/main" id="{0C9D343A-DB82-494A-AAC4-D162E3661E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10031" y="419625"/>
                <a:ext cx="56842" cy="393488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>
                <a:extLst>
                  <a:ext uri="{FF2B5EF4-FFF2-40B4-BE49-F238E27FC236}">
                    <a16:creationId xmlns:a16="http://schemas.microsoft.com/office/drawing/2014/main" id="{464396DB-E3F6-534E-9B3E-E78F743312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9446" y="613831"/>
                <a:ext cx="55461" cy="337033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162B86B8-87BB-D64D-A273-9457D27A16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7876" y="1173559"/>
              <a:ext cx="17648" cy="19069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2EB754AF-5B6A-C749-9C50-EEF5A8F706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58440" y="1320742"/>
              <a:ext cx="23755" cy="256689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C5D34DF-F0D8-B743-87E3-E85F9F9DCE19}"/>
              </a:ext>
            </a:extLst>
          </p:cNvPr>
          <p:cNvGrpSpPr/>
          <p:nvPr/>
        </p:nvGrpSpPr>
        <p:grpSpPr>
          <a:xfrm>
            <a:off x="5733206" y="2022009"/>
            <a:ext cx="1177158" cy="1575323"/>
            <a:chOff x="5733206" y="2022009"/>
            <a:chExt cx="1177158" cy="1575323"/>
          </a:xfrm>
        </p:grpSpPr>
        <p:grpSp>
          <p:nvGrpSpPr>
            <p:cNvPr id="402" name="Group 401">
              <a:extLst>
                <a:ext uri="{FF2B5EF4-FFF2-40B4-BE49-F238E27FC236}">
                  <a16:creationId xmlns:a16="http://schemas.microsoft.com/office/drawing/2014/main" id="{BE66DA3A-D888-9743-916A-11CB7A555978}"/>
                </a:ext>
              </a:extLst>
            </p:cNvPr>
            <p:cNvGrpSpPr/>
            <p:nvPr/>
          </p:nvGrpSpPr>
          <p:grpSpPr>
            <a:xfrm>
              <a:off x="5733206" y="2022009"/>
              <a:ext cx="1177158" cy="1575323"/>
              <a:chOff x="9959332" y="198000"/>
              <a:chExt cx="1177158" cy="1575323"/>
            </a:xfrm>
          </p:grpSpPr>
          <p:grpSp>
            <p:nvGrpSpPr>
              <p:cNvPr id="367" name="Group 366">
                <a:extLst>
                  <a:ext uri="{FF2B5EF4-FFF2-40B4-BE49-F238E27FC236}">
                    <a16:creationId xmlns:a16="http://schemas.microsoft.com/office/drawing/2014/main" id="{909ACACD-FB0A-7541-B23A-9C90BA5372F0}"/>
                  </a:ext>
                </a:extLst>
              </p:cNvPr>
              <p:cNvGrpSpPr/>
              <p:nvPr/>
            </p:nvGrpSpPr>
            <p:grpSpPr>
              <a:xfrm>
                <a:off x="9959332" y="198000"/>
                <a:ext cx="1177158" cy="1575323"/>
                <a:chOff x="5885521" y="174752"/>
                <a:chExt cx="1177158" cy="1575323"/>
              </a:xfrm>
            </p:grpSpPr>
            <p:cxnSp>
              <p:nvCxnSpPr>
                <p:cNvPr id="376" name="Straight Connector 375">
                  <a:extLst>
                    <a:ext uri="{FF2B5EF4-FFF2-40B4-BE49-F238E27FC236}">
                      <a16:creationId xmlns:a16="http://schemas.microsoft.com/office/drawing/2014/main" id="{B5DCBFEE-E935-7747-8081-B8DEE0C1D6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85521" y="181047"/>
                  <a:ext cx="11771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7" name="TextBox 376">
                  <a:extLst>
                    <a:ext uri="{FF2B5EF4-FFF2-40B4-BE49-F238E27FC236}">
                      <a16:creationId xmlns:a16="http://schemas.microsoft.com/office/drawing/2014/main" id="{806D2C01-ECB5-E74F-A1D2-EA58FF8C6A5B}"/>
                    </a:ext>
                  </a:extLst>
                </p:cNvPr>
                <p:cNvSpPr txBox="1"/>
                <p:nvPr/>
              </p:nvSpPr>
              <p:spPr>
                <a:xfrm>
                  <a:off x="5895049" y="186376"/>
                  <a:ext cx="43111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6</a:t>
                  </a:r>
                </a:p>
              </p:txBody>
            </p:sp>
            <p:cxnSp>
              <p:nvCxnSpPr>
                <p:cNvPr id="378" name="Straight Connector 377">
                  <a:extLst>
                    <a:ext uri="{FF2B5EF4-FFF2-40B4-BE49-F238E27FC236}">
                      <a16:creationId xmlns:a16="http://schemas.microsoft.com/office/drawing/2014/main" id="{0B428DCC-3A2D-A848-9333-E667810A68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94913" y="491903"/>
                  <a:ext cx="0" cy="178678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9" name="Straight Connector 378">
                  <a:extLst>
                    <a:ext uri="{FF2B5EF4-FFF2-40B4-BE49-F238E27FC236}">
                      <a16:creationId xmlns:a16="http://schemas.microsoft.com/office/drawing/2014/main" id="{0000330B-43B0-764B-AEAE-81A173DFA9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21346" y="491903"/>
                  <a:ext cx="0" cy="178678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0" name="Straight Connector 379">
                  <a:extLst>
                    <a:ext uri="{FF2B5EF4-FFF2-40B4-BE49-F238E27FC236}">
                      <a16:creationId xmlns:a16="http://schemas.microsoft.com/office/drawing/2014/main" id="{51681347-23C2-2742-BB3B-8A6C67C7DE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50701" y="181047"/>
                  <a:ext cx="0" cy="156902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>
                  <a:extLst>
                    <a:ext uri="{FF2B5EF4-FFF2-40B4-BE49-F238E27FC236}">
                      <a16:creationId xmlns:a16="http://schemas.microsoft.com/office/drawing/2014/main" id="{16A3B479-D1DB-8144-A045-42A41932A4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85521" y="1741648"/>
                  <a:ext cx="11771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>
                  <a:extLst>
                    <a:ext uri="{FF2B5EF4-FFF2-40B4-BE49-F238E27FC236}">
                      <a16:creationId xmlns:a16="http://schemas.microsoft.com/office/drawing/2014/main" id="{10BA393F-545F-8548-BBF7-35E6A27C5C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96665" y="674741"/>
                  <a:ext cx="397134" cy="894963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Straight Connector 383">
                  <a:extLst>
                    <a:ext uri="{FF2B5EF4-FFF2-40B4-BE49-F238E27FC236}">
                      <a16:creationId xmlns:a16="http://schemas.microsoft.com/office/drawing/2014/main" id="{E7AD28DA-FFD5-C14B-A80E-238AD41AE0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5049" y="174752"/>
                  <a:ext cx="0" cy="13281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Straight Connector 384">
                  <a:extLst>
                    <a:ext uri="{FF2B5EF4-FFF2-40B4-BE49-F238E27FC236}">
                      <a16:creationId xmlns:a16="http://schemas.microsoft.com/office/drawing/2014/main" id="{7F1296A5-B1A6-5E48-9945-AF07C43D45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93324" y="673119"/>
                  <a:ext cx="29179" cy="44332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id="{B7351AF9-9011-4D44-8CB2-D6806352B9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664505" y="646321"/>
                  <a:ext cx="56842" cy="393488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id="{2B1718FD-2323-0B4A-94ED-4F725DA956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93920" y="840527"/>
                  <a:ext cx="55461" cy="337033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0" name="Straight Connector 389">
                <a:extLst>
                  <a:ext uri="{FF2B5EF4-FFF2-40B4-BE49-F238E27FC236}">
                    <a16:creationId xmlns:a16="http://schemas.microsoft.com/office/drawing/2014/main" id="{AB06EEDB-B1AF-4B4B-8593-834C31D4FD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462256" y="431666"/>
                <a:ext cx="173469" cy="92337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Straight Connector 391">
                <a:extLst>
                  <a:ext uri="{FF2B5EF4-FFF2-40B4-BE49-F238E27FC236}">
                    <a16:creationId xmlns:a16="http://schemas.microsoft.com/office/drawing/2014/main" id="{124B7602-6432-F448-AE07-22C3366615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35725" y="431666"/>
                <a:ext cx="164068" cy="9023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Straight Connector 399">
                <a:extLst>
                  <a:ext uri="{FF2B5EF4-FFF2-40B4-BE49-F238E27FC236}">
                    <a16:creationId xmlns:a16="http://schemas.microsoft.com/office/drawing/2014/main" id="{A858FF85-CC68-3B42-8E38-BDFFA18D20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35725" y="361921"/>
                <a:ext cx="0" cy="7639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6B6DBA90-1F8D-1948-9B58-6EE3546400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51397" y="2693717"/>
              <a:ext cx="17648" cy="19069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5C8802CD-73DD-2D44-BC54-7E78F1DAF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1961" y="2840900"/>
              <a:ext cx="23755" cy="256689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0835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roup 202"/>
          <p:cNvGrpSpPr/>
          <p:nvPr/>
        </p:nvGrpSpPr>
        <p:grpSpPr>
          <a:xfrm>
            <a:off x="612039" y="136587"/>
            <a:ext cx="2696453" cy="1604496"/>
            <a:chOff x="101671" y="136587"/>
            <a:chExt cx="2696453" cy="1604496"/>
          </a:xfrm>
        </p:grpSpPr>
        <p:sp>
          <p:nvSpPr>
            <p:cNvPr id="13" name="Oval 12"/>
            <p:cNvSpPr/>
            <p:nvPr/>
          </p:nvSpPr>
          <p:spPr>
            <a:xfrm>
              <a:off x="813388" y="231260"/>
              <a:ext cx="265814" cy="265814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91384" y="853264"/>
              <a:ext cx="265814" cy="26581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813388" y="1475269"/>
              <a:ext cx="265814" cy="26581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435393" y="853264"/>
              <a:ext cx="265814" cy="26581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69479" y="409355"/>
              <a:ext cx="265814" cy="26581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257298" y="409355"/>
              <a:ext cx="265814" cy="265814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257298" y="1297174"/>
              <a:ext cx="265814" cy="265814"/>
            </a:xfrm>
            <a:prstGeom prst="ellipse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73467" y="1297174"/>
              <a:ext cx="265814" cy="265814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834991" y="853264"/>
              <a:ext cx="265814" cy="26581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532310" y="853264"/>
              <a:ext cx="265814" cy="26581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173903" y="1209455"/>
              <a:ext cx="265814" cy="265814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173903" y="497074"/>
              <a:ext cx="265814" cy="26581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>
              <a:stCxn id="14" idx="7"/>
              <a:endCxn id="18" idx="2"/>
            </p:cNvCxnSpPr>
            <p:nvPr/>
          </p:nvCxnSpPr>
          <p:spPr>
            <a:xfrm flipV="1">
              <a:off x="418270" y="542262"/>
              <a:ext cx="839028" cy="34993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4" idx="5"/>
              <a:endCxn id="19" idx="2"/>
            </p:cNvCxnSpPr>
            <p:nvPr/>
          </p:nvCxnSpPr>
          <p:spPr>
            <a:xfrm>
              <a:off x="418270" y="1080150"/>
              <a:ext cx="839028" cy="34993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7" idx="4"/>
              <a:endCxn id="15" idx="1"/>
            </p:cNvCxnSpPr>
            <p:nvPr/>
          </p:nvCxnSpPr>
          <p:spPr>
            <a:xfrm>
              <a:off x="502386" y="675169"/>
              <a:ext cx="349930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17" idx="6"/>
              <a:endCxn id="16" idx="1"/>
            </p:cNvCxnSpPr>
            <p:nvPr/>
          </p:nvCxnSpPr>
          <p:spPr>
            <a:xfrm>
              <a:off x="635293" y="542262"/>
              <a:ext cx="839028" cy="34993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13" idx="3"/>
              <a:endCxn id="20" idx="0"/>
            </p:cNvCxnSpPr>
            <p:nvPr/>
          </p:nvCxnSpPr>
          <p:spPr>
            <a:xfrm flipH="1">
              <a:off x="506374" y="458146"/>
              <a:ext cx="345942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13" idx="5"/>
              <a:endCxn id="19" idx="0"/>
            </p:cNvCxnSpPr>
            <p:nvPr/>
          </p:nvCxnSpPr>
          <p:spPr>
            <a:xfrm>
              <a:off x="1040274" y="458146"/>
              <a:ext cx="349931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15" idx="7"/>
              <a:endCxn id="18" idx="4"/>
            </p:cNvCxnSpPr>
            <p:nvPr/>
          </p:nvCxnSpPr>
          <p:spPr>
            <a:xfrm flipV="1">
              <a:off x="1040274" y="675169"/>
              <a:ext cx="349931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20" idx="6"/>
              <a:endCxn id="16" idx="3"/>
            </p:cNvCxnSpPr>
            <p:nvPr/>
          </p:nvCxnSpPr>
          <p:spPr>
            <a:xfrm flipV="1">
              <a:off x="639281" y="1080150"/>
              <a:ext cx="835040" cy="34993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21" idx="6"/>
              <a:endCxn id="22" idx="2"/>
            </p:cNvCxnSpPr>
            <p:nvPr/>
          </p:nvCxnSpPr>
          <p:spPr>
            <a:xfrm>
              <a:off x="2100805" y="986171"/>
              <a:ext cx="4315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24" idx="4"/>
              <a:endCxn id="23" idx="0"/>
            </p:cNvCxnSpPr>
            <p:nvPr/>
          </p:nvCxnSpPr>
          <p:spPr>
            <a:xfrm>
              <a:off x="2306810" y="762888"/>
              <a:ext cx="0" cy="44656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21" idx="7"/>
              <a:endCxn id="24" idx="3"/>
            </p:cNvCxnSpPr>
            <p:nvPr/>
          </p:nvCxnSpPr>
          <p:spPr>
            <a:xfrm flipV="1">
              <a:off x="2061877" y="723960"/>
              <a:ext cx="150954" cy="16823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23" idx="1"/>
              <a:endCxn id="21" idx="5"/>
            </p:cNvCxnSpPr>
            <p:nvPr/>
          </p:nvCxnSpPr>
          <p:spPr>
            <a:xfrm flipH="1" flipV="1">
              <a:off x="2061877" y="1080150"/>
              <a:ext cx="150954" cy="16823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22" idx="1"/>
              <a:endCxn id="24" idx="5"/>
            </p:cNvCxnSpPr>
            <p:nvPr/>
          </p:nvCxnSpPr>
          <p:spPr>
            <a:xfrm flipH="1" flipV="1">
              <a:off x="2400789" y="723960"/>
              <a:ext cx="170449" cy="16823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23" idx="7"/>
              <a:endCxn id="22" idx="3"/>
            </p:cNvCxnSpPr>
            <p:nvPr/>
          </p:nvCxnSpPr>
          <p:spPr>
            <a:xfrm flipV="1">
              <a:off x="2400789" y="1080150"/>
              <a:ext cx="170449" cy="16823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101671" y="136587"/>
              <a:ext cx="265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MU Serif Roman" charset="0"/>
                  <a:ea typeface="CMU Serif Roman" charset="0"/>
                  <a:cs typeface="CMU Serif Roman" charset="0"/>
                </a:rPr>
                <a:t>a</a:t>
              </a:r>
            </a:p>
          </p:txBody>
        </p:sp>
      </p:grpSp>
      <p:sp>
        <p:nvSpPr>
          <p:cNvPr id="89" name="Right Arrow 88"/>
          <p:cNvSpPr/>
          <p:nvPr/>
        </p:nvSpPr>
        <p:spPr>
          <a:xfrm>
            <a:off x="3533989" y="785481"/>
            <a:ext cx="839972" cy="401379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4" name="Group 203"/>
          <p:cNvGrpSpPr/>
          <p:nvPr/>
        </p:nvGrpSpPr>
        <p:grpSpPr>
          <a:xfrm>
            <a:off x="4512189" y="141904"/>
            <a:ext cx="2696453" cy="1604496"/>
            <a:chOff x="101671" y="136587"/>
            <a:chExt cx="2696453" cy="1604496"/>
          </a:xfrm>
        </p:grpSpPr>
        <p:sp>
          <p:nvSpPr>
            <p:cNvPr id="205" name="Oval 204"/>
            <p:cNvSpPr/>
            <p:nvPr/>
          </p:nvSpPr>
          <p:spPr>
            <a:xfrm>
              <a:off x="813388" y="231260"/>
              <a:ext cx="265814" cy="265814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/>
            <p:cNvSpPr/>
            <p:nvPr/>
          </p:nvSpPr>
          <p:spPr>
            <a:xfrm>
              <a:off x="191384" y="853264"/>
              <a:ext cx="265814" cy="26581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7" name="Oval 206"/>
            <p:cNvSpPr/>
            <p:nvPr/>
          </p:nvSpPr>
          <p:spPr>
            <a:xfrm>
              <a:off x="813388" y="1475269"/>
              <a:ext cx="265814" cy="26581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/>
            <p:cNvSpPr/>
            <p:nvPr/>
          </p:nvSpPr>
          <p:spPr>
            <a:xfrm>
              <a:off x="1435393" y="853264"/>
              <a:ext cx="265814" cy="26581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/>
            <p:cNvSpPr/>
            <p:nvPr/>
          </p:nvSpPr>
          <p:spPr>
            <a:xfrm>
              <a:off x="369479" y="409355"/>
              <a:ext cx="265814" cy="26581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/>
            <p:cNvSpPr/>
            <p:nvPr/>
          </p:nvSpPr>
          <p:spPr>
            <a:xfrm>
              <a:off x="1257298" y="409355"/>
              <a:ext cx="265814" cy="265814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/>
            <p:cNvSpPr/>
            <p:nvPr/>
          </p:nvSpPr>
          <p:spPr>
            <a:xfrm>
              <a:off x="1257298" y="1297174"/>
              <a:ext cx="265814" cy="265814"/>
            </a:xfrm>
            <a:prstGeom prst="ellipse">
              <a:avLst/>
            </a:prstGeom>
            <a:solidFill>
              <a:srgbClr val="7030A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/>
            <p:cNvSpPr/>
            <p:nvPr/>
          </p:nvSpPr>
          <p:spPr>
            <a:xfrm>
              <a:off x="373467" y="1297174"/>
              <a:ext cx="265814" cy="265814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/>
            <p:cNvSpPr/>
            <p:nvPr/>
          </p:nvSpPr>
          <p:spPr>
            <a:xfrm>
              <a:off x="1834991" y="853264"/>
              <a:ext cx="265814" cy="26581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/>
            <p:cNvSpPr/>
            <p:nvPr/>
          </p:nvSpPr>
          <p:spPr>
            <a:xfrm>
              <a:off x="2532310" y="853264"/>
              <a:ext cx="265814" cy="26581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/>
            <p:cNvSpPr/>
            <p:nvPr/>
          </p:nvSpPr>
          <p:spPr>
            <a:xfrm>
              <a:off x="2173903" y="1209455"/>
              <a:ext cx="265814" cy="265814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/>
            <p:cNvSpPr/>
            <p:nvPr/>
          </p:nvSpPr>
          <p:spPr>
            <a:xfrm>
              <a:off x="2173903" y="497074"/>
              <a:ext cx="265814" cy="26581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7" name="Straight Arrow Connector 216"/>
            <p:cNvCxnSpPr>
              <a:stCxn id="216" idx="7"/>
              <a:endCxn id="220" idx="2"/>
            </p:cNvCxnSpPr>
            <p:nvPr/>
          </p:nvCxnSpPr>
          <p:spPr>
            <a:xfrm flipV="1">
              <a:off x="418270" y="542262"/>
              <a:ext cx="839028" cy="34993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/>
            <p:cNvCxnSpPr>
              <a:stCxn id="216" idx="5"/>
              <a:endCxn id="221" idx="2"/>
            </p:cNvCxnSpPr>
            <p:nvPr/>
          </p:nvCxnSpPr>
          <p:spPr>
            <a:xfrm>
              <a:off x="418270" y="1080150"/>
              <a:ext cx="839028" cy="34993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>
              <a:stCxn id="219" idx="4"/>
              <a:endCxn id="217" idx="1"/>
            </p:cNvCxnSpPr>
            <p:nvPr/>
          </p:nvCxnSpPr>
          <p:spPr>
            <a:xfrm>
              <a:off x="502386" y="675169"/>
              <a:ext cx="349930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>
              <a:stCxn id="219" idx="6"/>
              <a:endCxn id="218" idx="1"/>
            </p:cNvCxnSpPr>
            <p:nvPr/>
          </p:nvCxnSpPr>
          <p:spPr>
            <a:xfrm>
              <a:off x="635293" y="542262"/>
              <a:ext cx="839028" cy="34993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215" idx="3"/>
              <a:endCxn id="222" idx="0"/>
            </p:cNvCxnSpPr>
            <p:nvPr/>
          </p:nvCxnSpPr>
          <p:spPr>
            <a:xfrm flipH="1">
              <a:off x="506374" y="458146"/>
              <a:ext cx="345942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/>
            <p:cNvCxnSpPr>
              <a:stCxn id="215" idx="5"/>
              <a:endCxn id="221" idx="0"/>
            </p:cNvCxnSpPr>
            <p:nvPr/>
          </p:nvCxnSpPr>
          <p:spPr>
            <a:xfrm>
              <a:off x="1040274" y="458146"/>
              <a:ext cx="349931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>
              <a:stCxn id="217" idx="7"/>
              <a:endCxn id="220" idx="4"/>
            </p:cNvCxnSpPr>
            <p:nvPr/>
          </p:nvCxnSpPr>
          <p:spPr>
            <a:xfrm flipV="1">
              <a:off x="1040274" y="675169"/>
              <a:ext cx="349931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223"/>
            <p:cNvCxnSpPr>
              <a:stCxn id="222" idx="6"/>
              <a:endCxn id="218" idx="3"/>
            </p:cNvCxnSpPr>
            <p:nvPr/>
          </p:nvCxnSpPr>
          <p:spPr>
            <a:xfrm flipV="1">
              <a:off x="639281" y="1080150"/>
              <a:ext cx="835040" cy="34993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>
              <a:stCxn id="223" idx="6"/>
              <a:endCxn id="224" idx="2"/>
            </p:cNvCxnSpPr>
            <p:nvPr/>
          </p:nvCxnSpPr>
          <p:spPr>
            <a:xfrm>
              <a:off x="2100805" y="986171"/>
              <a:ext cx="4315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>
              <a:stCxn id="226" idx="4"/>
              <a:endCxn id="225" idx="0"/>
            </p:cNvCxnSpPr>
            <p:nvPr/>
          </p:nvCxnSpPr>
          <p:spPr>
            <a:xfrm>
              <a:off x="2306810" y="762888"/>
              <a:ext cx="0" cy="44656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>
              <a:stCxn id="223" idx="7"/>
              <a:endCxn id="226" idx="3"/>
            </p:cNvCxnSpPr>
            <p:nvPr/>
          </p:nvCxnSpPr>
          <p:spPr>
            <a:xfrm flipV="1">
              <a:off x="2061877" y="723960"/>
              <a:ext cx="150954" cy="16823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>
              <a:stCxn id="225" idx="1"/>
              <a:endCxn id="223" idx="5"/>
            </p:cNvCxnSpPr>
            <p:nvPr/>
          </p:nvCxnSpPr>
          <p:spPr>
            <a:xfrm flipH="1" flipV="1">
              <a:off x="2061877" y="1080150"/>
              <a:ext cx="150954" cy="16823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/>
            <p:cNvCxnSpPr>
              <a:stCxn id="224" idx="1"/>
              <a:endCxn id="226" idx="5"/>
            </p:cNvCxnSpPr>
            <p:nvPr/>
          </p:nvCxnSpPr>
          <p:spPr>
            <a:xfrm flipH="1" flipV="1">
              <a:off x="2400789" y="723960"/>
              <a:ext cx="170449" cy="16823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/>
            <p:cNvCxnSpPr>
              <a:stCxn id="225" idx="7"/>
              <a:endCxn id="224" idx="3"/>
            </p:cNvCxnSpPr>
            <p:nvPr/>
          </p:nvCxnSpPr>
          <p:spPr>
            <a:xfrm flipV="1">
              <a:off x="2400789" y="1080150"/>
              <a:ext cx="170449" cy="16823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TextBox 230"/>
            <p:cNvSpPr txBox="1"/>
            <p:nvPr/>
          </p:nvSpPr>
          <p:spPr>
            <a:xfrm>
              <a:off x="101671" y="136587"/>
              <a:ext cx="265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MU Serif Roman" charset="0"/>
                  <a:ea typeface="CMU Serif Roman" charset="0"/>
                  <a:cs typeface="CMU Serif Roman" charset="0"/>
                </a:rPr>
                <a:t>b</a:t>
              </a:r>
            </a:p>
          </p:txBody>
        </p:sp>
      </p:grpSp>
      <p:sp>
        <p:nvSpPr>
          <p:cNvPr id="232" name="Right Arrow 231"/>
          <p:cNvSpPr/>
          <p:nvPr/>
        </p:nvSpPr>
        <p:spPr>
          <a:xfrm>
            <a:off x="7431775" y="777507"/>
            <a:ext cx="839972" cy="401379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3" name="Group 232"/>
          <p:cNvGrpSpPr/>
          <p:nvPr/>
        </p:nvGrpSpPr>
        <p:grpSpPr>
          <a:xfrm>
            <a:off x="8420608" y="133930"/>
            <a:ext cx="2696453" cy="1604496"/>
            <a:chOff x="101671" y="136587"/>
            <a:chExt cx="2696453" cy="1604496"/>
          </a:xfrm>
        </p:grpSpPr>
        <p:sp>
          <p:nvSpPr>
            <p:cNvPr id="234" name="Oval 233"/>
            <p:cNvSpPr/>
            <p:nvPr/>
          </p:nvSpPr>
          <p:spPr>
            <a:xfrm>
              <a:off x="813388" y="231260"/>
              <a:ext cx="265814" cy="265814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Oval 234"/>
            <p:cNvSpPr/>
            <p:nvPr/>
          </p:nvSpPr>
          <p:spPr>
            <a:xfrm>
              <a:off x="191384" y="853264"/>
              <a:ext cx="265814" cy="26581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6" name="Oval 235"/>
            <p:cNvSpPr/>
            <p:nvPr/>
          </p:nvSpPr>
          <p:spPr>
            <a:xfrm>
              <a:off x="813388" y="1475269"/>
              <a:ext cx="265814" cy="26581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Oval 236"/>
            <p:cNvSpPr/>
            <p:nvPr/>
          </p:nvSpPr>
          <p:spPr>
            <a:xfrm>
              <a:off x="1435393" y="853264"/>
              <a:ext cx="265814" cy="26581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Oval 237"/>
            <p:cNvSpPr/>
            <p:nvPr/>
          </p:nvSpPr>
          <p:spPr>
            <a:xfrm>
              <a:off x="369479" y="409355"/>
              <a:ext cx="265814" cy="26581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Oval 238"/>
            <p:cNvSpPr/>
            <p:nvPr/>
          </p:nvSpPr>
          <p:spPr>
            <a:xfrm>
              <a:off x="1257298" y="409355"/>
              <a:ext cx="265814" cy="265814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Oval 239"/>
            <p:cNvSpPr/>
            <p:nvPr/>
          </p:nvSpPr>
          <p:spPr>
            <a:xfrm>
              <a:off x="1257298" y="1297174"/>
              <a:ext cx="265814" cy="265814"/>
            </a:xfrm>
            <a:prstGeom prst="ellipse">
              <a:avLst/>
            </a:prstGeom>
            <a:solidFill>
              <a:srgbClr val="7030A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240"/>
            <p:cNvSpPr/>
            <p:nvPr/>
          </p:nvSpPr>
          <p:spPr>
            <a:xfrm>
              <a:off x="373467" y="1297174"/>
              <a:ext cx="265814" cy="265814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Oval 241"/>
            <p:cNvSpPr/>
            <p:nvPr/>
          </p:nvSpPr>
          <p:spPr>
            <a:xfrm>
              <a:off x="1834991" y="853264"/>
              <a:ext cx="265814" cy="26581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242"/>
            <p:cNvSpPr/>
            <p:nvPr/>
          </p:nvSpPr>
          <p:spPr>
            <a:xfrm>
              <a:off x="2532310" y="853264"/>
              <a:ext cx="265814" cy="26581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/>
            <p:cNvSpPr/>
            <p:nvPr/>
          </p:nvSpPr>
          <p:spPr>
            <a:xfrm>
              <a:off x="2173903" y="1209455"/>
              <a:ext cx="265814" cy="265814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/>
            <p:cNvSpPr/>
            <p:nvPr/>
          </p:nvSpPr>
          <p:spPr>
            <a:xfrm>
              <a:off x="2173903" y="497074"/>
              <a:ext cx="265814" cy="26581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8" name="Straight Arrow Connector 247"/>
            <p:cNvCxnSpPr/>
            <p:nvPr/>
          </p:nvCxnSpPr>
          <p:spPr>
            <a:xfrm>
              <a:off x="502386" y="675169"/>
              <a:ext cx="349930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/>
            <p:cNvCxnSpPr/>
            <p:nvPr/>
          </p:nvCxnSpPr>
          <p:spPr>
            <a:xfrm>
              <a:off x="635293" y="542262"/>
              <a:ext cx="839028" cy="34993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/>
            <p:nvPr/>
          </p:nvCxnSpPr>
          <p:spPr>
            <a:xfrm flipH="1">
              <a:off x="506374" y="458146"/>
              <a:ext cx="345942" cy="83902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/>
            <p:nvPr/>
          </p:nvCxnSpPr>
          <p:spPr>
            <a:xfrm>
              <a:off x="1040274" y="458146"/>
              <a:ext cx="349931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Arrow Connector 251"/>
            <p:cNvCxnSpPr/>
            <p:nvPr/>
          </p:nvCxnSpPr>
          <p:spPr>
            <a:xfrm flipV="1">
              <a:off x="1040274" y="675169"/>
              <a:ext cx="349931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/>
            <p:cNvCxnSpPr/>
            <p:nvPr/>
          </p:nvCxnSpPr>
          <p:spPr>
            <a:xfrm flipV="1">
              <a:off x="639281" y="1080150"/>
              <a:ext cx="835040" cy="34993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Arrow Connector 254"/>
            <p:cNvCxnSpPr/>
            <p:nvPr/>
          </p:nvCxnSpPr>
          <p:spPr>
            <a:xfrm>
              <a:off x="2306810" y="762888"/>
              <a:ext cx="0" cy="44656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/>
            <p:cNvCxnSpPr/>
            <p:nvPr/>
          </p:nvCxnSpPr>
          <p:spPr>
            <a:xfrm flipV="1">
              <a:off x="2061877" y="723960"/>
              <a:ext cx="150954" cy="16823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/>
            <p:cNvCxnSpPr/>
            <p:nvPr/>
          </p:nvCxnSpPr>
          <p:spPr>
            <a:xfrm flipH="1" flipV="1">
              <a:off x="2061877" y="1080150"/>
              <a:ext cx="150954" cy="16823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/>
            <p:cNvCxnSpPr/>
            <p:nvPr/>
          </p:nvCxnSpPr>
          <p:spPr>
            <a:xfrm flipH="1" flipV="1">
              <a:off x="2400789" y="723960"/>
              <a:ext cx="170449" cy="16823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/>
            <p:nvPr/>
          </p:nvCxnSpPr>
          <p:spPr>
            <a:xfrm flipV="1">
              <a:off x="2400789" y="1080150"/>
              <a:ext cx="170449" cy="16823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TextBox 259"/>
            <p:cNvSpPr txBox="1"/>
            <p:nvPr/>
          </p:nvSpPr>
          <p:spPr>
            <a:xfrm>
              <a:off x="101671" y="136587"/>
              <a:ext cx="265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MU Serif Roman" charset="0"/>
                  <a:ea typeface="CMU Serif Roman" charset="0"/>
                  <a:cs typeface="CMU Serif Roman" charset="0"/>
                </a:rPr>
                <a:t>c</a:t>
              </a:r>
            </a:p>
          </p:txBody>
        </p:sp>
        <p:cxnSp>
          <p:nvCxnSpPr>
            <p:cNvPr id="247" name="Straight Arrow Connector 246"/>
            <p:cNvCxnSpPr/>
            <p:nvPr/>
          </p:nvCxnSpPr>
          <p:spPr>
            <a:xfrm>
              <a:off x="418270" y="1080150"/>
              <a:ext cx="839028" cy="349931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/>
            <p:cNvCxnSpPr/>
            <p:nvPr/>
          </p:nvCxnSpPr>
          <p:spPr>
            <a:xfrm flipV="1">
              <a:off x="418270" y="542262"/>
              <a:ext cx="839028" cy="34993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Arrow Connector 253"/>
            <p:cNvCxnSpPr/>
            <p:nvPr/>
          </p:nvCxnSpPr>
          <p:spPr>
            <a:xfrm>
              <a:off x="2100805" y="986171"/>
              <a:ext cx="43150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0" name="Rectangle 319"/>
          <p:cNvSpPr/>
          <p:nvPr/>
        </p:nvSpPr>
        <p:spPr>
          <a:xfrm>
            <a:off x="8412340" y="141905"/>
            <a:ext cx="2805010" cy="4099895"/>
          </a:xfrm>
          <a:prstGeom prst="rect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Right Arrow 375"/>
          <p:cNvSpPr/>
          <p:nvPr/>
        </p:nvSpPr>
        <p:spPr>
          <a:xfrm flipH="1">
            <a:off x="7426973" y="3044286"/>
            <a:ext cx="839972" cy="401379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Right Arrow 376"/>
          <p:cNvSpPr/>
          <p:nvPr/>
        </p:nvSpPr>
        <p:spPr>
          <a:xfrm flipH="1">
            <a:off x="3533989" y="3038500"/>
            <a:ext cx="839972" cy="401379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2" name="Group 381"/>
          <p:cNvGrpSpPr/>
          <p:nvPr/>
        </p:nvGrpSpPr>
        <p:grpSpPr>
          <a:xfrm>
            <a:off x="4512494" y="1924200"/>
            <a:ext cx="2805010" cy="2317600"/>
            <a:chOff x="4512494" y="1924200"/>
            <a:chExt cx="2805010" cy="2317600"/>
          </a:xfrm>
        </p:grpSpPr>
        <p:sp>
          <p:nvSpPr>
            <p:cNvPr id="379" name="Rectangle 378"/>
            <p:cNvSpPr/>
            <p:nvPr/>
          </p:nvSpPr>
          <p:spPr>
            <a:xfrm>
              <a:off x="4512494" y="1924200"/>
              <a:ext cx="2805010" cy="2317600"/>
            </a:xfrm>
            <a:prstGeom prst="rect">
              <a:avLst/>
            </a:prstGeom>
            <a:noFill/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50" b="1" dirty="0">
                  <a:solidFill>
                    <a:srgbClr val="002060"/>
                  </a:solidFill>
                  <a:latin typeface="Courier" charset="0"/>
                  <a:ea typeface="Courier" charset="0"/>
                  <a:cs typeface="Courier" charset="0"/>
                </a:rPr>
                <a:t>&gt;PERSON_A</a:t>
              </a:r>
            </a:p>
            <a:p>
              <a:r>
                <a:rPr lang="en-US" sz="1050" b="1" dirty="0">
                  <a:solidFill>
                    <a:srgbClr val="002060"/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  <a:p>
              <a:r>
                <a:rPr lang="en-US" sz="1050" b="1" dirty="0">
                  <a:solidFill>
                    <a:schemeClr val="accent4"/>
                  </a:solidFill>
                  <a:latin typeface="Courier" charset="0"/>
                  <a:ea typeface="Courier" charset="0"/>
                  <a:cs typeface="Courier" charset="0"/>
                </a:rPr>
                <a:t>&gt;PERSON_B</a:t>
              </a:r>
            </a:p>
            <a:p>
              <a:r>
                <a:rPr lang="en-US" sz="1050" b="1" dirty="0">
                  <a:solidFill>
                    <a:schemeClr val="accent4"/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  <a:p>
              <a:r>
                <a:rPr lang="en-US" sz="1050" b="1" dirty="0">
                  <a:solidFill>
                    <a:schemeClr val="accent6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&gt;PERSON_C</a:t>
              </a:r>
            </a:p>
            <a:p>
              <a:r>
                <a:rPr lang="en-US" sz="1050" b="1" dirty="0">
                  <a:solidFill>
                    <a:schemeClr val="accent6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  <a:p>
              <a:r>
                <a:rPr lang="en-US" sz="1050" b="1" dirty="0">
                  <a:solidFill>
                    <a:schemeClr val="accent3"/>
                  </a:solidFill>
                  <a:latin typeface="Courier" charset="0"/>
                  <a:ea typeface="Courier" charset="0"/>
                  <a:cs typeface="Courier" charset="0"/>
                </a:rPr>
                <a:t>&gt;PERSON_D</a:t>
              </a:r>
            </a:p>
            <a:p>
              <a:r>
                <a:rPr lang="en-US" sz="1050" b="1" dirty="0">
                  <a:solidFill>
                    <a:schemeClr val="accent3"/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  <a:p>
              <a:r>
                <a:rPr lang="en-US" sz="1050" b="1" dirty="0">
                  <a:solidFill>
                    <a:srgbClr val="7030A0"/>
                  </a:solidFill>
                  <a:latin typeface="Courier" charset="0"/>
                  <a:ea typeface="Courier" charset="0"/>
                  <a:cs typeface="Courier" charset="0"/>
                </a:rPr>
                <a:t>&gt;PERSON_E</a:t>
              </a:r>
            </a:p>
            <a:p>
              <a:r>
                <a:rPr lang="en-US" sz="1050" b="1" dirty="0">
                  <a:solidFill>
                    <a:srgbClr val="7030A0"/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  <a:p>
              <a:r>
                <a:rPr lang="en-US" sz="105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&gt;PERSON_F</a:t>
              </a:r>
            </a:p>
            <a:p>
              <a:r>
                <a:rPr lang="en-US" sz="105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  <a:p>
              <a:r>
                <a:rPr lang="en-US" sz="105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&gt;PERSON_G</a:t>
              </a:r>
            </a:p>
            <a:p>
              <a:r>
                <a:rPr lang="en-US" sz="105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</p:txBody>
        </p:sp>
        <p:sp>
          <p:nvSpPr>
            <p:cNvPr id="380" name="TextBox 379"/>
            <p:cNvSpPr txBox="1"/>
            <p:nvPr/>
          </p:nvSpPr>
          <p:spPr>
            <a:xfrm>
              <a:off x="6981756" y="1941141"/>
              <a:ext cx="265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MU Serif Roman" charset="0"/>
                  <a:ea typeface="CMU Serif Roman" charset="0"/>
                  <a:cs typeface="CMU Serif Roman" charset="0"/>
                </a:rPr>
                <a:t>d</a:t>
              </a:r>
            </a:p>
          </p:txBody>
        </p:sp>
      </p:grpSp>
      <p:grpSp>
        <p:nvGrpSpPr>
          <p:cNvPr id="383" name="Group 382"/>
          <p:cNvGrpSpPr/>
          <p:nvPr/>
        </p:nvGrpSpPr>
        <p:grpSpPr>
          <a:xfrm>
            <a:off x="607990" y="1924200"/>
            <a:ext cx="2805010" cy="2317600"/>
            <a:chOff x="4512494" y="1924200"/>
            <a:chExt cx="2805010" cy="2317600"/>
          </a:xfrm>
        </p:grpSpPr>
        <p:sp>
          <p:nvSpPr>
            <p:cNvPr id="384" name="Rectangle 383"/>
            <p:cNvSpPr/>
            <p:nvPr/>
          </p:nvSpPr>
          <p:spPr>
            <a:xfrm>
              <a:off x="4512494" y="1924200"/>
              <a:ext cx="2805010" cy="2317600"/>
            </a:xfrm>
            <a:prstGeom prst="rect">
              <a:avLst/>
            </a:prstGeom>
            <a:noFill/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50" b="1" dirty="0">
                  <a:solidFill>
                    <a:srgbClr val="002060"/>
                  </a:solidFill>
                  <a:latin typeface="Courier" charset="0"/>
                  <a:ea typeface="Courier" charset="0"/>
                  <a:cs typeface="Courier" charset="0"/>
                </a:rPr>
                <a:t>@PERSON_A</a:t>
              </a:r>
            </a:p>
            <a:p>
              <a:r>
                <a:rPr lang="en-US" sz="1050" b="1" dirty="0">
                  <a:solidFill>
                    <a:srgbClr val="002060"/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  <a:p>
              <a:r>
                <a:rPr lang="en-US" sz="1050" b="1" dirty="0">
                  <a:solidFill>
                    <a:srgbClr val="002060"/>
                  </a:solidFill>
                  <a:latin typeface="Courier" charset="0"/>
                  <a:ea typeface="Courier" charset="0"/>
                  <a:cs typeface="Courier" charset="0"/>
                </a:rPr>
                <a:t>+</a:t>
              </a:r>
            </a:p>
            <a:p>
              <a:r>
                <a:rPr lang="mr-IN" sz="1050" b="1" dirty="0">
                  <a:solidFill>
                    <a:srgbClr val="002060"/>
                  </a:solidFill>
                  <a:latin typeface="Courier" charset="0"/>
                  <a:ea typeface="Courier" charset="0"/>
                  <a:cs typeface="Courier" charset="0"/>
                </a:rPr>
                <a:t>!''*((((***+))%%%++)(%%%</a:t>
              </a:r>
              <a:r>
                <a:rPr lang="en-US" sz="1050" b="1" dirty="0">
                  <a:solidFill>
                    <a:srgbClr val="002060"/>
                  </a:solidFill>
                  <a:latin typeface="Courier" charset="0"/>
                  <a:ea typeface="Courier" charset="0"/>
                  <a:cs typeface="Courier" charset="0"/>
                </a:rPr>
                <a:t>...</a:t>
              </a:r>
            </a:p>
            <a:p>
              <a:r>
                <a:rPr lang="en-US" sz="1050" b="1" dirty="0">
                  <a:solidFill>
                    <a:schemeClr val="accent6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@PERSON_C</a:t>
              </a:r>
            </a:p>
            <a:p>
              <a:r>
                <a:rPr lang="en-US" sz="1050" b="1" dirty="0">
                  <a:solidFill>
                    <a:schemeClr val="accent6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  <a:p>
              <a:r>
                <a:rPr lang="en-US" sz="1050" b="1" dirty="0">
                  <a:solidFill>
                    <a:schemeClr val="accent6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+</a:t>
              </a:r>
            </a:p>
            <a:p>
              <a:r>
                <a:rPr lang="mr-IN" sz="1050" b="1" dirty="0">
                  <a:solidFill>
                    <a:schemeClr val="accent6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!''*((((***+))%%%++)(%%%...</a:t>
              </a:r>
              <a:r>
                <a:rPr lang="en-US" sz="1050" b="1" dirty="0">
                  <a:solidFill>
                    <a:schemeClr val="accent6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05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@PERSON_F</a:t>
              </a:r>
            </a:p>
            <a:p>
              <a:r>
                <a:rPr lang="en-US" sz="105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  <a:p>
              <a:r>
                <a:rPr lang="en-US" sz="105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+</a:t>
              </a:r>
            </a:p>
            <a:p>
              <a:r>
                <a:rPr lang="mr-IN" sz="105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!''*((((***+))%%%++)(%%%...</a:t>
              </a:r>
              <a:endParaRPr lang="en-US" sz="105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endParaRPr>
            </a:p>
          </p:txBody>
        </p:sp>
        <p:sp>
          <p:nvSpPr>
            <p:cNvPr id="385" name="TextBox 384"/>
            <p:cNvSpPr txBox="1"/>
            <p:nvPr/>
          </p:nvSpPr>
          <p:spPr>
            <a:xfrm>
              <a:off x="6981756" y="1941141"/>
              <a:ext cx="265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MU Serif Roman" charset="0"/>
                  <a:ea typeface="CMU Serif Roman" charset="0"/>
                  <a:cs typeface="CMU Serif Roman" charset="0"/>
                </a:rPr>
                <a:t>e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759118" y="1924200"/>
            <a:ext cx="2092129" cy="2179324"/>
            <a:chOff x="8759118" y="1924200"/>
            <a:chExt cx="2092129" cy="2179324"/>
          </a:xfrm>
        </p:grpSpPr>
        <p:cxnSp>
          <p:nvCxnSpPr>
            <p:cNvPr id="262" name="Straight Connector 261"/>
            <p:cNvCxnSpPr/>
            <p:nvPr/>
          </p:nvCxnSpPr>
          <p:spPr>
            <a:xfrm>
              <a:off x="9948246" y="1924200"/>
              <a:ext cx="0" cy="44391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 flipH="1">
              <a:off x="9559573" y="2368111"/>
              <a:ext cx="388675" cy="5791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9948246" y="2368111"/>
              <a:ext cx="303736" cy="5791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9793258" y="2600325"/>
              <a:ext cx="93979" cy="35491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 flipH="1">
              <a:off x="8759118" y="2947261"/>
              <a:ext cx="800455" cy="1148288"/>
            </a:xfrm>
            <a:prstGeom prst="line">
              <a:avLst/>
            </a:prstGeom>
            <a:ln w="762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/>
          </p:nvCxnSpPr>
          <p:spPr>
            <a:xfrm>
              <a:off x="9887237" y="2955236"/>
              <a:ext cx="266691" cy="1140313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/>
          </p:nvCxnSpPr>
          <p:spPr>
            <a:xfrm>
              <a:off x="10247907" y="2947261"/>
              <a:ext cx="603340" cy="1148288"/>
            </a:xfrm>
            <a:prstGeom prst="line">
              <a:avLst/>
            </a:prstGeom>
            <a:ln w="762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>
              <a:off x="9156721" y="3553255"/>
              <a:ext cx="202490" cy="542294"/>
            </a:xfrm>
            <a:prstGeom prst="line">
              <a:avLst/>
            </a:prstGeom>
            <a:ln w="762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flipH="1">
              <a:off x="10330555" y="3429000"/>
              <a:ext cx="151038" cy="660746"/>
            </a:xfrm>
            <a:prstGeom prst="line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 flipH="1">
              <a:off x="9594307" y="3327608"/>
              <a:ext cx="353940" cy="767941"/>
            </a:xfrm>
            <a:prstGeom prst="line">
              <a:avLst/>
            </a:prstGeom>
            <a:ln w="762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>
              <a:off x="9789183" y="3736975"/>
              <a:ext cx="180702" cy="366549"/>
            </a:xfrm>
            <a:prstGeom prst="line">
              <a:avLst/>
            </a:prstGeom>
            <a:ln w="762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>
              <a:off x="9132325" y="3848986"/>
              <a:ext cx="128634" cy="240760"/>
            </a:xfrm>
            <a:prstGeom prst="line">
              <a:avLst/>
            </a:prstGeom>
            <a:ln w="762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>
              <a:off x="10625747" y="3848986"/>
              <a:ext cx="93979" cy="254538"/>
            </a:xfrm>
            <a:prstGeom prst="line">
              <a:avLst/>
            </a:prstGeom>
            <a:ln w="762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96594" y="1475344"/>
            <a:ext cx="641131" cy="641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291930" y="4413342"/>
            <a:ext cx="641131" cy="6411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Oval 5"/>
          <p:cNvSpPr/>
          <p:nvPr/>
        </p:nvSpPr>
        <p:spPr>
          <a:xfrm>
            <a:off x="1596255" y="2373452"/>
            <a:ext cx="641131" cy="64113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Oval 6"/>
          <p:cNvSpPr/>
          <p:nvPr/>
        </p:nvSpPr>
        <p:spPr>
          <a:xfrm>
            <a:off x="2324137" y="3742361"/>
            <a:ext cx="641131" cy="64113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9" name="Straight Arrow Connector 8"/>
          <p:cNvCxnSpPr>
            <a:stCxn id="4" idx="4"/>
            <a:endCxn id="6" idx="0"/>
          </p:cNvCxnSpPr>
          <p:nvPr/>
        </p:nvCxnSpPr>
        <p:spPr>
          <a:xfrm flipH="1">
            <a:off x="1916821" y="2116475"/>
            <a:ext cx="339" cy="2569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5" idx="0"/>
          </p:cNvCxnSpPr>
          <p:nvPr/>
        </p:nvCxnSpPr>
        <p:spPr>
          <a:xfrm flipH="1">
            <a:off x="612496" y="2022584"/>
            <a:ext cx="1077989" cy="23907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5"/>
            <a:endCxn id="7" idx="0"/>
          </p:cNvCxnSpPr>
          <p:nvPr/>
        </p:nvCxnSpPr>
        <p:spPr>
          <a:xfrm>
            <a:off x="2143834" y="2022584"/>
            <a:ext cx="500869" cy="17197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100418" y="4176497"/>
            <a:ext cx="641131" cy="64113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8" name="Oval 17"/>
          <p:cNvSpPr/>
          <p:nvPr/>
        </p:nvSpPr>
        <p:spPr>
          <a:xfrm>
            <a:off x="1595414" y="3278389"/>
            <a:ext cx="641131" cy="6411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20" name="Straight Arrow Connector 19"/>
          <p:cNvCxnSpPr>
            <a:stCxn id="18" idx="3"/>
            <a:endCxn id="17" idx="0"/>
          </p:cNvCxnSpPr>
          <p:nvPr/>
        </p:nvCxnSpPr>
        <p:spPr>
          <a:xfrm flipH="1">
            <a:off x="1420984" y="3825629"/>
            <a:ext cx="268321" cy="3508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4"/>
            <a:endCxn id="18" idx="0"/>
          </p:cNvCxnSpPr>
          <p:nvPr/>
        </p:nvCxnSpPr>
        <p:spPr>
          <a:xfrm flipH="1">
            <a:off x="1915980" y="3014583"/>
            <a:ext cx="841" cy="2638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ight Arrow 29"/>
          <p:cNvSpPr/>
          <p:nvPr/>
        </p:nvSpPr>
        <p:spPr>
          <a:xfrm>
            <a:off x="2838705" y="2564401"/>
            <a:ext cx="1408386" cy="9245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3868220" y="1518621"/>
            <a:ext cx="1681840" cy="35831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239503" y="2196169"/>
            <a:ext cx="5065" cy="10041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4826100" y="3200277"/>
            <a:ext cx="418467" cy="190149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057960" y="4058969"/>
            <a:ext cx="48981" cy="10428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4214220" y="3488960"/>
            <a:ext cx="416881" cy="16128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550061" y="1492346"/>
            <a:ext cx="227012" cy="4151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5374022" y="1907506"/>
            <a:ext cx="403052" cy="319426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676376" y="2711020"/>
            <a:ext cx="25982" cy="238023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5504691" y="3741032"/>
            <a:ext cx="179888" cy="135022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777073" y="1933781"/>
            <a:ext cx="280981" cy="63062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4661141" y="2884967"/>
            <a:ext cx="250939" cy="22168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487438" y="4058969"/>
            <a:ext cx="36077" cy="10322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5253678" y="3200277"/>
            <a:ext cx="2440" cy="189098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5818612" y="2564401"/>
            <a:ext cx="239442" cy="25373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5983509" y="3342158"/>
            <a:ext cx="160577" cy="17596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5903390" y="4221963"/>
            <a:ext cx="120140" cy="8798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6058054" y="2564401"/>
            <a:ext cx="344040" cy="10240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6240686" y="3580749"/>
            <a:ext cx="149857" cy="152102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6390542" y="3520842"/>
            <a:ext cx="316062" cy="158092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6315614" y="4284854"/>
            <a:ext cx="195272" cy="81691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H="1">
            <a:off x="4340701" y="4514065"/>
            <a:ext cx="158396" cy="5771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ight Arrow 210"/>
          <p:cNvSpPr/>
          <p:nvPr/>
        </p:nvSpPr>
        <p:spPr>
          <a:xfrm>
            <a:off x="6652659" y="2564401"/>
            <a:ext cx="1408386" cy="9245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8285961" y="1492346"/>
            <a:ext cx="2030819" cy="360942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4" name="Straight Connector 213"/>
          <p:cNvCxnSpPr/>
          <p:nvPr/>
        </p:nvCxnSpPr>
        <p:spPr>
          <a:xfrm>
            <a:off x="8536861" y="1719021"/>
            <a:ext cx="15098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>
            <a:off x="8536861" y="1859332"/>
            <a:ext cx="15098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>
            <a:off x="8536861" y="1992969"/>
            <a:ext cx="15098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>
            <a:off x="8536861" y="2139019"/>
            <a:ext cx="15098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8536861" y="2291022"/>
            <a:ext cx="15098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8536861" y="2431333"/>
            <a:ext cx="15098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8536861" y="2564970"/>
            <a:ext cx="15098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8536861" y="2711020"/>
            <a:ext cx="15098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8536861" y="2842971"/>
            <a:ext cx="150982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8536861" y="2983282"/>
            <a:ext cx="150982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8536861" y="3116919"/>
            <a:ext cx="150982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8536861" y="3262969"/>
            <a:ext cx="150982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8536861" y="3376371"/>
            <a:ext cx="150982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8536861" y="3516682"/>
            <a:ext cx="150982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8536861" y="3650319"/>
            <a:ext cx="150982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8536861" y="3796369"/>
            <a:ext cx="150982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8536861" y="3941521"/>
            <a:ext cx="15098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8536861" y="4081832"/>
            <a:ext cx="15098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8536861" y="4215469"/>
            <a:ext cx="15098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8536861" y="4361519"/>
            <a:ext cx="15098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8536861" y="4493971"/>
            <a:ext cx="150982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8536861" y="4634282"/>
            <a:ext cx="150982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8536861" y="4767919"/>
            <a:ext cx="150982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8536861" y="4913969"/>
            <a:ext cx="150982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FAVITES: General Workflow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67279208"/>
              </p:ext>
            </p:extLst>
          </p:nvPr>
        </p:nvGraphicFramePr>
        <p:xfrm>
          <a:off x="532435" y="1934130"/>
          <a:ext cx="11065397" cy="2140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13951777"/>
              </p:ext>
            </p:extLst>
          </p:nvPr>
        </p:nvGraphicFramePr>
        <p:xfrm>
          <a:off x="532434" y="3961628"/>
          <a:ext cx="11065397" cy="2140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Gonorrhea (</a:t>
            </a:r>
            <a:r>
              <a:rPr lang="en-US" dirty="0" err="1"/>
              <a:t>Hethcote</a:t>
            </a:r>
            <a:r>
              <a:rPr lang="en-US" dirty="0"/>
              <a:t> &amp; </a:t>
            </a:r>
            <a:r>
              <a:rPr lang="en-US" dirty="0" err="1"/>
              <a:t>Yorke</a:t>
            </a:r>
            <a:r>
              <a:rPr lang="en-US" dirty="0"/>
              <a:t>)</a:t>
            </a:r>
          </a:p>
        </p:txBody>
      </p:sp>
      <p:sp>
        <p:nvSpPr>
          <p:cNvPr id="5" name="Oval 4"/>
          <p:cNvSpPr/>
          <p:nvPr/>
        </p:nvSpPr>
        <p:spPr>
          <a:xfrm>
            <a:off x="325821" y="332126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MA</a:t>
            </a:r>
          </a:p>
        </p:txBody>
      </p:sp>
      <p:cxnSp>
        <p:nvCxnSpPr>
          <p:cNvPr id="9" name="Straight Arrow Connector 8"/>
          <p:cNvCxnSpPr>
            <a:stCxn id="5" idx="7"/>
            <a:endCxn id="13" idx="1"/>
          </p:cNvCxnSpPr>
          <p:nvPr/>
        </p:nvCxnSpPr>
        <p:spPr>
          <a:xfrm>
            <a:off x="1411328" y="3507513"/>
            <a:ext cx="1039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264980" y="332126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MS</a:t>
            </a:r>
          </a:p>
        </p:txBody>
      </p:sp>
      <p:sp>
        <p:nvSpPr>
          <p:cNvPr id="16" name="Oval 15"/>
          <p:cNvSpPr/>
          <p:nvPr/>
        </p:nvSpPr>
        <p:spPr>
          <a:xfrm>
            <a:off x="4204139" y="227737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MIA</a:t>
            </a:r>
          </a:p>
        </p:txBody>
      </p:sp>
      <p:sp>
        <p:nvSpPr>
          <p:cNvPr id="17" name="Oval 16"/>
          <p:cNvSpPr/>
          <p:nvPr/>
        </p:nvSpPr>
        <p:spPr>
          <a:xfrm>
            <a:off x="4204139" y="434077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MIS</a:t>
            </a:r>
          </a:p>
        </p:txBody>
      </p:sp>
      <p:cxnSp>
        <p:nvCxnSpPr>
          <p:cNvPr id="18" name="Straight Arrow Connector 17"/>
          <p:cNvCxnSpPr>
            <a:stCxn id="13" idx="7"/>
            <a:endCxn id="16" idx="2"/>
          </p:cNvCxnSpPr>
          <p:nvPr/>
        </p:nvCxnSpPr>
        <p:spPr>
          <a:xfrm flipV="1">
            <a:off x="3350487" y="2913255"/>
            <a:ext cx="853652" cy="5942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5"/>
            <a:endCxn id="17" idx="2"/>
          </p:cNvCxnSpPr>
          <p:nvPr/>
        </p:nvCxnSpPr>
        <p:spPr>
          <a:xfrm>
            <a:off x="3350487" y="4406776"/>
            <a:ext cx="853652" cy="5698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3"/>
            <a:endCxn id="5" idx="5"/>
          </p:cNvCxnSpPr>
          <p:nvPr/>
        </p:nvCxnSpPr>
        <p:spPr>
          <a:xfrm flipH="1">
            <a:off x="1411328" y="4406776"/>
            <a:ext cx="1039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3"/>
            <a:endCxn id="13" idx="6"/>
          </p:cNvCxnSpPr>
          <p:nvPr/>
        </p:nvCxnSpPr>
        <p:spPr>
          <a:xfrm flipH="1">
            <a:off x="3536731" y="3362886"/>
            <a:ext cx="853652" cy="5942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7" idx="1"/>
            <a:endCxn id="13" idx="6"/>
          </p:cNvCxnSpPr>
          <p:nvPr/>
        </p:nvCxnSpPr>
        <p:spPr>
          <a:xfrm flipH="1" flipV="1">
            <a:off x="3536731" y="3957145"/>
            <a:ext cx="853652" cy="5698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7" idx="3"/>
            <a:endCxn id="5" idx="4"/>
          </p:cNvCxnSpPr>
          <p:nvPr/>
        </p:nvCxnSpPr>
        <p:spPr>
          <a:xfrm flipH="1" flipV="1">
            <a:off x="961697" y="4593020"/>
            <a:ext cx="3428686" cy="8332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6" idx="1"/>
            <a:endCxn id="5" idx="0"/>
          </p:cNvCxnSpPr>
          <p:nvPr/>
        </p:nvCxnSpPr>
        <p:spPr>
          <a:xfrm flipH="1">
            <a:off x="961697" y="2463623"/>
            <a:ext cx="3428686" cy="8576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5925521" y="332126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FA</a:t>
            </a:r>
          </a:p>
        </p:txBody>
      </p:sp>
      <p:cxnSp>
        <p:nvCxnSpPr>
          <p:cNvPr id="45" name="Straight Arrow Connector 44"/>
          <p:cNvCxnSpPr>
            <a:stCxn id="47" idx="7"/>
            <a:endCxn id="55" idx="1"/>
          </p:cNvCxnSpPr>
          <p:nvPr/>
        </p:nvCxnSpPr>
        <p:spPr>
          <a:xfrm>
            <a:off x="7011028" y="3507513"/>
            <a:ext cx="1039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7864680" y="332126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FS</a:t>
            </a:r>
          </a:p>
        </p:txBody>
      </p:sp>
      <p:sp>
        <p:nvSpPr>
          <p:cNvPr id="47" name="Oval 46"/>
          <p:cNvSpPr/>
          <p:nvPr/>
        </p:nvSpPr>
        <p:spPr>
          <a:xfrm>
            <a:off x="9803839" y="227737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FIA</a:t>
            </a:r>
          </a:p>
        </p:txBody>
      </p:sp>
      <p:sp>
        <p:nvSpPr>
          <p:cNvPr id="48" name="Oval 47"/>
          <p:cNvSpPr/>
          <p:nvPr/>
        </p:nvSpPr>
        <p:spPr>
          <a:xfrm>
            <a:off x="9803839" y="434077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FIS</a:t>
            </a:r>
          </a:p>
        </p:txBody>
      </p:sp>
      <p:cxnSp>
        <p:nvCxnSpPr>
          <p:cNvPr id="49" name="Straight Arrow Connector 48"/>
          <p:cNvCxnSpPr>
            <a:stCxn id="55" idx="7"/>
          </p:cNvCxnSpPr>
          <p:nvPr/>
        </p:nvCxnSpPr>
        <p:spPr>
          <a:xfrm flipV="1">
            <a:off x="8950187" y="2913255"/>
            <a:ext cx="853652" cy="5942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55" idx="5"/>
          </p:cNvCxnSpPr>
          <p:nvPr/>
        </p:nvCxnSpPr>
        <p:spPr>
          <a:xfrm>
            <a:off x="8950187" y="4406776"/>
            <a:ext cx="853652" cy="5698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55" idx="3"/>
            <a:endCxn id="47" idx="5"/>
          </p:cNvCxnSpPr>
          <p:nvPr/>
        </p:nvCxnSpPr>
        <p:spPr>
          <a:xfrm flipH="1">
            <a:off x="7011028" y="4406776"/>
            <a:ext cx="1039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55" idx="6"/>
          </p:cNvCxnSpPr>
          <p:nvPr/>
        </p:nvCxnSpPr>
        <p:spPr>
          <a:xfrm flipH="1">
            <a:off x="9136431" y="3362886"/>
            <a:ext cx="853652" cy="5942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55" idx="6"/>
          </p:cNvCxnSpPr>
          <p:nvPr/>
        </p:nvCxnSpPr>
        <p:spPr>
          <a:xfrm flipH="1" flipV="1">
            <a:off x="9136431" y="3957145"/>
            <a:ext cx="853652" cy="5698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47" idx="4"/>
          </p:cNvCxnSpPr>
          <p:nvPr/>
        </p:nvCxnSpPr>
        <p:spPr>
          <a:xfrm flipH="1" flipV="1">
            <a:off x="6561397" y="4593020"/>
            <a:ext cx="3428686" cy="8332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47" idx="0"/>
          </p:cNvCxnSpPr>
          <p:nvPr/>
        </p:nvCxnSpPr>
        <p:spPr>
          <a:xfrm flipH="1">
            <a:off x="6561397" y="2463623"/>
            <a:ext cx="3428686" cy="8576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808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HIV-ART (</a:t>
            </a:r>
            <a:r>
              <a:rPr lang="en-US" dirty="0" err="1"/>
              <a:t>Granich</a:t>
            </a:r>
            <a:r>
              <a:rPr lang="en-US" dirty="0"/>
              <a:t>)</a:t>
            </a:r>
          </a:p>
        </p:txBody>
      </p:sp>
      <p:sp>
        <p:nvSpPr>
          <p:cNvPr id="5" name="Oval 4"/>
          <p:cNvSpPr/>
          <p:nvPr/>
        </p:nvSpPr>
        <p:spPr>
          <a:xfrm>
            <a:off x="122757" y="2701160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NS</a:t>
            </a:r>
          </a:p>
        </p:txBody>
      </p:sp>
      <p:cxnSp>
        <p:nvCxnSpPr>
          <p:cNvPr id="9" name="Straight Arrow Connector 8"/>
          <p:cNvCxnSpPr>
            <a:stCxn id="5" idx="6"/>
            <a:endCxn id="28" idx="2"/>
          </p:cNvCxnSpPr>
          <p:nvPr/>
        </p:nvCxnSpPr>
        <p:spPr>
          <a:xfrm flipV="1">
            <a:off x="1394508" y="3337035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922339" y="270115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37" name="Straight Arrow Connector 36"/>
          <p:cNvCxnSpPr>
            <a:stCxn id="28" idx="6"/>
            <a:endCxn id="57" idx="2"/>
          </p:cNvCxnSpPr>
          <p:nvPr/>
        </p:nvCxnSpPr>
        <p:spPr>
          <a:xfrm>
            <a:off x="3194090" y="3337035"/>
            <a:ext cx="5278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3721921" y="270115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>
                <a:solidFill>
                  <a:schemeClr val="tx1"/>
                </a:solidFill>
              </a:rPr>
              <a:t>I1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5521503" y="2701158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I2</a:t>
            </a:r>
          </a:p>
        </p:txBody>
      </p:sp>
      <p:cxnSp>
        <p:nvCxnSpPr>
          <p:cNvPr id="59" name="Straight Arrow Connector 58"/>
          <p:cNvCxnSpPr>
            <a:stCxn id="57" idx="6"/>
            <a:endCxn id="58" idx="2"/>
          </p:cNvCxnSpPr>
          <p:nvPr/>
        </p:nvCxnSpPr>
        <p:spPr>
          <a:xfrm flipV="1">
            <a:off x="4993672" y="3337034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7321085" y="270115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I3</a:t>
            </a:r>
          </a:p>
        </p:txBody>
      </p:sp>
      <p:cxnSp>
        <p:nvCxnSpPr>
          <p:cNvPr id="61" name="Straight Arrow Connector 60"/>
          <p:cNvCxnSpPr>
            <a:stCxn id="58" idx="6"/>
            <a:endCxn id="60" idx="2"/>
          </p:cNvCxnSpPr>
          <p:nvPr/>
        </p:nvCxnSpPr>
        <p:spPr>
          <a:xfrm flipV="1">
            <a:off x="6793254" y="3337033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9120667" y="270115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I4</a:t>
            </a:r>
          </a:p>
        </p:txBody>
      </p:sp>
      <p:cxnSp>
        <p:nvCxnSpPr>
          <p:cNvPr id="63" name="Straight Arrow Connector 62"/>
          <p:cNvCxnSpPr>
            <a:stCxn id="60" idx="6"/>
            <a:endCxn id="62" idx="2"/>
          </p:cNvCxnSpPr>
          <p:nvPr/>
        </p:nvCxnSpPr>
        <p:spPr>
          <a:xfrm>
            <a:off x="8592836" y="3337033"/>
            <a:ext cx="5278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10920249" y="270115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65" name="Straight Arrow Connector 64"/>
          <p:cNvCxnSpPr>
            <a:stCxn id="62" idx="6"/>
            <a:endCxn id="64" idx="2"/>
          </p:cNvCxnSpPr>
          <p:nvPr/>
        </p:nvCxnSpPr>
        <p:spPr>
          <a:xfrm>
            <a:off x="10392418" y="3337033"/>
            <a:ext cx="5278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3721921" y="460878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67" name="Oval 66"/>
          <p:cNvSpPr/>
          <p:nvPr/>
        </p:nvSpPr>
        <p:spPr>
          <a:xfrm>
            <a:off x="5521503" y="460878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A2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4993672" y="5244660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7321085" y="460878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A3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6793254" y="5244659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9120667" y="460878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A4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8592836" y="5244659"/>
            <a:ext cx="5278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7" idx="3"/>
            <a:endCxn id="66" idx="1"/>
          </p:cNvCxnSpPr>
          <p:nvPr/>
        </p:nvCxnSpPr>
        <p:spPr>
          <a:xfrm>
            <a:off x="3908165" y="3786666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8" idx="3"/>
            <a:endCxn id="67" idx="1"/>
          </p:cNvCxnSpPr>
          <p:nvPr/>
        </p:nvCxnSpPr>
        <p:spPr>
          <a:xfrm>
            <a:off x="5707747" y="3786665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6" idx="7"/>
            <a:endCxn id="57" idx="5"/>
          </p:cNvCxnSpPr>
          <p:nvPr/>
        </p:nvCxnSpPr>
        <p:spPr>
          <a:xfrm flipV="1">
            <a:off x="4807428" y="3786666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7" idx="7"/>
            <a:endCxn id="58" idx="5"/>
          </p:cNvCxnSpPr>
          <p:nvPr/>
        </p:nvCxnSpPr>
        <p:spPr>
          <a:xfrm flipV="1">
            <a:off x="6607010" y="3786665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0" idx="3"/>
            <a:endCxn id="69" idx="1"/>
          </p:cNvCxnSpPr>
          <p:nvPr/>
        </p:nvCxnSpPr>
        <p:spPr>
          <a:xfrm>
            <a:off x="7507329" y="3786664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69" idx="7"/>
            <a:endCxn id="60" idx="5"/>
          </p:cNvCxnSpPr>
          <p:nvPr/>
        </p:nvCxnSpPr>
        <p:spPr>
          <a:xfrm flipV="1">
            <a:off x="8406592" y="3786664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62" idx="3"/>
            <a:endCxn id="71" idx="1"/>
          </p:cNvCxnSpPr>
          <p:nvPr/>
        </p:nvCxnSpPr>
        <p:spPr>
          <a:xfrm>
            <a:off x="9306911" y="3786664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71" idx="7"/>
            <a:endCxn id="62" idx="5"/>
          </p:cNvCxnSpPr>
          <p:nvPr/>
        </p:nvCxnSpPr>
        <p:spPr>
          <a:xfrm flipV="1">
            <a:off x="10206174" y="3786664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71" idx="7"/>
            <a:endCxn id="64" idx="3"/>
          </p:cNvCxnSpPr>
          <p:nvPr/>
        </p:nvCxnSpPr>
        <p:spPr>
          <a:xfrm flipV="1">
            <a:off x="10206174" y="3786664"/>
            <a:ext cx="900319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102"/>
          <p:cNvCxnSpPr>
            <a:stCxn id="60" idx="7"/>
            <a:endCxn id="64" idx="1"/>
          </p:cNvCxnSpPr>
          <p:nvPr/>
        </p:nvCxnSpPr>
        <p:spPr>
          <a:xfrm rot="5400000" flipH="1" flipV="1">
            <a:off x="9756542" y="1537451"/>
            <a:ext cx="12700" cy="2699901"/>
          </a:xfrm>
          <a:prstGeom prst="curvedConnector3">
            <a:avLst>
              <a:gd name="adj1" fmla="val 32664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/>
          <p:cNvCxnSpPr>
            <a:stCxn id="58" idx="7"/>
            <a:endCxn id="64" idx="1"/>
          </p:cNvCxnSpPr>
          <p:nvPr/>
        </p:nvCxnSpPr>
        <p:spPr>
          <a:xfrm rot="5400000" flipH="1" flipV="1">
            <a:off x="8856751" y="637661"/>
            <a:ext cx="1" cy="4499483"/>
          </a:xfrm>
          <a:prstGeom prst="curvedConnector3">
            <a:avLst>
              <a:gd name="adj1" fmla="val 414845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urved Connector 117"/>
          <p:cNvCxnSpPr>
            <a:stCxn id="57" idx="7"/>
            <a:endCxn id="64" idx="1"/>
          </p:cNvCxnSpPr>
          <p:nvPr/>
        </p:nvCxnSpPr>
        <p:spPr>
          <a:xfrm rot="5400000" flipH="1" flipV="1">
            <a:off x="7956959" y="-262130"/>
            <a:ext cx="2" cy="6299065"/>
          </a:xfrm>
          <a:prstGeom prst="curvedConnector3">
            <a:avLst>
              <a:gd name="adj1" fmla="val 207423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urved Connector 120"/>
          <p:cNvCxnSpPr>
            <a:stCxn id="28" idx="7"/>
            <a:endCxn id="64" idx="1"/>
          </p:cNvCxnSpPr>
          <p:nvPr/>
        </p:nvCxnSpPr>
        <p:spPr>
          <a:xfrm rot="5400000" flipH="1" flipV="1">
            <a:off x="7057168" y="-1161921"/>
            <a:ext cx="2" cy="8098647"/>
          </a:xfrm>
          <a:prstGeom prst="curvedConnector3">
            <a:avLst>
              <a:gd name="adj1" fmla="val 207423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urved Connector 123"/>
          <p:cNvCxnSpPr>
            <a:stCxn id="5" idx="7"/>
            <a:endCxn id="64" idx="1"/>
          </p:cNvCxnSpPr>
          <p:nvPr/>
        </p:nvCxnSpPr>
        <p:spPr>
          <a:xfrm rot="5400000" flipH="1" flipV="1">
            <a:off x="6157377" y="-2061711"/>
            <a:ext cx="3" cy="9898229"/>
          </a:xfrm>
          <a:prstGeom prst="curvedConnector3">
            <a:avLst>
              <a:gd name="adj1" fmla="val 1382823333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urved Connector 126"/>
          <p:cNvCxnSpPr>
            <a:stCxn id="69" idx="5"/>
            <a:endCxn id="64" idx="4"/>
          </p:cNvCxnSpPr>
          <p:nvPr/>
        </p:nvCxnSpPr>
        <p:spPr>
          <a:xfrm rot="5400000" flipH="1" flipV="1">
            <a:off x="9120667" y="3258832"/>
            <a:ext cx="1721382" cy="3149533"/>
          </a:xfrm>
          <a:prstGeom prst="curvedConnector3">
            <a:avLst>
              <a:gd name="adj1" fmla="val -2409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>
            <a:stCxn id="67" idx="5"/>
            <a:endCxn id="64" idx="4"/>
          </p:cNvCxnSpPr>
          <p:nvPr/>
        </p:nvCxnSpPr>
        <p:spPr>
          <a:xfrm rot="5400000" flipH="1" flipV="1">
            <a:off x="8220875" y="2359042"/>
            <a:ext cx="1721383" cy="4949115"/>
          </a:xfrm>
          <a:prstGeom prst="curvedConnector3">
            <a:avLst>
              <a:gd name="adj1" fmla="val -2409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urved Connector 132"/>
          <p:cNvCxnSpPr>
            <a:stCxn id="66" idx="5"/>
            <a:endCxn id="64" idx="4"/>
          </p:cNvCxnSpPr>
          <p:nvPr/>
        </p:nvCxnSpPr>
        <p:spPr>
          <a:xfrm rot="5400000" flipH="1" flipV="1">
            <a:off x="7321084" y="1459251"/>
            <a:ext cx="1721384" cy="6748697"/>
          </a:xfrm>
          <a:prstGeom prst="curvedConnector3">
            <a:avLst>
              <a:gd name="adj1" fmla="val -3753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924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HIV-ART (</a:t>
            </a:r>
            <a:r>
              <a:rPr lang="en-US" dirty="0" err="1"/>
              <a:t>Granich</a:t>
            </a:r>
            <a:r>
              <a:rPr lang="en-US" dirty="0"/>
              <a:t>) (Simplified)</a:t>
            </a:r>
          </a:p>
        </p:txBody>
      </p:sp>
      <p:sp>
        <p:nvSpPr>
          <p:cNvPr id="28" name="Oval 27"/>
          <p:cNvSpPr/>
          <p:nvPr/>
        </p:nvSpPr>
        <p:spPr>
          <a:xfrm>
            <a:off x="2283844" y="2860656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37" name="Straight Arrow Connector 36"/>
          <p:cNvCxnSpPr>
            <a:stCxn id="28" idx="6"/>
            <a:endCxn id="57" idx="2"/>
          </p:cNvCxnSpPr>
          <p:nvPr/>
        </p:nvCxnSpPr>
        <p:spPr>
          <a:xfrm>
            <a:off x="3555595" y="3496532"/>
            <a:ext cx="9850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4540629" y="2860656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600" dirty="0">
                <a:solidFill>
                  <a:schemeClr val="tx1"/>
                </a:solidFill>
              </a:rPr>
              <a:t>AU</a:t>
            </a:r>
          </a:p>
        </p:txBody>
      </p:sp>
      <p:sp>
        <p:nvSpPr>
          <p:cNvPr id="58" name="Oval 57"/>
          <p:cNvSpPr/>
          <p:nvPr/>
        </p:nvSpPr>
        <p:spPr>
          <a:xfrm>
            <a:off x="6983658" y="286065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59" name="Straight Arrow Connector 58"/>
          <p:cNvCxnSpPr>
            <a:stCxn id="57" idx="6"/>
            <a:endCxn id="58" idx="2"/>
          </p:cNvCxnSpPr>
          <p:nvPr/>
        </p:nvCxnSpPr>
        <p:spPr>
          <a:xfrm flipV="1">
            <a:off x="5812380" y="3496531"/>
            <a:ext cx="117127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4540629" y="466232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AT</a:t>
            </a:r>
          </a:p>
        </p:txBody>
      </p:sp>
      <p:sp>
        <p:nvSpPr>
          <p:cNvPr id="67" name="Oval 66"/>
          <p:cNvSpPr/>
          <p:nvPr/>
        </p:nvSpPr>
        <p:spPr>
          <a:xfrm>
            <a:off x="6983658" y="466232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CT</a:t>
            </a:r>
          </a:p>
        </p:txBody>
      </p:sp>
      <p:cxnSp>
        <p:nvCxnSpPr>
          <p:cNvPr id="68" name="Straight Arrow Connector 67"/>
          <p:cNvCxnSpPr>
            <a:stCxn id="66" idx="6"/>
            <a:endCxn id="67" idx="2"/>
          </p:cNvCxnSpPr>
          <p:nvPr/>
        </p:nvCxnSpPr>
        <p:spPr>
          <a:xfrm flipV="1">
            <a:off x="5812380" y="5298199"/>
            <a:ext cx="117127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7" idx="3"/>
            <a:endCxn id="66" idx="1"/>
          </p:cNvCxnSpPr>
          <p:nvPr/>
        </p:nvCxnSpPr>
        <p:spPr>
          <a:xfrm>
            <a:off x="4726873" y="3946163"/>
            <a:ext cx="0" cy="902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8" idx="3"/>
            <a:endCxn id="67" idx="1"/>
          </p:cNvCxnSpPr>
          <p:nvPr/>
        </p:nvCxnSpPr>
        <p:spPr>
          <a:xfrm>
            <a:off x="7169902" y="3946162"/>
            <a:ext cx="0" cy="902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6" idx="7"/>
            <a:endCxn id="57" idx="5"/>
          </p:cNvCxnSpPr>
          <p:nvPr/>
        </p:nvCxnSpPr>
        <p:spPr>
          <a:xfrm flipV="1">
            <a:off x="5626136" y="3946163"/>
            <a:ext cx="0" cy="902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7" idx="7"/>
            <a:endCxn id="58" idx="5"/>
          </p:cNvCxnSpPr>
          <p:nvPr/>
        </p:nvCxnSpPr>
        <p:spPr>
          <a:xfrm flipV="1">
            <a:off x="8069165" y="3946162"/>
            <a:ext cx="0" cy="902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283844" y="2291796"/>
                <a:ext cx="4699814" cy="3211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𝐴𝑈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𝑆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𝐴𝑈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𝐴𝑇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𝑆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𝐴𝑇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𝐶𝑈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𝑆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𝐶𝑈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𝐶𝑇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𝑆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𝐶𝑇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844" y="2291796"/>
                <a:ext cx="4699814" cy="321178"/>
              </a:xfrm>
              <a:prstGeom prst="rect">
                <a:avLst/>
              </a:prstGeom>
              <a:blipFill rotWithShape="0">
                <a:blip r:embed="rId2"/>
                <a:stretch>
                  <a:fillRect l="-519" r="-130" b="-11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13" idx="2"/>
          </p:cNvCxnSpPr>
          <p:nvPr/>
        </p:nvCxnSpPr>
        <p:spPr>
          <a:xfrm flipH="1">
            <a:off x="3967373" y="2612974"/>
            <a:ext cx="666378" cy="8835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4082371" y="4217563"/>
                <a:ext cx="61222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𝑈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371" y="4217563"/>
                <a:ext cx="612222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11000" r="-40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6522869" y="4217563"/>
                <a:ext cx="61222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𝑈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869" y="4217563"/>
                <a:ext cx="612222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10000" r="-50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5660948" y="4217563"/>
                <a:ext cx="61222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𝑇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𝑈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948" y="4217563"/>
                <a:ext cx="612222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12000" r="-50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8097880" y="4217562"/>
                <a:ext cx="61222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𝑇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𝑈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7880" y="4217562"/>
                <a:ext cx="612222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10891" r="-495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6018028" y="3146333"/>
                <a:ext cx="69630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𝐴𝑈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𝐶𝑈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028" y="3146333"/>
                <a:ext cx="696307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13158" r="-22807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6018028" y="5298198"/>
                <a:ext cx="69630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𝐴𝑇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𝐶𝑇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028" y="5298198"/>
                <a:ext cx="696307" cy="307777"/>
              </a:xfrm>
              <a:prstGeom prst="rect">
                <a:avLst/>
              </a:prstGeom>
              <a:blipFill rotWithShape="0">
                <a:blip r:embed="rId8"/>
                <a:stretch>
                  <a:fillRect l="-13158" r="-17544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483</Words>
  <Application>Microsoft Macintosh PowerPoint</Application>
  <PresentationFormat>Widescreen</PresentationFormat>
  <Paragraphs>359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CMU Serif Roman</vt:lpstr>
      <vt:lpstr>Courier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FAVITES: General Workflow</vt:lpstr>
      <vt:lpstr>Gonorrhea (Hethcote &amp; Yorke)</vt:lpstr>
      <vt:lpstr>HIV-ART (Granich)</vt:lpstr>
      <vt:lpstr>HIV-ART (Granich) (Simplified)</vt:lpstr>
      <vt:lpstr>HIV-PopART</vt:lpstr>
      <vt:lpstr>SAIS Model</vt:lpstr>
      <vt:lpstr>SEIR Model</vt:lpstr>
      <vt:lpstr>SI Model</vt:lpstr>
      <vt:lpstr>SIR Model</vt:lpstr>
      <vt:lpstr>SIS Model</vt:lpstr>
      <vt:lpstr>SVITR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N Moshiri</dc:creator>
  <cp:lastModifiedBy>Niema Moshiri</cp:lastModifiedBy>
  <cp:revision>478</cp:revision>
  <dcterms:created xsi:type="dcterms:W3CDTF">2017-05-07T04:57:51Z</dcterms:created>
  <dcterms:modified xsi:type="dcterms:W3CDTF">2018-09-13T18:37:01Z</dcterms:modified>
</cp:coreProperties>
</file>