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1" r:id="rId2"/>
    <p:sldId id="272" r:id="rId3"/>
    <p:sldId id="270" r:id="rId4"/>
    <p:sldId id="268" r:id="rId5"/>
    <p:sldId id="258" r:id="rId6"/>
    <p:sldId id="259" r:id="rId7"/>
    <p:sldId id="261" r:id="rId8"/>
    <p:sldId id="269" r:id="rId9"/>
    <p:sldId id="267" r:id="rId10"/>
    <p:sldId id="260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41"/>
  </p:normalViewPr>
  <p:slideViewPr>
    <p:cSldViewPr snapToGrid="0" snapToObjects="1">
      <p:cViewPr>
        <p:scale>
          <a:sx n="135" d="100"/>
          <a:sy n="135" d="100"/>
        </p:scale>
        <p:origin x="23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 custT="1"/>
      <dgm:spPr/>
      <dgm:t>
        <a:bodyPr/>
        <a:lstStyle/>
        <a:p>
          <a:r>
            <a:rPr lang="en-US" sz="1400" dirty="0"/>
            <a:t>Contact Network Generator</a:t>
          </a:r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 custT="1"/>
      <dgm:spPr/>
      <dgm:t>
        <a:bodyPr/>
        <a:lstStyle/>
        <a:p>
          <a:pPr algn="ctr"/>
          <a:r>
            <a:rPr lang="en-US" sz="1400"/>
            <a:t>Seeds</a:t>
          </a:r>
          <a:endParaRPr lang="en-US" sz="1400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 custT="1"/>
      <dgm:spPr/>
      <dgm:t>
        <a:bodyPr/>
        <a:lstStyle/>
        <a:p>
          <a:pPr algn="l"/>
          <a:r>
            <a:rPr lang="en-US" sz="1050" dirty="0"/>
            <a:t>Seed Sequence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/>
            <a:t>TRANSMISSIONS</a:t>
          </a:r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Node Sample</a:t>
          </a:r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Time Sample</a:t>
          </a:r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Node Evolution</a:t>
          </a:r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Sequence Evolution</a:t>
          </a:r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Source Sample</a:t>
          </a:r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 custT="1"/>
      <dgm:spPr>
        <a:solidFill>
          <a:srgbClr val="00B050"/>
        </a:solidFill>
      </dgm:spPr>
      <dgm:t>
        <a:bodyPr/>
        <a:lstStyle/>
        <a:p>
          <a:r>
            <a:rPr lang="en-US" sz="1600" dirty="0"/>
            <a:t>ERROR FREE</a:t>
          </a:r>
        </a:p>
        <a:p>
          <a:r>
            <a:rPr lang="en-US" sz="1600" dirty="0"/>
            <a:t>DATA</a:t>
          </a:r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/>
            <a:t>Time Sample</a:t>
          </a:r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/>
            <a:t>Num</a:t>
          </a:r>
          <a:r>
            <a:rPr lang="en-US" dirty="0"/>
            <a:t> Branch Sample</a:t>
          </a:r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/>
            <a:t>VIRAL SAMPLE</a:t>
          </a:r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/>
            <a:t>Num</a:t>
          </a:r>
          <a:r>
            <a:rPr lang="en-US" dirty="0"/>
            <a:t> Time Sample</a:t>
          </a:r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EB59FCF7-79EE-164C-BA56-C894BBA787D5}">
      <dgm:prSet phldrT="[Text]" custT="1"/>
      <dgm:spPr/>
      <dgm:t>
        <a:bodyPr/>
        <a:lstStyle/>
        <a:p>
          <a:pPr algn="l"/>
          <a:r>
            <a:rPr lang="en-US" sz="1050" dirty="0"/>
            <a:t>Seed Selection</a:t>
          </a:r>
        </a:p>
      </dgm:t>
    </dgm:pt>
    <dgm:pt modelId="{EB5B572A-39CC-A24D-9FD3-7E0D5EE2748F}" type="parTrans" cxnId="{3C05CC0E-E31D-8147-AD16-56BA010946E7}">
      <dgm:prSet/>
      <dgm:spPr/>
      <dgm:t>
        <a:bodyPr/>
        <a:lstStyle/>
        <a:p>
          <a:endParaRPr lang="en-US"/>
        </a:p>
      </dgm:t>
    </dgm:pt>
    <dgm:pt modelId="{44AB6DBE-73A2-3645-A37C-00E23131B684}" type="sibTrans" cxnId="{3C05CC0E-E31D-8147-AD16-56BA010946E7}">
      <dgm:prSet/>
      <dgm:spPr/>
      <dgm:t>
        <a:bodyPr/>
        <a:lstStyle/>
        <a:p>
          <a:endParaRPr lang="en-US"/>
        </a:p>
      </dgm:t>
    </dgm:pt>
    <dgm:pt modelId="{81B97A9D-FD27-694B-AC76-0244B4DA86DE}">
      <dgm:prSet phldrT="[Text]" custT="1"/>
      <dgm:spPr/>
      <dgm:t>
        <a:bodyPr/>
        <a:lstStyle/>
        <a:p>
          <a:r>
            <a:rPr lang="en-US" sz="1800" dirty="0"/>
            <a:t>Tree Unit</a:t>
          </a:r>
        </a:p>
      </dgm:t>
    </dgm:pt>
    <dgm:pt modelId="{4966035C-07F7-534D-B0D2-4747F982BA5E}" type="parTrans" cxnId="{D891D4B2-B61D-704F-9A3C-D58AD5E88D6D}">
      <dgm:prSet/>
      <dgm:spPr/>
      <dgm:t>
        <a:bodyPr/>
        <a:lstStyle/>
        <a:p>
          <a:endParaRPr lang="en-US"/>
        </a:p>
      </dgm:t>
    </dgm:pt>
    <dgm:pt modelId="{58A3FA75-169B-4043-8B16-DA75FF430FAE}" type="sibTrans" cxnId="{D891D4B2-B61D-704F-9A3C-D58AD5E88D6D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</dgm:pt>
    <dgm:pt modelId="{1A8802C5-3316-8E4D-AF91-213A1FB07CB7}" type="pres">
      <dgm:prSet presAssocID="{B170FB99-8909-414F-A4FC-4553DD906590}" presName="sibTrans" presStyleLbl="sibTrans2D1" presStyleIdx="0" presStyleCnt="5"/>
      <dgm:spPr/>
    </dgm:pt>
    <dgm:pt modelId="{E73AAB45-BA46-5E42-A3FA-3E92D321988C}" type="pres">
      <dgm:prSet presAssocID="{B170FB99-8909-414F-A4FC-4553DD906590}" presName="connectorText" presStyleLbl="sibTrans2D1" presStyleIdx="0" presStyleCnt="5"/>
      <dgm:spPr/>
    </dgm:pt>
    <dgm:pt modelId="{C5062774-D3A7-8B40-8FDE-995EBC7DED98}" type="pres">
      <dgm:prSet presAssocID="{801AFE1A-416D-E74C-BBFD-557415AE0194}" presName="node" presStyleLbl="node1" presStyleIdx="1" presStyleCnt="6" custScaleX="87130" custScaleY="82184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5"/>
      <dgm:spPr/>
    </dgm:pt>
    <dgm:pt modelId="{A8C226CF-C78B-EB4E-86A6-1B0387CFF648}" type="pres">
      <dgm:prSet presAssocID="{533BC168-BC76-C14E-8694-1DC3B6CF54C5}" presName="connectorText" presStyleLbl="sibTrans2D1" presStyleIdx="1" presStyleCnt="5"/>
      <dgm:spPr/>
    </dgm:pt>
    <dgm:pt modelId="{2D708B46-B09A-7F44-A9C5-AB1FDCCB92AC}" type="pres">
      <dgm:prSet presAssocID="{E87FC9F4-306A-C441-847C-3B779F386673}" presName="node" presStyleLbl="node1" presStyleIdx="2" presStyleCnt="6" custScaleX="116805" custScaleY="82184">
        <dgm:presLayoutVars>
          <dgm:bulletEnabled val="1"/>
        </dgm:presLayoutVars>
      </dgm:prSet>
      <dgm:spPr/>
    </dgm:pt>
    <dgm:pt modelId="{D04E9C78-DFB5-504F-BAA1-0C684C1DAD88}" type="pres">
      <dgm:prSet presAssocID="{4CC5DAE6-00C4-BD4A-B969-A1FB5B516F57}" presName="sibTrans" presStyleLbl="sibTrans2D1" presStyleIdx="2" presStyleCnt="5"/>
      <dgm:spPr/>
    </dgm:pt>
    <dgm:pt modelId="{FC94D377-6A7C-C04B-BE77-5081195182EA}" type="pres">
      <dgm:prSet presAssocID="{4CC5DAE6-00C4-BD4A-B969-A1FB5B516F57}" presName="connectorText" presStyleLbl="sibTrans2D1" presStyleIdx="2" presStyleCnt="5"/>
      <dgm:spPr/>
    </dgm:pt>
    <dgm:pt modelId="{C32824EC-7FEF-D447-AAC6-9346B117354E}" type="pres">
      <dgm:prSet presAssocID="{B3862515-EEE4-D345-B4E4-D176ED5D829D}" presName="node" presStyleLbl="node1" presStyleIdx="3" presStyleCnt="6" custScaleX="87244" custScaleY="82184">
        <dgm:presLayoutVars>
          <dgm:bulletEnabled val="1"/>
        </dgm:presLayoutVars>
      </dgm:prSet>
      <dgm:spPr/>
    </dgm:pt>
    <dgm:pt modelId="{5863E911-18E3-324A-A96A-07671B0F8D24}" type="pres">
      <dgm:prSet presAssocID="{C939A25E-CA77-444F-8E65-4DA5CA6053DA}" presName="sibTrans" presStyleLbl="sibTrans2D1" presStyleIdx="3" presStyleCnt="5"/>
      <dgm:spPr/>
    </dgm:pt>
    <dgm:pt modelId="{C144839B-A0B2-3640-8A63-BF0412473803}" type="pres">
      <dgm:prSet presAssocID="{C939A25E-CA77-444F-8E65-4DA5CA6053DA}" presName="connectorText" presStyleLbl="sibTrans2D1" presStyleIdx="3" presStyleCnt="5"/>
      <dgm:spPr/>
    </dgm:pt>
    <dgm:pt modelId="{5DE5E078-35B4-3D43-9551-2453C95F0872}" type="pres">
      <dgm:prSet presAssocID="{81B97A9D-FD27-694B-AC76-0244B4DA86DE}" presName="node" presStyleLbl="node1" presStyleIdx="4" presStyleCnt="6" custScaleX="87244" custScaleY="82184">
        <dgm:presLayoutVars>
          <dgm:bulletEnabled val="1"/>
        </dgm:presLayoutVars>
      </dgm:prSet>
      <dgm:spPr/>
    </dgm:pt>
    <dgm:pt modelId="{EB155C6C-1B8A-B446-94F3-79BA3039FA02}" type="pres">
      <dgm:prSet presAssocID="{58A3FA75-169B-4043-8B16-DA75FF430FAE}" presName="sibTrans" presStyleLbl="sibTrans2D1" presStyleIdx="4" presStyleCnt="5"/>
      <dgm:spPr/>
    </dgm:pt>
    <dgm:pt modelId="{136F8697-2561-0548-BD8F-BDC162F1C534}" type="pres">
      <dgm:prSet presAssocID="{58A3FA75-169B-4043-8B16-DA75FF430FAE}" presName="connectorText" presStyleLbl="sibTrans2D1" presStyleIdx="4" presStyleCnt="5"/>
      <dgm:spPr/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</dgm:pt>
  </dgm:ptLst>
  <dgm:cxnLst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6E7BE60C-E32C-B049-B3FB-B11962DD0006}" srcId="{DE49E2BA-261B-EC46-BAF7-6B78BDB6F06F}" destId="{B3862515-EEE4-D345-B4E4-D176ED5D829D}" srcOrd="3" destOrd="0" parTransId="{A35A8C1C-578A-A946-9D1F-5DC7E105BF40}" sibTransId="{C939A25E-CA77-444F-8E65-4DA5CA6053DA}"/>
    <dgm:cxn modelId="{3C05CC0E-E31D-8147-AD16-56BA010946E7}" srcId="{801AFE1A-416D-E74C-BBFD-557415AE0194}" destId="{EB59FCF7-79EE-164C-BA56-C894BBA787D5}" srcOrd="0" destOrd="0" parTransId="{EB5B572A-39CC-A24D-9FD3-7E0D5EE2748F}" sibTransId="{44AB6DBE-73A2-3645-A37C-00E23131B684}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8208AA31-3D46-1B47-A4D3-10F7DA609BE4}" type="presOf" srcId="{EB59FCF7-79EE-164C-BA56-C894BBA787D5}" destId="{C5062774-D3A7-8B40-8FDE-995EBC7DED98}" srcOrd="0" destOrd="1" presId="urn:microsoft.com/office/officeart/2005/8/layout/process1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6B611D36-09FC-8E45-BA51-7D1931548ACD}" type="presOf" srcId="{58A3FA75-169B-4043-8B16-DA75FF430FAE}" destId="{136F8697-2561-0548-BD8F-BDC162F1C534}" srcOrd="1" destOrd="0" presId="urn:microsoft.com/office/officeart/2005/8/layout/process1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0815C48C-A1E3-F44B-9AF8-5FC30094437E}" type="presOf" srcId="{81B97A9D-FD27-694B-AC76-0244B4DA86DE}" destId="{5DE5E078-35B4-3D43-9551-2453C95F0872}" srcOrd="0" destOrd="0" presId="urn:microsoft.com/office/officeart/2005/8/layout/process1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867BC094-7706-8C49-ADCD-A9E414476BD6}" type="presOf" srcId="{58A3FA75-169B-4043-8B16-DA75FF430FAE}" destId="{EB155C6C-1B8A-B446-94F3-79BA3039FA02}" srcOrd="0" destOrd="0" presId="urn:microsoft.com/office/officeart/2005/8/layout/process1"/>
    <dgm:cxn modelId="{65F9519C-8DCA-3242-AB72-34F5454955E7}" srcId="{DE49E2BA-261B-EC46-BAF7-6B78BDB6F06F}" destId="{E87FC9F4-306A-C441-847C-3B779F386673}" srcOrd="2" destOrd="0" parTransId="{59685BE7-ADA0-B24C-9379-A9C402B1D281}" sibTransId="{4CC5DAE6-00C4-BD4A-B969-A1FB5B516F57}"/>
    <dgm:cxn modelId="{7DD280A0-F51F-F84F-B3E8-E63A8CE40189}" type="presOf" srcId="{D8DAD879-37C7-774C-B149-B7250DD6D502}" destId="{C5062774-D3A7-8B40-8FDE-995EBC7DED98}" srcOrd="0" destOrd="2" presId="urn:microsoft.com/office/officeart/2005/8/layout/process1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D891D4B2-B61D-704F-9A3C-D58AD5E88D6D}" srcId="{DE49E2BA-261B-EC46-BAF7-6B78BDB6F06F}" destId="{81B97A9D-FD27-694B-AC76-0244B4DA86DE}" srcOrd="4" destOrd="0" parTransId="{4966035C-07F7-534D-B0D2-4747F982BA5E}" sibTransId="{58A3FA75-169B-4043-8B16-DA75FF430FAE}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F550F3EB-D554-514D-9172-65DAE540D191}" srcId="{801AFE1A-416D-E74C-BBFD-557415AE0194}" destId="{D8DAD879-37C7-774C-B149-B7250DD6D502}" srcOrd="1" destOrd="0" parTransId="{3057D897-29F9-DD49-B58A-81904BB7F42F}" sibTransId="{FA861C74-A4AA-6341-A5A4-19F33298102E}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CB2B9ACD-54B4-CA4A-9DE9-955F9DED2227}" type="presParOf" srcId="{4A554E7B-4565-9144-9E8A-ED84F42D6595}" destId="{2D708B46-B09A-7F44-A9C5-AB1FDCCB92AC}" srcOrd="4" destOrd="0" presId="urn:microsoft.com/office/officeart/2005/8/layout/process1"/>
    <dgm:cxn modelId="{16DF7A10-E7A2-0C46-96BB-1D8C0280C094}" type="presParOf" srcId="{4A554E7B-4565-9144-9E8A-ED84F42D6595}" destId="{D04E9C78-DFB5-504F-BAA1-0C684C1DAD88}" srcOrd="5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6" destOrd="0" presId="urn:microsoft.com/office/officeart/2005/8/layout/process1"/>
    <dgm:cxn modelId="{FDA3089C-E0D4-B64D-AF24-3186956E8C9A}" type="presParOf" srcId="{4A554E7B-4565-9144-9E8A-ED84F42D6595}" destId="{5863E911-18E3-324A-A96A-07671B0F8D24}" srcOrd="7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D83A946-E876-BF44-A535-59E81918C0E5}" type="presParOf" srcId="{4A554E7B-4565-9144-9E8A-ED84F42D6595}" destId="{5DE5E078-35B4-3D43-9551-2453C95F0872}" srcOrd="8" destOrd="0" presId="urn:microsoft.com/office/officeart/2005/8/layout/process1"/>
    <dgm:cxn modelId="{C4B9F138-3CEC-BE4D-B986-06D73A0E7FF5}" type="presParOf" srcId="{4A554E7B-4565-9144-9E8A-ED84F42D6595}" destId="{EB155C6C-1B8A-B446-94F3-79BA3039FA02}" srcOrd="9" destOrd="0" presId="urn:microsoft.com/office/officeart/2005/8/layout/process1"/>
    <dgm:cxn modelId="{885E1CE7-4A9A-0547-ACE9-5A354B23EF30}" type="presParOf" srcId="{EB155C6C-1B8A-B446-94F3-79BA3039FA02}" destId="{136F8697-2561-0548-BD8F-BDC162F1C534}" srcOrd="0" destOrd="0" presId="urn:microsoft.com/office/officeart/2005/8/layout/process1"/>
    <dgm:cxn modelId="{DB8F1250-D459-9C46-A6B8-35A02122F9B3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/>
            <a:t>Node Sample</a:t>
          </a:r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/>
            <a:t>Sequencing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ERROR PRONE DATA</a:t>
          </a:r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E324EA71-C9AB-2943-812E-646AB1B31125}" type="pres">
      <dgm:prSet presAssocID="{5EDB0D77-09F0-0C4F-B332-E852A176F79A}" presName="node" presStyleLbl="node1" presStyleIdx="0" presStyleCnt="4" custScaleX="74614">
        <dgm:presLayoutVars>
          <dgm:bulletEnabled val="1"/>
        </dgm:presLayoutVars>
      </dgm:prSet>
      <dgm:spPr/>
    </dgm:pt>
    <dgm:pt modelId="{FF12BBB7-C98F-004B-97D1-6F33A956F885}" type="pres">
      <dgm:prSet presAssocID="{486F902B-586B-8044-9F9C-0B0AEA8029F9}" presName="sibTrans" presStyleLbl="sibTrans2D1" presStyleIdx="0" presStyleCnt="3"/>
      <dgm:spPr/>
    </dgm:pt>
    <dgm:pt modelId="{93205773-7419-ED4D-91F8-2A24298BF005}" type="pres">
      <dgm:prSet presAssocID="{486F902B-586B-8044-9F9C-0B0AEA8029F9}" presName="connectorText" presStyleLbl="sibTrans2D1" presStyleIdx="0" presStyleCnt="3"/>
      <dgm:spPr/>
    </dgm:pt>
    <dgm:pt modelId="{C5062774-D3A7-8B40-8FDE-995EBC7DED98}" type="pres">
      <dgm:prSet presAssocID="{801AFE1A-416D-E74C-BBFD-557415AE0194}" presName="node" presStyleLbl="node1" presStyleIdx="1" presStyleCnt="4" custScaleX="67810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3"/>
      <dgm:spPr/>
    </dgm:pt>
    <dgm:pt modelId="{A8C226CF-C78B-EB4E-86A6-1B0387CFF648}" type="pres">
      <dgm:prSet presAssocID="{533BC168-BC76-C14E-8694-1DC3B6CF54C5}" presName="connectorText" presStyleLbl="sibTrans2D1" presStyleIdx="1" presStyleCnt="3"/>
      <dgm:spPr/>
    </dgm:pt>
    <dgm:pt modelId="{435D2948-DD5F-BA48-A4C2-3ADB352C2698}" type="pres">
      <dgm:prSet presAssocID="{D8DAD879-37C7-774C-B149-B7250DD6D502}" presName="node" presStyleLbl="node1" presStyleIdx="2" presStyleCnt="4" custScaleX="72805">
        <dgm:presLayoutVars>
          <dgm:bulletEnabled val="1"/>
        </dgm:presLayoutVars>
      </dgm:prSet>
      <dgm:spPr/>
    </dgm:pt>
    <dgm:pt modelId="{F4B44CBC-FC47-1543-B4A9-F5AEB5CEB6BF}" type="pres">
      <dgm:prSet presAssocID="{FA861C74-A4AA-6341-A5A4-19F33298102E}" presName="sibTrans" presStyleLbl="sibTrans2D1" presStyleIdx="2" presStyleCnt="3"/>
      <dgm:spPr/>
    </dgm:pt>
    <dgm:pt modelId="{80A3280C-1FE1-F741-8E7B-2B8CCCBB28E5}" type="pres">
      <dgm:prSet presAssocID="{FA861C74-A4AA-6341-A5A4-19F33298102E}" presName="connectorText" presStyleLbl="sibTrans2D1" presStyleIdx="2" presStyleCnt="3"/>
      <dgm:spPr/>
    </dgm:pt>
    <dgm:pt modelId="{93C48DAD-00D2-4A4E-AC72-7CB3A0545D4B}" type="pres">
      <dgm:prSet presAssocID="{5251FC95-52A4-DA43-90C4-BEF4D9B3E10E}" presName="node" presStyleLbl="node1" presStyleIdx="3" presStyleCnt="4" custScaleX="92053">
        <dgm:presLayoutVars>
          <dgm:bulletEnabled val="1"/>
        </dgm:presLayoutVars>
      </dgm:prSet>
      <dgm:spPr/>
    </dgm:pt>
  </dgm:ptLst>
  <dgm:cxnLst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DE807855-9CDD-324C-81D4-3B87064B6B29}" srcId="{DE49E2BA-261B-EC46-BAF7-6B78BDB6F06F}" destId="{5251FC95-52A4-DA43-90C4-BEF4D9B3E10E}" srcOrd="3" destOrd="0" parTransId="{B584EBF7-2A7D-E045-BCC4-FE73521BF4F3}" sibTransId="{3C854AC4-90AA-854D-BFF7-6114E9ACB01C}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D0EC52D1-3E66-8D4A-A2BE-5BB700773E35}" type="presParOf" srcId="{4A554E7B-4565-9144-9E8A-ED84F42D6595}" destId="{C5062774-D3A7-8B40-8FDE-995EBC7DED98}" srcOrd="2" destOrd="0" presId="urn:microsoft.com/office/officeart/2005/8/layout/process1"/>
    <dgm:cxn modelId="{114C4D98-6F06-5A45-82B0-C4314450143E}" type="presParOf" srcId="{4A554E7B-4565-9144-9E8A-ED84F42D6595}" destId="{3029052C-E3B7-CC46-8E23-37ABEDD15F03}" srcOrd="3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4" destOrd="0" presId="urn:microsoft.com/office/officeart/2005/8/layout/process1"/>
    <dgm:cxn modelId="{6D8E31EE-6C8D-C643-A699-16124BF53999}" type="presParOf" srcId="{4A554E7B-4565-9144-9E8A-ED84F42D6595}" destId="{F4B44CBC-FC47-1543-B4A9-F5AEB5CEB6BF}" srcOrd="5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251" y="374317"/>
          <a:ext cx="1150159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Network Generator</a:t>
          </a:r>
        </a:p>
      </dsp:txBody>
      <dsp:txXfrm>
        <a:off x="38938" y="408004"/>
        <a:ext cx="1082785" cy="1324150"/>
      </dsp:txXfrm>
    </dsp:sp>
    <dsp:sp modelId="{1A8802C5-3316-8E4D-AF91-213A1FB07CB7}">
      <dsp:nvSpPr>
        <dsp:cNvPr id="0" name=""/>
        <dsp:cNvSpPr/>
      </dsp:nvSpPr>
      <dsp:spPr>
        <a:xfrm>
          <a:off x="1303183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03183" y="960136"/>
        <a:ext cx="219295" cy="219886"/>
      </dsp:txXfrm>
    </dsp:sp>
    <dsp:sp modelId="{C5062774-D3A7-8B40-8FDE-995EBC7DED98}">
      <dsp:nvSpPr>
        <dsp:cNvPr id="0" name=""/>
        <dsp:cNvSpPr/>
      </dsp:nvSpPr>
      <dsp:spPr>
        <a:xfrm>
          <a:off x="1746501" y="374317"/>
          <a:ext cx="1287544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Seeds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Selection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Sequence</a:t>
          </a:r>
        </a:p>
      </dsp:txBody>
      <dsp:txXfrm>
        <a:off x="1784212" y="412028"/>
        <a:ext cx="1212122" cy="1316102"/>
      </dsp:txXfrm>
    </dsp:sp>
    <dsp:sp modelId="{3029052C-E3B7-CC46-8E23-37ABEDD15F03}">
      <dsp:nvSpPr>
        <dsp:cNvPr id="0" name=""/>
        <dsp:cNvSpPr/>
      </dsp:nvSpPr>
      <dsp:spPr>
        <a:xfrm>
          <a:off x="318181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81818" y="960136"/>
        <a:ext cx="219295" cy="219886"/>
      </dsp:txXfrm>
    </dsp:sp>
    <dsp:sp modelId="{2D708B46-B09A-7F44-A9C5-AB1FDCCB92AC}">
      <dsp:nvSpPr>
        <dsp:cNvPr id="0" name=""/>
        <dsp:cNvSpPr/>
      </dsp:nvSpPr>
      <dsp:spPr>
        <a:xfrm>
          <a:off x="3625136" y="374317"/>
          <a:ext cx="1726059" cy="139152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TRANSMISSIONS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Node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Node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Sequence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Source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EndCriteria</a:t>
          </a:r>
          <a:endParaRPr lang="en-US" sz="1000" kern="1200" dirty="0"/>
        </a:p>
      </dsp:txBody>
      <dsp:txXfrm>
        <a:off x="3665892" y="415073"/>
        <a:ext cx="1644547" cy="1310012"/>
      </dsp:txXfrm>
    </dsp:sp>
    <dsp:sp modelId="{D04E9C78-DFB5-504F-BAA1-0C684C1DAD88}">
      <dsp:nvSpPr>
        <dsp:cNvPr id="0" name=""/>
        <dsp:cNvSpPr/>
      </dsp:nvSpPr>
      <dsp:spPr>
        <a:xfrm>
          <a:off x="549896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498969" y="960136"/>
        <a:ext cx="219295" cy="219886"/>
      </dsp:txXfrm>
    </dsp:sp>
    <dsp:sp modelId="{C32824EC-7FEF-D447-AAC6-9346B117354E}">
      <dsp:nvSpPr>
        <dsp:cNvPr id="0" name=""/>
        <dsp:cNvSpPr/>
      </dsp:nvSpPr>
      <dsp:spPr>
        <a:xfrm>
          <a:off x="594228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VIRAL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Branch Sample</a:t>
          </a:r>
        </a:p>
      </dsp:txBody>
      <dsp:txXfrm>
        <a:off x="5980047" y="412077"/>
        <a:ext cx="1213708" cy="1316004"/>
      </dsp:txXfrm>
    </dsp:sp>
    <dsp:sp modelId="{5863E911-18E3-324A-A96A-07671B0F8D24}">
      <dsp:nvSpPr>
        <dsp:cNvPr id="0" name=""/>
        <dsp:cNvSpPr/>
      </dsp:nvSpPr>
      <dsp:spPr>
        <a:xfrm>
          <a:off x="737928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379289" y="960136"/>
        <a:ext cx="219295" cy="219886"/>
      </dsp:txXfrm>
    </dsp:sp>
    <dsp:sp modelId="{5DE5E078-35B4-3D43-9551-2453C95F0872}">
      <dsp:nvSpPr>
        <dsp:cNvPr id="0" name=""/>
        <dsp:cNvSpPr/>
      </dsp:nvSpPr>
      <dsp:spPr>
        <a:xfrm>
          <a:off x="782260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Tree Unit</a:t>
          </a:r>
        </a:p>
      </dsp:txBody>
      <dsp:txXfrm>
        <a:off x="7860367" y="412077"/>
        <a:ext cx="1213708" cy="1316004"/>
      </dsp:txXfrm>
    </dsp:sp>
    <dsp:sp modelId="{EB155C6C-1B8A-B446-94F3-79BA3039FA02}">
      <dsp:nvSpPr>
        <dsp:cNvPr id="0" name=""/>
        <dsp:cNvSpPr/>
      </dsp:nvSpPr>
      <dsp:spPr>
        <a:xfrm>
          <a:off x="925960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259608" y="960136"/>
        <a:ext cx="219295" cy="219886"/>
      </dsp:txXfrm>
    </dsp:sp>
    <dsp:sp modelId="{E324EA71-C9AB-2943-812E-646AB1B31125}">
      <dsp:nvSpPr>
        <dsp:cNvPr id="0" name=""/>
        <dsp:cNvSpPr/>
      </dsp:nvSpPr>
      <dsp:spPr>
        <a:xfrm>
          <a:off x="9702926" y="374317"/>
          <a:ext cx="1357218" cy="139152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ERROR FREE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9742678" y="414069"/>
        <a:ext cx="1277714" cy="131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3563" y="293664"/>
          <a:ext cx="1931047" cy="155282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ERROR FREE DATA</a:t>
          </a:r>
          <a:endParaRPr lang="en-US" sz="2600" kern="1200" dirty="0"/>
        </a:p>
      </dsp:txBody>
      <dsp:txXfrm>
        <a:off x="49044" y="339145"/>
        <a:ext cx="1840085" cy="1461867"/>
      </dsp:txXfrm>
    </dsp:sp>
    <dsp:sp modelId="{FF12BBB7-C98F-004B-97D1-6F33A956F885}">
      <dsp:nvSpPr>
        <dsp:cNvPr id="0" name=""/>
        <dsp:cNvSpPr/>
      </dsp:nvSpPr>
      <dsp:spPr>
        <a:xfrm>
          <a:off x="2193416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193416" y="877528"/>
        <a:ext cx="384066" cy="385102"/>
      </dsp:txXfrm>
    </dsp:sp>
    <dsp:sp modelId="{C5062774-D3A7-8B40-8FDE-995EBC7DED98}">
      <dsp:nvSpPr>
        <dsp:cNvPr id="0" name=""/>
        <dsp:cNvSpPr/>
      </dsp:nvSpPr>
      <dsp:spPr>
        <a:xfrm>
          <a:off x="2969830" y="293664"/>
          <a:ext cx="1754956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Node Sample</a:t>
          </a:r>
        </a:p>
      </dsp:txBody>
      <dsp:txXfrm>
        <a:off x="3015311" y="339145"/>
        <a:ext cx="1663994" cy="1461867"/>
      </dsp:txXfrm>
    </dsp:sp>
    <dsp:sp modelId="{3029052C-E3B7-CC46-8E23-37ABEDD15F03}">
      <dsp:nvSpPr>
        <dsp:cNvPr id="0" name=""/>
        <dsp:cNvSpPr/>
      </dsp:nvSpPr>
      <dsp:spPr>
        <a:xfrm>
          <a:off x="4983592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83592" y="877528"/>
        <a:ext cx="384066" cy="385102"/>
      </dsp:txXfrm>
    </dsp:sp>
    <dsp:sp modelId="{435D2948-DD5F-BA48-A4C2-3ADB352C2698}">
      <dsp:nvSpPr>
        <dsp:cNvPr id="0" name=""/>
        <dsp:cNvSpPr/>
      </dsp:nvSpPr>
      <dsp:spPr>
        <a:xfrm>
          <a:off x="5760006" y="293664"/>
          <a:ext cx="1884229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Sequencing</a:t>
          </a:r>
        </a:p>
      </dsp:txBody>
      <dsp:txXfrm>
        <a:off x="5805487" y="339145"/>
        <a:ext cx="1793267" cy="1461867"/>
      </dsp:txXfrm>
    </dsp:sp>
    <dsp:sp modelId="{F4B44CBC-FC47-1543-B4A9-F5AEB5CEB6BF}">
      <dsp:nvSpPr>
        <dsp:cNvPr id="0" name=""/>
        <dsp:cNvSpPr/>
      </dsp:nvSpPr>
      <dsp:spPr>
        <a:xfrm>
          <a:off x="7903041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03041" y="877528"/>
        <a:ext cx="384066" cy="385102"/>
      </dsp:txXfrm>
    </dsp:sp>
    <dsp:sp modelId="{93C48DAD-00D2-4A4E-AC72-7CB3A0545D4B}">
      <dsp:nvSpPr>
        <dsp:cNvPr id="0" name=""/>
        <dsp:cNvSpPr/>
      </dsp:nvSpPr>
      <dsp:spPr>
        <a:xfrm>
          <a:off x="8679455" y="293664"/>
          <a:ext cx="2382377" cy="155282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ERROR PRONE DATA</a:t>
          </a:r>
        </a:p>
      </dsp:txBody>
      <dsp:txXfrm>
        <a:off x="8724936" y="339145"/>
        <a:ext cx="2291415" cy="146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5.png"/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7" Type="http://schemas.openxmlformats.org/officeDocument/2006/relationships/image" Target="../media/image34.png"/><Relationship Id="rId12" Type="http://schemas.openxmlformats.org/officeDocument/2006/relationships/image" Target="../media/image29.png"/><Relationship Id="rId2" Type="http://schemas.openxmlformats.org/officeDocument/2006/relationships/image" Target="../media/image200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9" Type="http://schemas.openxmlformats.org/officeDocument/2006/relationships/image" Target="../media/image36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14" Type="http://schemas.openxmlformats.org/officeDocument/2006/relationships/image" Target="../media/image3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8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A49EA6-4BFE-DC41-B439-52DB71D3BF3F}"/>
              </a:ext>
            </a:extLst>
          </p:cNvPr>
          <p:cNvGrpSpPr/>
          <p:nvPr/>
        </p:nvGrpSpPr>
        <p:grpSpPr>
          <a:xfrm>
            <a:off x="2237207" y="700576"/>
            <a:ext cx="1184056" cy="1234999"/>
            <a:chOff x="630621" y="599087"/>
            <a:chExt cx="1184056" cy="1234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F8D5EA-1AC7-2347-8830-0FBD767F97D6}"/>
                </a:ext>
              </a:extLst>
            </p:cNvPr>
            <p:cNvGrpSpPr/>
            <p:nvPr/>
          </p:nvGrpSpPr>
          <p:grpSpPr>
            <a:xfrm>
              <a:off x="757865" y="735644"/>
              <a:ext cx="963133" cy="978195"/>
              <a:chOff x="579189" y="346762"/>
              <a:chExt cx="963133" cy="9781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DE669B3-8139-E443-B24F-00D6152E26CF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E5D7D4-D267-9841-8A50-9C6B2F7FC30A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9AC0AFB-868E-B94F-A736-D53BFA98DE25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CD0677-93F8-AA40-9FC7-E11FA99D3E51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9E2F55B-1614-3044-8393-B5304FDD3119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6EA7370-507C-F241-A1BB-4E9E2AF69D03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763BD3-FA64-DC42-AFD1-2D1FEE4E5E62}"/>
                  </a:ext>
                </a:extLst>
              </p:cNvPr>
              <p:cNvCxnSpPr>
                <a:stCxn id="4" idx="7"/>
                <a:endCxn id="7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315E7D-442A-EC41-97FA-4C674945AFEA}"/>
                  </a:ext>
                </a:extLst>
              </p:cNvPr>
              <p:cNvCxnSpPr>
                <a:stCxn id="6" idx="1"/>
                <a:endCxn id="4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64EA52-235E-7143-9597-19E6CAC544F8}"/>
                  </a:ext>
                </a:extLst>
              </p:cNvPr>
              <p:cNvCxnSpPr>
                <a:stCxn id="5" idx="1"/>
                <a:endCxn id="7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D7AE59-9CD1-814D-B488-643E42A00E89}"/>
                  </a:ext>
                </a:extLst>
              </p:cNvPr>
              <p:cNvCxnSpPr>
                <a:stCxn id="6" idx="7"/>
                <a:endCxn id="5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37DF5A-C815-C846-826F-9417C4E04A6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5990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7B7DE6-9552-6247-814E-88A7BFC89675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79" y="599088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04D2A3-5E22-F64A-A9DE-2133B906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1818210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EC5196-9FBC-4442-8F22-8A4B3EDB1B8D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599088"/>
              <a:ext cx="0" cy="123499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D1380F-A20E-EC40-9FB6-F705F7B24BB0}"/>
                </a:ext>
              </a:extLst>
            </p:cNvPr>
            <p:cNvSpPr txBox="1"/>
            <p:nvPr/>
          </p:nvSpPr>
          <p:spPr>
            <a:xfrm>
              <a:off x="651590" y="599087"/>
              <a:ext cx="299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214253-ACF9-C047-B6FB-B831F58E0A01}"/>
              </a:ext>
            </a:extLst>
          </p:cNvPr>
          <p:cNvGrpSpPr/>
          <p:nvPr/>
        </p:nvGrpSpPr>
        <p:grpSpPr>
          <a:xfrm>
            <a:off x="3498718" y="699495"/>
            <a:ext cx="1198381" cy="1679686"/>
            <a:chOff x="1571710" y="189184"/>
            <a:chExt cx="1198381" cy="1679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E0687C-3A0B-0B49-A5C8-1DC589825392}"/>
                </a:ext>
              </a:extLst>
            </p:cNvPr>
            <p:cNvGrpSpPr/>
            <p:nvPr/>
          </p:nvGrpSpPr>
          <p:grpSpPr>
            <a:xfrm>
              <a:off x="1571710" y="189184"/>
              <a:ext cx="1184056" cy="1679686"/>
              <a:chOff x="2002635" y="599087"/>
              <a:chExt cx="1184056" cy="16796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77F2A5E-4A09-6A4B-9FC3-7B8B7103A437}"/>
                  </a:ext>
                </a:extLst>
              </p:cNvPr>
              <p:cNvGrpSpPr/>
              <p:nvPr/>
            </p:nvGrpSpPr>
            <p:grpSpPr>
              <a:xfrm>
                <a:off x="2129879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9C70E44-A901-0341-A425-065D8DFBEE3B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ADF125-7547-A84E-ABF1-2DCCDE98620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51A20BE-1A3E-EF40-9B99-B3911B27AE5F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F5925EB-B6DD-DF47-AA35-0878125631E0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5F86909-B2E4-A34F-BE30-E50E6C79AEAB}"/>
                    </a:ext>
                  </a:extLst>
                </p:cNvPr>
                <p:cNvCxnSpPr>
                  <a:stCxn id="26" idx="6"/>
                  <a:endCxn id="27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88FF48D-9F69-104A-91C8-4CE789E70E42}"/>
                    </a:ext>
                  </a:extLst>
                </p:cNvPr>
                <p:cNvCxnSpPr>
                  <a:stCxn id="29" idx="4"/>
                  <a:endCxn id="28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2E94012-EC00-5B43-8C61-3F66EC158BF8}"/>
                    </a:ext>
                  </a:extLst>
                </p:cNvPr>
                <p:cNvCxnSpPr>
                  <a:stCxn id="26" idx="7"/>
                  <a:endCxn id="29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2AD8DB7-850C-C845-A0C4-42A37F070254}"/>
                    </a:ext>
                  </a:extLst>
                </p:cNvPr>
                <p:cNvCxnSpPr>
                  <a:stCxn id="28" idx="1"/>
                  <a:endCxn id="26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37AC2F-E39C-EF4B-B895-DEDE51E531F7}"/>
                    </a:ext>
                  </a:extLst>
                </p:cNvPr>
                <p:cNvCxnSpPr>
                  <a:stCxn id="27" idx="1"/>
                  <a:endCxn id="29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8AE4F3-6D70-E34A-A13C-EB4CA850FB45}"/>
                    </a:ext>
                  </a:extLst>
                </p:cNvPr>
                <p:cNvCxnSpPr>
                  <a:stCxn id="28" idx="7"/>
                  <a:endCxn id="27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530A97-7E93-8E42-BD13-3C13AC46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635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2CF29B8-DDB4-4943-B49B-51D1A59DB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6A33A7-36AC-0840-A4D3-1E77E048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A27C7F-F2A9-8348-AD75-169A4979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56349A-0D88-BE4C-8B87-FB1D7B69DC7C}"/>
                  </a:ext>
                </a:extLst>
              </p:cNvPr>
              <p:cNvSpPr txBox="1"/>
              <p:nvPr/>
            </p:nvSpPr>
            <p:spPr>
              <a:xfrm>
                <a:off x="2023604" y="599087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2a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BB92B11-068D-A44E-B205-142E064D1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1818210"/>
                <a:ext cx="0" cy="4547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475C59C-99C8-9F4B-986E-BA4B6D896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2264982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EB7358-C690-694E-8D8A-DA4A2DFD0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90" y="1823540"/>
                <a:ext cx="0" cy="44940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B3C5F4-113A-094F-A2C1-FB5051699740}"/>
                  </a:ext>
                </a:extLst>
              </p:cNvPr>
              <p:cNvSpPr txBox="1"/>
              <p:nvPr/>
            </p:nvSpPr>
            <p:spPr>
              <a:xfrm>
                <a:off x="2019061" y="1823539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2b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C6BD725-6AE7-4348-87F1-5461A23FD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451" y="1902370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6B78DF-36DA-F14A-B77B-CEE299038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0884" y="1902370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9C18A0-2478-714E-98D5-B422BB30D2E8}"/>
                  </a:ext>
                </a:extLst>
              </p:cNvPr>
              <p:cNvSpPr txBox="1"/>
              <p:nvPr/>
            </p:nvSpPr>
            <p:spPr>
              <a:xfrm>
                <a:off x="2290115" y="2011331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26B3CCB-89FA-B944-888B-481A5EC36CAC}"/>
                  </a:ext>
                </a:extLst>
              </p:cNvPr>
              <p:cNvSpPr txBox="1"/>
              <p:nvPr/>
            </p:nvSpPr>
            <p:spPr>
              <a:xfrm>
                <a:off x="2619194" y="201716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25133C-C691-AA4F-AC16-50AA7BFD7701}"/>
                </a:ext>
              </a:extLst>
            </p:cNvPr>
            <p:cNvCxnSpPr>
              <a:cxnSpLocks/>
            </p:cNvCxnSpPr>
            <p:nvPr/>
          </p:nvCxnSpPr>
          <p:spPr>
            <a:xfrm>
              <a:off x="201925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/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B55F3ED-BCFE-A140-96D9-A4ED3CEED790}"/>
              </a:ext>
            </a:extLst>
          </p:cNvPr>
          <p:cNvGrpSpPr/>
          <p:nvPr/>
        </p:nvGrpSpPr>
        <p:grpSpPr>
          <a:xfrm>
            <a:off x="4701977" y="666675"/>
            <a:ext cx="1258723" cy="2095142"/>
            <a:chOff x="3425864" y="154462"/>
            <a:chExt cx="1258723" cy="209514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8A33839-467B-9F49-85AD-4EAFB24640FA}"/>
                </a:ext>
              </a:extLst>
            </p:cNvPr>
            <p:cNvGrpSpPr/>
            <p:nvPr/>
          </p:nvGrpSpPr>
          <p:grpSpPr>
            <a:xfrm>
              <a:off x="3612624" y="325741"/>
              <a:ext cx="963133" cy="978195"/>
              <a:chOff x="579189" y="346762"/>
              <a:chExt cx="963133" cy="978195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E34A0C3-FC1C-074C-BBE8-DEEC766ABA7C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57BBB99-63FF-7841-95D7-1A3CCA25575D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6D53C00-480E-5F4C-B7F4-CCBF9A935CA1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F310BA2-DC2E-9548-90C7-295A0049E3D4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C5886B7-E2B7-B640-A889-C3CDAE8C4B87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8B24D76-2412-344F-BB17-D449B9F25F12}"/>
                  </a:ext>
                </a:extLst>
              </p:cNvPr>
              <p:cNvCxnSpPr>
                <a:stCxn id="104" idx="4"/>
                <a:endCxn id="103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EC820C8-FD93-8244-8C2A-7EB0FDE325DC}"/>
                  </a:ext>
                </a:extLst>
              </p:cNvPr>
              <p:cNvCxnSpPr>
                <a:stCxn id="101" idx="7"/>
                <a:endCxn id="104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9A89538-BE8C-6047-AD41-3EF5B6E9763C}"/>
                  </a:ext>
                </a:extLst>
              </p:cNvPr>
              <p:cNvCxnSpPr>
                <a:stCxn id="103" idx="1"/>
                <a:endCxn id="101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FC8EF88-2B1E-2245-A149-3BFC68D28B20}"/>
                  </a:ext>
                </a:extLst>
              </p:cNvPr>
              <p:cNvCxnSpPr>
                <a:stCxn id="102" idx="1"/>
                <a:endCxn id="104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C00888A-C141-DD45-8338-5C54CEF97609}"/>
                  </a:ext>
                </a:extLst>
              </p:cNvPr>
              <p:cNvCxnSpPr>
                <a:stCxn id="103" idx="7"/>
                <a:endCxn id="102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EBE5E-2951-1E4D-BCFE-7DEF53B2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80" y="189185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B86808-9194-5F47-9478-BC2EFAB744B1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4DFBDC-DE39-AA4A-8341-8C3C61578E1A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0CC38A-8ACE-F14E-BB9C-814747DF5DD7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4932856-7F53-EC49-BD83-54EE2724989A}"/>
                </a:ext>
              </a:extLst>
            </p:cNvPr>
            <p:cNvSpPr txBox="1"/>
            <p:nvPr/>
          </p:nvSpPr>
          <p:spPr>
            <a:xfrm>
              <a:off x="3456262" y="154462"/>
              <a:ext cx="487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  <a:p>
              <a:pPr algn="ct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a-b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B01B1DF-B9B3-6648-B95F-AB810BBD4178}"/>
                </a:ext>
              </a:extLst>
            </p:cNvPr>
            <p:cNvSpPr txBox="1"/>
            <p:nvPr/>
          </p:nvSpPr>
          <p:spPr>
            <a:xfrm>
              <a:off x="3425864" y="1343270"/>
              <a:ext cx="5278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  <a:p>
              <a:pPr algn="ct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c-e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691D0D-70A2-7D49-8D2C-095BB2946E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196" y="149246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C54C0C-47BC-EB4D-B07D-32E419CD2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9" y="149246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/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BF98424-BC40-C34A-8F7D-217FAD9487BE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8BDDDF6-CE97-B344-ACB8-26740C90DBEC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224960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F0E9C2-FA27-304C-90D8-740BE9348D93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/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100F81-1894-134F-B25C-73704029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5880" y="1675305"/>
              <a:ext cx="230200" cy="3672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52ADE07-6810-9B4F-A17D-D105B8EDBFA0}"/>
                </a:ext>
              </a:extLst>
            </p:cNvPr>
            <p:cNvCxnSpPr>
              <a:cxnSpLocks/>
            </p:cNvCxnSpPr>
            <p:nvPr/>
          </p:nvCxnSpPr>
          <p:spPr>
            <a:xfrm>
              <a:off x="3944197" y="1675414"/>
              <a:ext cx="136535" cy="367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E4E032-31EE-F847-BA4A-404AD09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47" y="1828314"/>
              <a:ext cx="76199" cy="2141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5329A1C-B3B2-5F46-8373-FF091B150FD7}"/>
                </a:ext>
              </a:extLst>
            </p:cNvPr>
            <p:cNvCxnSpPr>
              <a:cxnSpLocks/>
            </p:cNvCxnSpPr>
            <p:nvPr/>
          </p:nvCxnSpPr>
          <p:spPr>
            <a:xfrm>
              <a:off x="3692324" y="204629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F490F1-EAAC-7846-AB9A-CF9BA0B7D0BB}"/>
                </a:ext>
              </a:extLst>
            </p:cNvPr>
            <p:cNvCxnSpPr>
              <a:cxnSpLocks/>
            </p:cNvCxnSpPr>
            <p:nvPr/>
          </p:nvCxnSpPr>
          <p:spPr>
            <a:xfrm>
              <a:off x="393292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E5942EA-B9FF-2643-90E6-963A576FA89F}"/>
                </a:ext>
              </a:extLst>
            </p:cNvPr>
            <p:cNvSpPr txBox="1"/>
            <p:nvPr/>
          </p:nvSpPr>
          <p:spPr>
            <a:xfrm>
              <a:off x="3548153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D8D549-36F9-A944-AF55-8658A31D0657}"/>
                </a:ext>
              </a:extLst>
            </p:cNvPr>
            <p:cNvSpPr txBox="1"/>
            <p:nvPr/>
          </p:nvSpPr>
          <p:spPr>
            <a:xfrm>
              <a:off x="3744035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7431535-7FA6-FB48-8C37-2166CD1A97A3}"/>
                </a:ext>
              </a:extLst>
            </p:cNvPr>
            <p:cNvSpPr txBox="1"/>
            <p:nvPr/>
          </p:nvSpPr>
          <p:spPr>
            <a:xfrm>
              <a:off x="3939037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FE3B63C-1356-054B-BD17-13FBBE65D31A}"/>
                </a:ext>
              </a:extLst>
            </p:cNvPr>
            <p:cNvSpPr txBox="1"/>
            <p:nvPr/>
          </p:nvSpPr>
          <p:spPr>
            <a:xfrm>
              <a:off x="4093048" y="1610265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CC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9B64519-B4B9-7545-A06E-72F0B99C8C55}"/>
              </a:ext>
            </a:extLst>
          </p:cNvPr>
          <p:cNvGrpSpPr/>
          <p:nvPr/>
        </p:nvGrpSpPr>
        <p:grpSpPr>
          <a:xfrm>
            <a:off x="6034124" y="661776"/>
            <a:ext cx="1198911" cy="905086"/>
            <a:chOff x="4529654" y="141949"/>
            <a:chExt cx="1198911" cy="905086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A5C5DC2-38F5-0D49-B76A-7E4D1B4F999B}"/>
                </a:ext>
              </a:extLst>
            </p:cNvPr>
            <p:cNvCxnSpPr>
              <a:cxnSpLocks/>
            </p:cNvCxnSpPr>
            <p:nvPr/>
          </p:nvCxnSpPr>
          <p:spPr>
            <a:xfrm>
              <a:off x="5459573" y="523426"/>
              <a:ext cx="0" cy="42235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5EEA0E2-E2CF-5048-88EB-B478E2939EF2}"/>
                </a:ext>
              </a:extLst>
            </p:cNvPr>
            <p:cNvCxnSpPr>
              <a:cxnSpLocks/>
            </p:cNvCxnSpPr>
            <p:nvPr/>
          </p:nvCxnSpPr>
          <p:spPr>
            <a:xfrm>
              <a:off x="4529654" y="18398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13B8EB6-9C55-9A46-8827-9F4FF04ACA15}"/>
                </a:ext>
              </a:extLst>
            </p:cNvPr>
            <p:cNvSpPr txBox="1"/>
            <p:nvPr/>
          </p:nvSpPr>
          <p:spPr>
            <a:xfrm>
              <a:off x="4539182" y="189313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4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AE3E39-3343-9A45-8FC4-38032EC13327}"/>
                </a:ext>
              </a:extLst>
            </p:cNvPr>
            <p:cNvCxnSpPr>
              <a:cxnSpLocks/>
            </p:cNvCxnSpPr>
            <p:nvPr/>
          </p:nvCxnSpPr>
          <p:spPr>
            <a:xfrm>
              <a:off x="5699914" y="183984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7674450-BF5A-3243-B865-167C914EE87F}"/>
                </a:ext>
              </a:extLst>
            </p:cNvPr>
            <p:cNvCxnSpPr>
              <a:cxnSpLocks/>
            </p:cNvCxnSpPr>
            <p:nvPr/>
          </p:nvCxnSpPr>
          <p:spPr>
            <a:xfrm>
              <a:off x="4529654" y="1025281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2C8E42-0D08-4349-8A97-BCAAADB99586}"/>
                </a:ext>
              </a:extLst>
            </p:cNvPr>
            <p:cNvCxnSpPr>
              <a:cxnSpLocks/>
            </p:cNvCxnSpPr>
            <p:nvPr/>
          </p:nvCxnSpPr>
          <p:spPr>
            <a:xfrm>
              <a:off x="4529654" y="183984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5354587-8E5B-8B4F-93B4-BE956DEBF0C0}"/>
                </a:ext>
              </a:extLst>
            </p:cNvPr>
            <p:cNvCxnSpPr>
              <a:cxnSpLocks/>
            </p:cNvCxnSpPr>
            <p:nvPr/>
          </p:nvCxnSpPr>
          <p:spPr>
            <a:xfrm>
              <a:off x="5183348" y="313982"/>
              <a:ext cx="0" cy="63180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308A451-35CA-BA48-A848-686945020304}"/>
                    </a:ext>
                  </a:extLst>
                </p:cNvPr>
                <p:cNvSpPr txBox="1"/>
                <p:nvPr/>
              </p:nvSpPr>
              <p:spPr>
                <a:xfrm>
                  <a:off x="5411886" y="141949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308A451-35CA-BA48-A848-686945020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886" y="141949"/>
                  <a:ext cx="315853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60C96423-C397-B140-87A1-A056968BBBF3}"/>
                    </a:ext>
                  </a:extLst>
                </p:cNvPr>
                <p:cNvSpPr txBox="1"/>
                <p:nvPr/>
              </p:nvSpPr>
              <p:spPr>
                <a:xfrm>
                  <a:off x="5412712" y="351393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60C96423-C397-B140-87A1-A056968BB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712" y="351393"/>
                  <a:ext cx="315853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6BACFB7-252D-3243-AA5E-FED1D624181D}"/>
                </a:ext>
              </a:extLst>
            </p:cNvPr>
            <p:cNvCxnSpPr>
              <a:cxnSpLocks/>
            </p:cNvCxnSpPr>
            <p:nvPr/>
          </p:nvCxnSpPr>
          <p:spPr>
            <a:xfrm>
              <a:off x="4898868" y="313982"/>
              <a:ext cx="0" cy="6318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85D48526-A2C7-E749-B3CD-61B5637C1B11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523426"/>
              <a:ext cx="6278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E1BCD69D-EA9C-E94E-9A54-838FF8A3C233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313982"/>
              <a:ext cx="6270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4F91368B-0E03-8847-B35C-6453F78F9C7E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00" y="942069"/>
              <a:ext cx="6270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266A0D62-B236-B54C-BBEE-288360CF81F0}"/>
                </a:ext>
              </a:extLst>
            </p:cNvPr>
            <p:cNvSpPr/>
            <p:nvPr/>
          </p:nvSpPr>
          <p:spPr>
            <a:xfrm>
              <a:off x="4846000" y="360223"/>
              <a:ext cx="104992" cy="10499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B2C68D81-C09A-8042-8EE8-DD98D88C6A79}"/>
                </a:ext>
              </a:extLst>
            </p:cNvPr>
            <p:cNvSpPr/>
            <p:nvPr/>
          </p:nvSpPr>
          <p:spPr>
            <a:xfrm>
              <a:off x="4846000" y="652536"/>
              <a:ext cx="104992" cy="10499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4AEB9F7C-A912-634D-B4A1-E1EF4E90512F}"/>
                </a:ext>
              </a:extLst>
            </p:cNvPr>
            <p:cNvSpPr/>
            <p:nvPr/>
          </p:nvSpPr>
          <p:spPr>
            <a:xfrm>
              <a:off x="5131000" y="561349"/>
              <a:ext cx="104992" cy="1049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729CAF3E-0628-B749-8F12-2233C4CC343D}"/>
                </a:ext>
              </a:extLst>
            </p:cNvPr>
            <p:cNvSpPr/>
            <p:nvPr/>
          </p:nvSpPr>
          <p:spPr>
            <a:xfrm>
              <a:off x="5131000" y="786874"/>
              <a:ext cx="104992" cy="1049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85A5F95-8EB0-A343-8152-817A906DC2E5}"/>
                </a:ext>
              </a:extLst>
            </p:cNvPr>
            <p:cNvSpPr/>
            <p:nvPr/>
          </p:nvSpPr>
          <p:spPr>
            <a:xfrm>
              <a:off x="5408338" y="886049"/>
              <a:ext cx="104992" cy="10499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3533241A-4B1B-E747-B425-14B64BDCAF19}"/>
                    </a:ext>
                  </a:extLst>
                </p:cNvPr>
                <p:cNvSpPr txBox="1"/>
                <p:nvPr/>
              </p:nvSpPr>
              <p:spPr>
                <a:xfrm>
                  <a:off x="5411886" y="770036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3533241A-4B1B-E747-B425-14B64BDCA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886" y="770036"/>
                  <a:ext cx="315853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737ECD-A2CE-5640-9F05-2F7F3821285A}"/>
              </a:ext>
            </a:extLst>
          </p:cNvPr>
          <p:cNvGrpSpPr/>
          <p:nvPr/>
        </p:nvGrpSpPr>
        <p:grpSpPr>
          <a:xfrm>
            <a:off x="7238432" y="701643"/>
            <a:ext cx="1245323" cy="1328136"/>
            <a:chOff x="7238432" y="701643"/>
            <a:chExt cx="1245323" cy="1328136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8E02CE1-117B-C34F-B680-59D6B869FF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235" y="1198738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C860E28-47D8-7D49-A31E-B32988B1B66F}"/>
                </a:ext>
              </a:extLst>
            </p:cNvPr>
            <p:cNvGrpSpPr/>
            <p:nvPr/>
          </p:nvGrpSpPr>
          <p:grpSpPr>
            <a:xfrm>
              <a:off x="7238432" y="701643"/>
              <a:ext cx="1245323" cy="1328136"/>
              <a:chOff x="5832507" y="174752"/>
              <a:chExt cx="1245323" cy="1328136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2BF9A36-3D4B-C847-ADD0-E9E33DFC8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D4E2CF5-EC95-824F-92E9-15716CABE526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5</a:t>
                </a:r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DEEA642-D6FA-D841-A729-4F7E4CE06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26520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9D12A4A6-4CCA-4444-A761-66C6EBC24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520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B42AF99-374F-9D41-B5D3-11181BC4D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A330E36B-05F1-8E43-AA08-E397AF855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D727AB89-DB30-5F48-84E1-93528D949C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4426" y="448045"/>
                <a:ext cx="334897" cy="7846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AAC7151D-7C79-E843-B5AD-1BF9F9E72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81903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36C9CA22-AA51-6749-8753-7DC8F94F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44766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43C6EE3-9A4E-254F-A001-A0FD1350ED24}"/>
                  </a:ext>
                </a:extLst>
              </p:cNvPr>
              <p:cNvSpPr txBox="1"/>
              <p:nvPr/>
            </p:nvSpPr>
            <p:spPr>
              <a:xfrm>
                <a:off x="639781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AC</a:t>
                </a:r>
              </a:p>
            </p:txBody>
          </p: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C19057C-2B10-E043-8DC3-806A83262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CBB0D98-15E9-5C41-B967-D8172014B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22779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88B0F35-A273-2342-B475-D79022D8D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458648"/>
                <a:ext cx="33146" cy="76409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6AA1EF04-71AF-254D-B587-6C46ADB70104}"/>
                  </a:ext>
                </a:extLst>
              </p:cNvPr>
              <p:cNvSpPr txBox="1"/>
              <p:nvPr/>
            </p:nvSpPr>
            <p:spPr>
              <a:xfrm>
                <a:off x="5832507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CC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61402315-7CB1-1A4F-8A00-FA47BFCB9693}"/>
                  </a:ext>
                </a:extLst>
              </p:cNvPr>
              <p:cNvSpPr txBox="1"/>
              <p:nvPr/>
            </p:nvSpPr>
            <p:spPr>
              <a:xfrm>
                <a:off x="6014964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  <a:latin typeface="Courier" pitchFamily="2" charset="0"/>
                  </a:rPr>
                  <a:t>GC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87F6DB8-2617-124E-925C-BB4F7176B267}"/>
                  </a:ext>
                </a:extLst>
              </p:cNvPr>
              <p:cNvSpPr txBox="1"/>
              <p:nvPr/>
            </p:nvSpPr>
            <p:spPr>
              <a:xfrm>
                <a:off x="6201793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TT</a:t>
                </a:r>
              </a:p>
            </p:txBody>
          </p: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06F1C7B-9432-FE44-B94D-D7EE482DC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8209" y="419625"/>
                <a:ext cx="108663" cy="81595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6A1E31-B92E-994A-85CE-EEC469D43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7883" y="617787"/>
                <a:ext cx="130307" cy="61533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9A3584B-AD8A-A94A-9A88-B370CAB46DF6}"/>
                  </a:ext>
                </a:extLst>
              </p:cNvPr>
              <p:cNvSpPr txBox="1"/>
              <p:nvPr/>
            </p:nvSpPr>
            <p:spPr>
              <a:xfrm>
                <a:off x="659423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CG</a:t>
                </a:r>
              </a:p>
            </p:txBody>
          </p: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B4765817-3AA0-1D49-8380-42045A23A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0438" y="819030"/>
                <a:ext cx="39015" cy="421594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707D44CB-199F-8248-B4D2-FDC5FBDF2101}"/>
              </a:ext>
            </a:extLst>
          </p:cNvPr>
          <p:cNvGrpSpPr/>
          <p:nvPr/>
        </p:nvGrpSpPr>
        <p:grpSpPr>
          <a:xfrm>
            <a:off x="6035359" y="2990696"/>
            <a:ext cx="1167103" cy="1952633"/>
            <a:chOff x="607156" y="2698101"/>
            <a:chExt cx="1401579" cy="1952633"/>
          </a:xfrm>
        </p:grpSpPr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0DED7E2B-1FD6-0341-914F-BDC9AF1C7ECA}"/>
                </a:ext>
              </a:extLst>
            </p:cNvPr>
            <p:cNvSpPr txBox="1"/>
            <p:nvPr/>
          </p:nvSpPr>
          <p:spPr>
            <a:xfrm>
              <a:off x="1577617" y="2698101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9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F4AADCF0-A9F3-744A-BF1D-A0769D8E18C5}"/>
                </a:ext>
              </a:extLst>
            </p:cNvPr>
            <p:cNvSpPr txBox="1"/>
            <p:nvPr/>
          </p:nvSpPr>
          <p:spPr>
            <a:xfrm>
              <a:off x="607156" y="2711742"/>
              <a:ext cx="1401579" cy="19389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&gt;RED1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CCCCCCCCCC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&gt;RED2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TTTTTTTTTT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&gt;PURPLE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GCGCGCGCGC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&gt;ORANGE1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ACACACACAC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&gt;ORANGE2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CGCGCGCGCG</a:t>
              </a: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9D3A9F08-229E-A541-B3D6-04A81988BEC1}"/>
              </a:ext>
            </a:extLst>
          </p:cNvPr>
          <p:cNvGrpSpPr/>
          <p:nvPr/>
        </p:nvGrpSpPr>
        <p:grpSpPr>
          <a:xfrm>
            <a:off x="7263260" y="3004337"/>
            <a:ext cx="1234840" cy="2706685"/>
            <a:chOff x="2532878" y="2711742"/>
            <a:chExt cx="1234840" cy="2706685"/>
          </a:xfrm>
        </p:grpSpPr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7BAE2A91-6F17-C149-BA5D-5348FB2509FA}"/>
                </a:ext>
              </a:extLst>
            </p:cNvPr>
            <p:cNvGrpSpPr/>
            <p:nvPr/>
          </p:nvGrpSpPr>
          <p:grpSpPr>
            <a:xfrm>
              <a:off x="2680701" y="2780844"/>
              <a:ext cx="963133" cy="978195"/>
              <a:chOff x="437231" y="346762"/>
              <a:chExt cx="963133" cy="978195"/>
            </a:xfrm>
          </p:grpSpPr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D35B3FBC-058C-0C46-8C2D-6A3FAB1D0C83}"/>
                  </a:ext>
                </a:extLst>
              </p:cNvPr>
              <p:cNvSpPr/>
              <p:nvPr/>
            </p:nvSpPr>
            <p:spPr>
              <a:xfrm>
                <a:off x="437231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691C98A6-B910-3642-B15B-1E8303500DA3}"/>
                  </a:ext>
                </a:extLst>
              </p:cNvPr>
              <p:cNvSpPr/>
              <p:nvPr/>
            </p:nvSpPr>
            <p:spPr>
              <a:xfrm>
                <a:off x="1134550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FFB4F7C1-3619-2543-9FC6-8FF7AF065FEA}"/>
                  </a:ext>
                </a:extLst>
              </p:cNvPr>
              <p:cNvSpPr/>
              <p:nvPr/>
            </p:nvSpPr>
            <p:spPr>
              <a:xfrm>
                <a:off x="776143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F7CF8DA1-31F2-4540-806B-B3291D8208BA}"/>
                  </a:ext>
                </a:extLst>
              </p:cNvPr>
              <p:cNvSpPr/>
              <p:nvPr/>
            </p:nvSpPr>
            <p:spPr>
              <a:xfrm>
                <a:off x="776143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9" name="Straight Arrow Connector 438">
                <a:extLst>
                  <a:ext uri="{FF2B5EF4-FFF2-40B4-BE49-F238E27FC236}">
                    <a16:creationId xmlns:a16="http://schemas.microsoft.com/office/drawing/2014/main" id="{9D0AD368-C2A2-0D4A-8553-246A72888157}"/>
                  </a:ext>
                </a:extLst>
              </p:cNvPr>
              <p:cNvCxnSpPr>
                <a:stCxn id="435" idx="6"/>
                <a:endCxn id="436" idx="2"/>
              </p:cNvCxnSpPr>
              <p:nvPr/>
            </p:nvCxnSpPr>
            <p:spPr>
              <a:xfrm>
                <a:off x="703045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>
                <a:extLst>
                  <a:ext uri="{FF2B5EF4-FFF2-40B4-BE49-F238E27FC236}">
                    <a16:creationId xmlns:a16="http://schemas.microsoft.com/office/drawing/2014/main" id="{4869CB20-79FA-4F44-81C2-382A630659B5}"/>
                  </a:ext>
                </a:extLst>
              </p:cNvPr>
              <p:cNvCxnSpPr>
                <a:stCxn id="438" idx="4"/>
                <a:endCxn id="437" idx="0"/>
              </p:cNvCxnSpPr>
              <p:nvPr/>
            </p:nvCxnSpPr>
            <p:spPr>
              <a:xfrm>
                <a:off x="909050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Arrow Connector 440">
                <a:extLst>
                  <a:ext uri="{FF2B5EF4-FFF2-40B4-BE49-F238E27FC236}">
                    <a16:creationId xmlns:a16="http://schemas.microsoft.com/office/drawing/2014/main" id="{AAAF42EB-379F-D147-B74E-638E79B6D814}"/>
                  </a:ext>
                </a:extLst>
              </p:cNvPr>
              <p:cNvCxnSpPr>
                <a:stCxn id="435" idx="7"/>
                <a:endCxn id="438" idx="3"/>
              </p:cNvCxnSpPr>
              <p:nvPr/>
            </p:nvCxnSpPr>
            <p:spPr>
              <a:xfrm flipV="1">
                <a:off x="664117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Arrow Connector 441">
                <a:extLst>
                  <a:ext uri="{FF2B5EF4-FFF2-40B4-BE49-F238E27FC236}">
                    <a16:creationId xmlns:a16="http://schemas.microsoft.com/office/drawing/2014/main" id="{90A29DBD-EFBF-7E4D-8B62-04C01F72DFD3}"/>
                  </a:ext>
                </a:extLst>
              </p:cNvPr>
              <p:cNvCxnSpPr>
                <a:stCxn id="437" idx="1"/>
                <a:endCxn id="435" idx="5"/>
              </p:cNvCxnSpPr>
              <p:nvPr/>
            </p:nvCxnSpPr>
            <p:spPr>
              <a:xfrm flipH="1" flipV="1">
                <a:off x="664117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Arrow Connector 442">
                <a:extLst>
                  <a:ext uri="{FF2B5EF4-FFF2-40B4-BE49-F238E27FC236}">
                    <a16:creationId xmlns:a16="http://schemas.microsoft.com/office/drawing/2014/main" id="{9CC8144F-919A-AB47-B201-5C751EDF2F5E}"/>
                  </a:ext>
                </a:extLst>
              </p:cNvPr>
              <p:cNvCxnSpPr>
                <a:stCxn id="436" idx="1"/>
                <a:endCxn id="438" idx="5"/>
              </p:cNvCxnSpPr>
              <p:nvPr/>
            </p:nvCxnSpPr>
            <p:spPr>
              <a:xfrm flipH="1" flipV="1">
                <a:off x="1003029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Arrow Connector 443">
                <a:extLst>
                  <a:ext uri="{FF2B5EF4-FFF2-40B4-BE49-F238E27FC236}">
                    <a16:creationId xmlns:a16="http://schemas.microsoft.com/office/drawing/2014/main" id="{DC3CE7F0-DA97-5D45-92A7-E2DCE42A2C40}"/>
                  </a:ext>
                </a:extLst>
              </p:cNvPr>
              <p:cNvCxnSpPr>
                <a:stCxn id="437" idx="7"/>
                <a:endCxn id="436" idx="3"/>
              </p:cNvCxnSpPr>
              <p:nvPr/>
            </p:nvCxnSpPr>
            <p:spPr>
              <a:xfrm flipV="1">
                <a:off x="1003029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FC827075-D188-204F-BCFF-6249E8554CB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000" y="2711743"/>
              <a:ext cx="11633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8F9E4274-9C52-9F40-A04A-034288C64133}"/>
                </a:ext>
              </a:extLst>
            </p:cNvPr>
            <p:cNvCxnSpPr>
              <a:cxnSpLocks/>
            </p:cNvCxnSpPr>
            <p:nvPr/>
          </p:nvCxnSpPr>
          <p:spPr>
            <a:xfrm>
              <a:off x="3732594" y="2711743"/>
              <a:ext cx="0" cy="113702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31E2013-906D-F649-9379-C28C92FE909C}"/>
                </a:ext>
              </a:extLst>
            </p:cNvPr>
            <p:cNvCxnSpPr>
              <a:cxnSpLocks/>
            </p:cNvCxnSpPr>
            <p:nvPr/>
          </p:nvCxnSpPr>
          <p:spPr>
            <a:xfrm>
              <a:off x="2574898" y="2711743"/>
              <a:ext cx="0" cy="113702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AE51CFDE-288C-8A41-8311-C8CC9186FB1E}"/>
                </a:ext>
              </a:extLst>
            </p:cNvPr>
            <p:cNvSpPr txBox="1"/>
            <p:nvPr/>
          </p:nvSpPr>
          <p:spPr>
            <a:xfrm>
              <a:off x="2532878" y="2711742"/>
              <a:ext cx="509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10a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FFC1B714-BBB0-A546-A082-C0B368E718F2}"/>
                </a:ext>
              </a:extLst>
            </p:cNvPr>
            <p:cNvSpPr txBox="1"/>
            <p:nvPr/>
          </p:nvSpPr>
          <p:spPr>
            <a:xfrm>
              <a:off x="3264691" y="3835126"/>
              <a:ext cx="503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10b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6BCF7683-274E-3943-8CA5-F64977709010}"/>
                </a:ext>
              </a:extLst>
            </p:cNvPr>
            <p:cNvSpPr txBox="1"/>
            <p:nvPr/>
          </p:nvSpPr>
          <p:spPr>
            <a:xfrm>
              <a:off x="2574899" y="3848767"/>
              <a:ext cx="1156425" cy="15696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@PURPLE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GCGCGCGCGC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+</a:t>
              </a:r>
            </a:p>
            <a:p>
              <a:r>
                <a:rPr lang="mr-IN" sz="1200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!''*((((**</a:t>
              </a:r>
              <a:endParaRPr lang="en-US" sz="1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@ORANGE2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CGCGCGCGCG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+</a:t>
              </a:r>
            </a:p>
            <a:p>
              <a:r>
                <a:rPr lang="mr-IN" sz="1200" dirty="0">
                  <a:solidFill>
                    <a:srgbClr val="FFC000"/>
                  </a:solidFill>
                  <a:latin typeface="Courier" charset="0"/>
                  <a:ea typeface="Courier" charset="0"/>
                  <a:cs typeface="Courier" charset="0"/>
                </a:rPr>
                <a:t>!''*((((**</a:t>
              </a:r>
              <a:endParaRPr lang="en-US" sz="1200" dirty="0">
                <a:solidFill>
                  <a:srgbClr val="FFC000"/>
                </a:solidFill>
                <a:latin typeface="Courier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21C1D1-A310-4B4B-915F-BB305FA380EA}"/>
              </a:ext>
            </a:extLst>
          </p:cNvPr>
          <p:cNvGrpSpPr/>
          <p:nvPr/>
        </p:nvGrpSpPr>
        <p:grpSpPr>
          <a:xfrm>
            <a:off x="2237207" y="2979072"/>
            <a:ext cx="1192309" cy="1328136"/>
            <a:chOff x="2237207" y="2979072"/>
            <a:chExt cx="1192309" cy="1328136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965E3CE1-9C01-EE47-B2E6-B1B3370EE174}"/>
                </a:ext>
              </a:extLst>
            </p:cNvPr>
            <p:cNvGrpSpPr/>
            <p:nvPr/>
          </p:nvGrpSpPr>
          <p:grpSpPr>
            <a:xfrm>
              <a:off x="2237207" y="2979072"/>
              <a:ext cx="1192309" cy="1328136"/>
              <a:chOff x="5885521" y="174752"/>
              <a:chExt cx="1192309" cy="1328136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EE6EDBEC-F3DF-B74C-B553-53544AEDC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3F12E4F-52C1-554F-A0B6-AAA461CA242C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6</a:t>
                </a: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FEC5E116-E885-624B-B8A9-44A39B1E9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26520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77EB638-4455-FD4D-A172-320935E22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520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4FF84423-7E3D-354C-9B50-F2618E05D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3582A879-DDF2-F844-B9B2-9D877844E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EF0C7989-142C-F146-A84B-296C7455C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12351" y="448045"/>
                <a:ext cx="226973" cy="5114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D9F2337A-6826-0845-9CD5-BF7FDFC6C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81903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3C7307BD-A8B2-8646-BD34-FB2A6AD18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44766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493540F2-E026-1E4C-BCF8-ACD3DF905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4839E76F-CD62-0A4F-9F1D-519C2BBFEA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22779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2B8650D6-CBEF-374F-9CA9-58F88AA85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458648"/>
                <a:ext cx="10957" cy="16647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E293E729-457C-3C4B-A205-EA30FAE826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4015" y="419625"/>
                <a:ext cx="72858" cy="504359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EC1BB1E0-2351-B74A-92F1-5F1784D9D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613831"/>
                <a:ext cx="88786" cy="53955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ED7F091-1868-EC4A-9670-E02037C5F1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0917" y="3462459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D3F16C3-69D3-894F-A466-D46946B56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6220" y="3609642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60A06A-8CDF-DF42-B239-035106FAE9E0}"/>
              </a:ext>
            </a:extLst>
          </p:cNvPr>
          <p:cNvGrpSpPr/>
          <p:nvPr/>
        </p:nvGrpSpPr>
        <p:grpSpPr>
          <a:xfrm>
            <a:off x="3496296" y="2985127"/>
            <a:ext cx="1177158" cy="1328136"/>
            <a:chOff x="3496296" y="2985127"/>
            <a:chExt cx="1177158" cy="1328136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2B2F0416-809D-884C-A1B8-2CC3B4DB2D1D}"/>
                </a:ext>
              </a:extLst>
            </p:cNvPr>
            <p:cNvGrpSpPr/>
            <p:nvPr/>
          </p:nvGrpSpPr>
          <p:grpSpPr>
            <a:xfrm>
              <a:off x="3496296" y="2985127"/>
              <a:ext cx="1177158" cy="1328136"/>
              <a:chOff x="8609448" y="190607"/>
              <a:chExt cx="1177158" cy="1328136"/>
            </a:xfrm>
          </p:grpSpPr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B63FA3A9-75B2-F442-A473-A6C38AEC085E}"/>
                  </a:ext>
                </a:extLst>
              </p:cNvPr>
              <p:cNvGrpSpPr/>
              <p:nvPr/>
            </p:nvGrpSpPr>
            <p:grpSpPr>
              <a:xfrm>
                <a:off x="8609448" y="190607"/>
                <a:ext cx="1177158" cy="1328136"/>
                <a:chOff x="5885521" y="174752"/>
                <a:chExt cx="1177158" cy="1328136"/>
              </a:xfrm>
            </p:grpSpPr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1321AA3-DB6C-5443-A5ED-64A424C73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0A4A1570-DB66-0F41-8304-137AD9D2D3C5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7</a:t>
                  </a: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41FCA1E3-18DA-6D4F-AD1B-AD4C1F299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268382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E39DD689-D73D-1B4B-9DE5-1B3FF412C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268382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AEEF3BA0-A99E-DA47-B583-2891A6CA21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5781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3B469C1A-8824-3747-ADF5-A76BA1AB1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F7F06BC8-6DAD-5E48-A773-FBFCEB7A1F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16196" y="448045"/>
                  <a:ext cx="423129" cy="95354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58B75C1D-7661-884F-A5A2-DA592E58F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822572B0-B04F-3449-B130-A939FCE803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38850" y="446423"/>
                  <a:ext cx="29179" cy="443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C9D343A-DB82-494A-AAC4-D162E3661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10031" y="419625"/>
                  <a:ext cx="56842" cy="39348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464396DB-E3F6-534E-9B3E-E78F743312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9446" y="613831"/>
                  <a:ext cx="55461" cy="33703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9EC80AE9-B1DB-2345-803E-A4FD53FA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8860215" y="447807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9EC80AE9-B1DB-2345-803E-A4FD53FA03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0215" y="447807"/>
                    <a:ext cx="159210" cy="15388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4286"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B6B3C1B8-2624-ED40-AB20-18AB5153D4ED}"/>
                      </a:ext>
                    </a:extLst>
                  </p:cNvPr>
                  <p:cNvSpPr txBox="1"/>
                  <p:nvPr/>
                </p:nvSpPr>
                <p:spPr>
                  <a:xfrm>
                    <a:off x="9076751" y="502909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B6B3C1B8-2624-ED40-AB20-18AB5153D4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6751" y="502909"/>
                    <a:ext cx="159210" cy="15388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3077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A6327946-A196-1D43-B58E-48C9AD7944E6}"/>
                      </a:ext>
                    </a:extLst>
                  </p:cNvPr>
                  <p:cNvSpPr txBox="1"/>
                  <p:nvPr/>
                </p:nvSpPr>
                <p:spPr>
                  <a:xfrm>
                    <a:off x="8712994" y="776846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A6327946-A196-1D43-B58E-48C9AD7944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2994" y="776846"/>
                    <a:ext cx="159210" cy="15388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4286" r="-7143"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4FAC95E0-6795-2B4E-A841-03DDD4E68B54}"/>
                      </a:ext>
                    </a:extLst>
                  </p:cNvPr>
                  <p:cNvSpPr txBox="1"/>
                  <p:nvPr/>
                </p:nvSpPr>
                <p:spPr>
                  <a:xfrm>
                    <a:off x="8978283" y="917923"/>
                    <a:ext cx="159211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en-US" sz="1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4FAC95E0-6795-2B4E-A841-03DDD4E68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8283" y="917923"/>
                    <a:ext cx="159211" cy="15388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1429"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47B2338-C5EA-504B-AC0F-2C3273A41553}"/>
                      </a:ext>
                    </a:extLst>
                  </p:cNvPr>
                  <p:cNvSpPr txBox="1"/>
                  <p:nvPr/>
                </p:nvSpPr>
                <p:spPr>
                  <a:xfrm>
                    <a:off x="9407475" y="390825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47B2338-C5EA-504B-AC0F-2C3273A415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7475" y="390825"/>
                    <a:ext cx="159210" cy="153888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4286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C3782DC0-9A85-A546-8071-9B3A32127C54}"/>
                      </a:ext>
                    </a:extLst>
                  </p:cNvPr>
                  <p:cNvSpPr txBox="1"/>
                  <p:nvPr/>
                </p:nvSpPr>
                <p:spPr>
                  <a:xfrm>
                    <a:off x="9192677" y="656797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C3782DC0-9A85-A546-8071-9B3A32127C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2677" y="656797"/>
                    <a:ext cx="159210" cy="15388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4286" r="-7143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B5707ED4-5EA2-B045-8E3A-B1A6148E9930}"/>
                      </a:ext>
                    </a:extLst>
                  </p:cNvPr>
                  <p:cNvSpPr txBox="1"/>
                  <p:nvPr/>
                </p:nvSpPr>
                <p:spPr>
                  <a:xfrm>
                    <a:off x="9407475" y="704744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B5707ED4-5EA2-B045-8E3A-B1A6148E99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7475" y="704744"/>
                    <a:ext cx="159210" cy="153888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428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1F6D11CB-F990-9B4F-BDBB-6125B4DC2625}"/>
                      </a:ext>
                    </a:extLst>
                  </p:cNvPr>
                  <p:cNvSpPr txBox="1"/>
                  <p:nvPr/>
                </p:nvSpPr>
                <p:spPr>
                  <a:xfrm>
                    <a:off x="9073073" y="264147"/>
                    <a:ext cx="156261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1F6D11CB-F990-9B4F-BDBB-6125B4DC26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3073" y="264147"/>
                    <a:ext cx="156261" cy="153888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5000" r="-8333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28136A0-7FE9-A34C-93C1-CD5B62354B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2928" y="3462459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09941BB-E6D4-C640-97BE-9199737455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3492" y="3609642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E95137-CE9B-3B47-A8BF-81CEE4AC9646}"/>
              </a:ext>
            </a:extLst>
          </p:cNvPr>
          <p:cNvGrpSpPr/>
          <p:nvPr/>
        </p:nvGrpSpPr>
        <p:grpSpPr>
          <a:xfrm>
            <a:off x="4761493" y="2990065"/>
            <a:ext cx="1177158" cy="1328136"/>
            <a:chOff x="4761493" y="2990065"/>
            <a:chExt cx="1177158" cy="1328136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BE66DA3A-D888-9743-916A-11CB7A555978}"/>
                </a:ext>
              </a:extLst>
            </p:cNvPr>
            <p:cNvGrpSpPr/>
            <p:nvPr/>
          </p:nvGrpSpPr>
          <p:grpSpPr>
            <a:xfrm>
              <a:off x="4761493" y="2990065"/>
              <a:ext cx="1177158" cy="1328136"/>
              <a:chOff x="9959332" y="198000"/>
              <a:chExt cx="1177158" cy="1328136"/>
            </a:xfrm>
          </p:grpSpPr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909ACACD-FB0A-7541-B23A-9C90BA5372F0}"/>
                  </a:ext>
                </a:extLst>
              </p:cNvPr>
              <p:cNvGrpSpPr/>
              <p:nvPr/>
            </p:nvGrpSpPr>
            <p:grpSpPr>
              <a:xfrm>
                <a:off x="9959332" y="198000"/>
                <a:ext cx="1177158" cy="1328136"/>
                <a:chOff x="5885521" y="174752"/>
                <a:chExt cx="1177158" cy="1328136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B5DCBFEE-E935-7747-8081-B8DEE0C1D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806D2C01-ECB5-E74F-A1D2-EA58FF8C6A5B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8</a:t>
                  </a: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0B428DCC-3A2D-A848-9333-E667810A6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371282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0000330B-43B0-764B-AEAE-81A173DFA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371282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1681347-23C2-2742-BB3B-8A6C67C7D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5781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6A3B479-D1DB-8144-A045-42A41932A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10BA393F-545F-8548-BBF7-35E6A27C5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48294" y="554120"/>
                  <a:ext cx="391031" cy="88120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E7AD28DA-FFD5-C14B-A80E-238AD41AE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7F1296A5-B1A6-5E48-9945-AF07C43D4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38850" y="552498"/>
                  <a:ext cx="29179" cy="443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B7351AF9-9011-4D44-8CB2-D6806352B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10031" y="525700"/>
                  <a:ext cx="56842" cy="39348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B1718FD-2323-0B4A-94ED-4F725DA9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9446" y="719906"/>
                  <a:ext cx="55461" cy="33703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AB06EEDB-B1AF-4B4B-8593-834C31D4F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07782" y="311045"/>
                <a:ext cx="173469" cy="9233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124B7602-6432-F448-AE07-22C336661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1251" y="311045"/>
                <a:ext cx="164068" cy="9023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858FF85-CC68-3B42-8E38-BDFFA18D2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1251" y="241300"/>
                <a:ext cx="0" cy="7639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337DB18-678E-7C47-91F0-96AFD548FB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6941" y="3541834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E67D61E-E771-FE4A-85DA-6D7127FF47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7505" y="3689017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478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SVITR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A49EA6-4BFE-DC41-B439-52DB71D3BF3F}"/>
              </a:ext>
            </a:extLst>
          </p:cNvPr>
          <p:cNvGrpSpPr/>
          <p:nvPr/>
        </p:nvGrpSpPr>
        <p:grpSpPr>
          <a:xfrm>
            <a:off x="2237207" y="700576"/>
            <a:ext cx="1184056" cy="1234999"/>
            <a:chOff x="630621" y="599087"/>
            <a:chExt cx="1184056" cy="1234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F8D5EA-1AC7-2347-8830-0FBD767F97D6}"/>
                </a:ext>
              </a:extLst>
            </p:cNvPr>
            <p:cNvGrpSpPr/>
            <p:nvPr/>
          </p:nvGrpSpPr>
          <p:grpSpPr>
            <a:xfrm>
              <a:off x="757865" y="735644"/>
              <a:ext cx="963133" cy="978195"/>
              <a:chOff x="579189" y="346762"/>
              <a:chExt cx="963133" cy="9781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DE669B3-8139-E443-B24F-00D6152E26CF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E5D7D4-D267-9841-8A50-9C6B2F7FC30A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9AC0AFB-868E-B94F-A736-D53BFA98DE25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CD0677-93F8-AA40-9FC7-E11FA99D3E51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9E2F55B-1614-3044-8393-B5304FDD3119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6EA7370-507C-F241-A1BB-4E9E2AF69D03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763BD3-FA64-DC42-AFD1-2D1FEE4E5E62}"/>
                  </a:ext>
                </a:extLst>
              </p:cNvPr>
              <p:cNvCxnSpPr>
                <a:stCxn id="4" idx="7"/>
                <a:endCxn id="7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315E7D-442A-EC41-97FA-4C674945AFEA}"/>
                  </a:ext>
                </a:extLst>
              </p:cNvPr>
              <p:cNvCxnSpPr>
                <a:stCxn id="6" idx="1"/>
                <a:endCxn id="4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64EA52-235E-7143-9597-19E6CAC544F8}"/>
                  </a:ext>
                </a:extLst>
              </p:cNvPr>
              <p:cNvCxnSpPr>
                <a:stCxn id="5" idx="1"/>
                <a:endCxn id="7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D7AE59-9CD1-814D-B488-643E42A00E89}"/>
                  </a:ext>
                </a:extLst>
              </p:cNvPr>
              <p:cNvCxnSpPr>
                <a:stCxn id="6" idx="7"/>
                <a:endCxn id="5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37DF5A-C815-C846-826F-9417C4E04A6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5990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7B7DE6-9552-6247-814E-88A7BFC89675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79" y="599088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04D2A3-5E22-F64A-A9DE-2133B906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1818210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EC5196-9FBC-4442-8F22-8A4B3EDB1B8D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599088"/>
              <a:ext cx="0" cy="123499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D1380F-A20E-EC40-9FB6-F705F7B24BB0}"/>
                </a:ext>
              </a:extLst>
            </p:cNvPr>
            <p:cNvSpPr txBox="1"/>
            <p:nvPr/>
          </p:nvSpPr>
          <p:spPr>
            <a:xfrm>
              <a:off x="651590" y="599087"/>
              <a:ext cx="299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214253-ACF9-C047-B6FB-B831F58E0A01}"/>
              </a:ext>
            </a:extLst>
          </p:cNvPr>
          <p:cNvGrpSpPr/>
          <p:nvPr/>
        </p:nvGrpSpPr>
        <p:grpSpPr>
          <a:xfrm>
            <a:off x="2236608" y="1921169"/>
            <a:ext cx="1198381" cy="1679686"/>
            <a:chOff x="1571710" y="189184"/>
            <a:chExt cx="1198381" cy="1679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E0687C-3A0B-0B49-A5C8-1DC589825392}"/>
                </a:ext>
              </a:extLst>
            </p:cNvPr>
            <p:cNvGrpSpPr/>
            <p:nvPr/>
          </p:nvGrpSpPr>
          <p:grpSpPr>
            <a:xfrm>
              <a:off x="1571710" y="189184"/>
              <a:ext cx="1184056" cy="1679686"/>
              <a:chOff x="2002635" y="599087"/>
              <a:chExt cx="1184056" cy="16796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77F2A5E-4A09-6A4B-9FC3-7B8B7103A437}"/>
                  </a:ext>
                </a:extLst>
              </p:cNvPr>
              <p:cNvGrpSpPr/>
              <p:nvPr/>
            </p:nvGrpSpPr>
            <p:grpSpPr>
              <a:xfrm>
                <a:off x="2129879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9C70E44-A901-0341-A425-065D8DFBEE3B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ADF125-7547-A84E-ABF1-2DCCDE98620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51A20BE-1A3E-EF40-9B99-B3911B27AE5F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F5925EB-B6DD-DF47-AA35-0878125631E0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5F86909-B2E4-A34F-BE30-E50E6C79AEAB}"/>
                    </a:ext>
                  </a:extLst>
                </p:cNvPr>
                <p:cNvCxnSpPr>
                  <a:stCxn id="26" idx="6"/>
                  <a:endCxn id="27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88FF48D-9F69-104A-91C8-4CE789E70E42}"/>
                    </a:ext>
                  </a:extLst>
                </p:cNvPr>
                <p:cNvCxnSpPr>
                  <a:stCxn id="29" idx="4"/>
                  <a:endCxn id="28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2E94012-EC00-5B43-8C61-3F66EC158BF8}"/>
                    </a:ext>
                  </a:extLst>
                </p:cNvPr>
                <p:cNvCxnSpPr>
                  <a:stCxn id="26" idx="7"/>
                  <a:endCxn id="29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2AD8DB7-850C-C845-A0C4-42A37F070254}"/>
                    </a:ext>
                  </a:extLst>
                </p:cNvPr>
                <p:cNvCxnSpPr>
                  <a:stCxn id="28" idx="1"/>
                  <a:endCxn id="26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37AC2F-E39C-EF4B-B895-DEDE51E531F7}"/>
                    </a:ext>
                  </a:extLst>
                </p:cNvPr>
                <p:cNvCxnSpPr>
                  <a:stCxn id="27" idx="1"/>
                  <a:endCxn id="29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8AE4F3-6D70-E34A-A13C-EB4CA850FB45}"/>
                    </a:ext>
                  </a:extLst>
                </p:cNvPr>
                <p:cNvCxnSpPr>
                  <a:stCxn id="28" idx="7"/>
                  <a:endCxn id="27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530A97-7E93-8E42-BD13-3C13AC46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635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2CF29B8-DDB4-4943-B49B-51D1A59DB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6A33A7-36AC-0840-A4D3-1E77E048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A27C7F-F2A9-8348-AD75-169A4979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56349A-0D88-BE4C-8B87-FB1D7B69DC7C}"/>
                  </a:ext>
                </a:extLst>
              </p:cNvPr>
              <p:cNvSpPr txBox="1"/>
              <p:nvPr/>
            </p:nvSpPr>
            <p:spPr>
              <a:xfrm>
                <a:off x="2023604" y="599087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2a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BB92B11-068D-A44E-B205-142E064D1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1818210"/>
                <a:ext cx="0" cy="4547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475C59C-99C8-9F4B-986E-BA4B6D896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2264982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EB7358-C690-694E-8D8A-DA4A2DFD0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90" y="1823540"/>
                <a:ext cx="0" cy="44940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B3C5F4-113A-094F-A2C1-FB5051699740}"/>
                  </a:ext>
                </a:extLst>
              </p:cNvPr>
              <p:cNvSpPr txBox="1"/>
              <p:nvPr/>
            </p:nvSpPr>
            <p:spPr>
              <a:xfrm>
                <a:off x="2019061" y="1823539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2b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C6BD725-6AE7-4348-87F1-5461A23FD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451" y="1902370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6B78DF-36DA-F14A-B77B-CEE299038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0884" y="1902370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9C18A0-2478-714E-98D5-B422BB30D2E8}"/>
                  </a:ext>
                </a:extLst>
              </p:cNvPr>
              <p:cNvSpPr txBox="1"/>
              <p:nvPr/>
            </p:nvSpPr>
            <p:spPr>
              <a:xfrm>
                <a:off x="2290115" y="2011331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26B3CCB-89FA-B944-888B-481A5EC36CAC}"/>
                  </a:ext>
                </a:extLst>
              </p:cNvPr>
              <p:cNvSpPr txBox="1"/>
              <p:nvPr/>
            </p:nvSpPr>
            <p:spPr>
              <a:xfrm>
                <a:off x="2619194" y="201716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25133C-C691-AA4F-AC16-50AA7BFD7701}"/>
                </a:ext>
              </a:extLst>
            </p:cNvPr>
            <p:cNvCxnSpPr>
              <a:cxnSpLocks/>
            </p:cNvCxnSpPr>
            <p:nvPr/>
          </p:nvCxnSpPr>
          <p:spPr>
            <a:xfrm>
              <a:off x="201925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/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B55F3ED-BCFE-A140-96D9-A4ED3CEED790}"/>
              </a:ext>
            </a:extLst>
          </p:cNvPr>
          <p:cNvGrpSpPr/>
          <p:nvPr/>
        </p:nvGrpSpPr>
        <p:grpSpPr>
          <a:xfrm>
            <a:off x="3404765" y="700577"/>
            <a:ext cx="1199207" cy="2060419"/>
            <a:chOff x="3485380" y="189185"/>
            <a:chExt cx="1199207" cy="206041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8A33839-467B-9F49-85AD-4EAFB24640FA}"/>
                </a:ext>
              </a:extLst>
            </p:cNvPr>
            <p:cNvGrpSpPr/>
            <p:nvPr/>
          </p:nvGrpSpPr>
          <p:grpSpPr>
            <a:xfrm>
              <a:off x="3612624" y="325741"/>
              <a:ext cx="963133" cy="978195"/>
              <a:chOff x="579189" y="346762"/>
              <a:chExt cx="963133" cy="978195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E34A0C3-FC1C-074C-BBE8-DEEC766ABA7C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57BBB99-63FF-7841-95D7-1A3CCA25575D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6D53C00-480E-5F4C-B7F4-CCBF9A935CA1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F310BA2-DC2E-9548-90C7-295A0049E3D4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C5886B7-E2B7-B640-A889-C3CDAE8C4B87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8B24D76-2412-344F-BB17-D449B9F25F12}"/>
                  </a:ext>
                </a:extLst>
              </p:cNvPr>
              <p:cNvCxnSpPr>
                <a:stCxn id="104" idx="4"/>
                <a:endCxn id="103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EC820C8-FD93-8244-8C2A-7EB0FDE325DC}"/>
                  </a:ext>
                </a:extLst>
              </p:cNvPr>
              <p:cNvCxnSpPr>
                <a:stCxn id="101" idx="7"/>
                <a:endCxn id="104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9A89538-BE8C-6047-AD41-3EF5B6E9763C}"/>
                  </a:ext>
                </a:extLst>
              </p:cNvPr>
              <p:cNvCxnSpPr>
                <a:stCxn id="103" idx="1"/>
                <a:endCxn id="101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FC8EF88-2B1E-2245-A149-3BFC68D28B20}"/>
                  </a:ext>
                </a:extLst>
              </p:cNvPr>
              <p:cNvCxnSpPr>
                <a:stCxn id="102" idx="1"/>
                <a:endCxn id="104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C00888A-C141-DD45-8338-5C54CEF97609}"/>
                  </a:ext>
                </a:extLst>
              </p:cNvPr>
              <p:cNvCxnSpPr>
                <a:stCxn id="103" idx="7"/>
                <a:endCxn id="102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EBE5E-2951-1E4D-BCFE-7DEF53B2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80" y="189185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B86808-9194-5F47-9478-BC2EFAB744B1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4DFBDC-DE39-AA4A-8341-8C3C61578E1A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0CC38A-8ACE-F14E-BB9C-814747DF5DD7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691D0D-70A2-7D49-8D2C-095BB2946E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196" y="149246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C54C0C-47BC-EB4D-B07D-32E419CD2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9" y="149246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/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BF98424-BC40-C34A-8F7D-217FAD9487BE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8BDDDF6-CE97-B344-ACB8-26740C90DBEC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224960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F0E9C2-FA27-304C-90D8-740BE9348D93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/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100F81-1894-134F-B25C-73704029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5880" y="1675305"/>
              <a:ext cx="230200" cy="3672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52ADE07-6810-9B4F-A17D-D105B8EDBFA0}"/>
                </a:ext>
              </a:extLst>
            </p:cNvPr>
            <p:cNvCxnSpPr>
              <a:cxnSpLocks/>
            </p:cNvCxnSpPr>
            <p:nvPr/>
          </p:nvCxnSpPr>
          <p:spPr>
            <a:xfrm>
              <a:off x="3944197" y="1675414"/>
              <a:ext cx="136535" cy="367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E4E032-31EE-F847-BA4A-404AD09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47" y="1828314"/>
              <a:ext cx="76199" cy="2141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5329A1C-B3B2-5F46-8373-FF091B150FD7}"/>
                </a:ext>
              </a:extLst>
            </p:cNvPr>
            <p:cNvCxnSpPr>
              <a:cxnSpLocks/>
            </p:cNvCxnSpPr>
            <p:nvPr/>
          </p:nvCxnSpPr>
          <p:spPr>
            <a:xfrm>
              <a:off x="3692324" y="204629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F490F1-EAAC-7846-AB9A-CF9BA0B7D0BB}"/>
                </a:ext>
              </a:extLst>
            </p:cNvPr>
            <p:cNvCxnSpPr>
              <a:cxnSpLocks/>
            </p:cNvCxnSpPr>
            <p:nvPr/>
          </p:nvCxnSpPr>
          <p:spPr>
            <a:xfrm>
              <a:off x="393292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E5942EA-B9FF-2643-90E6-963A576FA89F}"/>
                </a:ext>
              </a:extLst>
            </p:cNvPr>
            <p:cNvSpPr txBox="1"/>
            <p:nvPr/>
          </p:nvSpPr>
          <p:spPr>
            <a:xfrm>
              <a:off x="3548153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D8D549-36F9-A944-AF55-8658A31D0657}"/>
                </a:ext>
              </a:extLst>
            </p:cNvPr>
            <p:cNvSpPr txBox="1"/>
            <p:nvPr/>
          </p:nvSpPr>
          <p:spPr>
            <a:xfrm>
              <a:off x="3744035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7431535-7FA6-FB48-8C37-2166CD1A97A3}"/>
                </a:ext>
              </a:extLst>
            </p:cNvPr>
            <p:cNvSpPr txBox="1"/>
            <p:nvPr/>
          </p:nvSpPr>
          <p:spPr>
            <a:xfrm>
              <a:off x="3939037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FE3B63C-1356-054B-BD17-13FBBE65D31A}"/>
                </a:ext>
              </a:extLst>
            </p:cNvPr>
            <p:cNvSpPr txBox="1"/>
            <p:nvPr/>
          </p:nvSpPr>
          <p:spPr>
            <a:xfrm>
              <a:off x="4093048" y="1610265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CC</a:t>
              </a:r>
            </a:p>
          </p:txBody>
        </p: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A5C5DC2-38F5-0D49-B76A-7E4D1B4F999B}"/>
              </a:ext>
            </a:extLst>
          </p:cNvPr>
          <p:cNvCxnSpPr>
            <a:cxnSpLocks/>
          </p:cNvCxnSpPr>
          <p:nvPr/>
        </p:nvCxnSpPr>
        <p:spPr>
          <a:xfrm>
            <a:off x="4332494" y="3073723"/>
            <a:ext cx="0" cy="4223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EEA0E2-E2CF-5048-88EB-B478E2939EF2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13B8EB6-9C55-9A46-8827-9F4FF04ACA15}"/>
              </a:ext>
            </a:extLst>
          </p:cNvPr>
          <p:cNvSpPr txBox="1"/>
          <p:nvPr/>
        </p:nvSpPr>
        <p:spPr>
          <a:xfrm>
            <a:off x="3422263" y="2770090"/>
            <a:ext cx="43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AE3E39-3343-9A45-8FC4-38032EC13327}"/>
              </a:ext>
            </a:extLst>
          </p:cNvPr>
          <p:cNvCxnSpPr>
            <a:cxnSpLocks/>
          </p:cNvCxnSpPr>
          <p:nvPr/>
        </p:nvCxnSpPr>
        <p:spPr>
          <a:xfrm>
            <a:off x="458299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7674450-BF5A-3243-B865-167C914EE87F}"/>
              </a:ext>
            </a:extLst>
          </p:cNvPr>
          <p:cNvCxnSpPr>
            <a:cxnSpLocks/>
          </p:cNvCxnSpPr>
          <p:nvPr/>
        </p:nvCxnSpPr>
        <p:spPr>
          <a:xfrm>
            <a:off x="3411663" y="3585738"/>
            <a:ext cx="117823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12C8E42-0D08-4349-8A97-BCAAADB99586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5354587-8E5B-8B4F-93B4-BE956DEBF0C0}"/>
              </a:ext>
            </a:extLst>
          </p:cNvPr>
          <p:cNvCxnSpPr>
            <a:cxnSpLocks/>
          </p:cNvCxnSpPr>
          <p:nvPr/>
        </p:nvCxnSpPr>
        <p:spPr>
          <a:xfrm>
            <a:off x="4056269" y="2864279"/>
            <a:ext cx="0" cy="63180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/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/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6BACFB7-252D-3243-AA5E-FED1D624181D}"/>
              </a:ext>
            </a:extLst>
          </p:cNvPr>
          <p:cNvCxnSpPr>
            <a:cxnSpLocks/>
          </p:cNvCxnSpPr>
          <p:nvPr/>
        </p:nvCxnSpPr>
        <p:spPr>
          <a:xfrm>
            <a:off x="3771789" y="2864279"/>
            <a:ext cx="0" cy="631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5D48526-A2C7-E749-B3CD-61B5637C1B11}"/>
              </a:ext>
            </a:extLst>
          </p:cNvPr>
          <p:cNvCxnSpPr>
            <a:cxnSpLocks/>
          </p:cNvCxnSpPr>
          <p:nvPr/>
        </p:nvCxnSpPr>
        <p:spPr>
          <a:xfrm>
            <a:off x="3724321" y="3073723"/>
            <a:ext cx="62785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BCD69D-EA9C-E94E-9A54-838FF8A3C233}"/>
              </a:ext>
            </a:extLst>
          </p:cNvPr>
          <p:cNvCxnSpPr>
            <a:cxnSpLocks/>
          </p:cNvCxnSpPr>
          <p:nvPr/>
        </p:nvCxnSpPr>
        <p:spPr>
          <a:xfrm>
            <a:off x="3724321" y="2864279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F91368B-0E03-8847-B35C-6453F78F9C7E}"/>
              </a:ext>
            </a:extLst>
          </p:cNvPr>
          <p:cNvCxnSpPr>
            <a:cxnSpLocks/>
          </p:cNvCxnSpPr>
          <p:nvPr/>
        </p:nvCxnSpPr>
        <p:spPr>
          <a:xfrm>
            <a:off x="3724321" y="3492366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266A0D62-B236-B54C-BBEE-288360CF81F0}"/>
              </a:ext>
            </a:extLst>
          </p:cNvPr>
          <p:cNvSpPr/>
          <p:nvPr/>
        </p:nvSpPr>
        <p:spPr>
          <a:xfrm>
            <a:off x="3718921" y="2910520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2C68D81-C09A-8042-8EE8-DD98D88C6A79}"/>
              </a:ext>
            </a:extLst>
          </p:cNvPr>
          <p:cNvSpPr/>
          <p:nvPr/>
        </p:nvSpPr>
        <p:spPr>
          <a:xfrm>
            <a:off x="3718921" y="3202833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AEB9F7C-A912-634D-B4A1-E1EF4E90512F}"/>
              </a:ext>
            </a:extLst>
          </p:cNvPr>
          <p:cNvSpPr/>
          <p:nvPr/>
        </p:nvSpPr>
        <p:spPr>
          <a:xfrm>
            <a:off x="4003921" y="3111646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29CAF3E-0628-B749-8F12-2233C4CC343D}"/>
              </a:ext>
            </a:extLst>
          </p:cNvPr>
          <p:cNvSpPr/>
          <p:nvPr/>
        </p:nvSpPr>
        <p:spPr>
          <a:xfrm>
            <a:off x="4003921" y="3337171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85A5F95-8EB0-A343-8152-817A906DC2E5}"/>
              </a:ext>
            </a:extLst>
          </p:cNvPr>
          <p:cNvSpPr/>
          <p:nvPr/>
        </p:nvSpPr>
        <p:spPr>
          <a:xfrm>
            <a:off x="4281259" y="3436346"/>
            <a:ext cx="104992" cy="10499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/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TextBox 413">
            <a:extLst>
              <a:ext uri="{FF2B5EF4-FFF2-40B4-BE49-F238E27FC236}">
                <a16:creationId xmlns:a16="http://schemas.microsoft.com/office/drawing/2014/main" id="{F4AADCF0-A9F3-744A-BF1D-A0769D8E18C5}"/>
              </a:ext>
            </a:extLst>
          </p:cNvPr>
          <p:cNvSpPr txBox="1"/>
          <p:nvPr/>
        </p:nvSpPr>
        <p:spPr>
          <a:xfrm>
            <a:off x="6901945" y="713959"/>
            <a:ext cx="1130805" cy="2862322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&gt;RED1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CCCCCCCCCC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CCCCCCCCCC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&gt;RED2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TTTTTTTTTT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TTTTTTTTTT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&gt;PURPLE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GCGCGCGCGC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GCGCGCGCGC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&gt;ORANGE1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ACACACACAC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ACACACACAC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CGCGCGCGCG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CGCGCGCGCG</a:t>
            </a: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7BAE2A91-6F17-C149-BA5D-5348FB2509FA}"/>
              </a:ext>
            </a:extLst>
          </p:cNvPr>
          <p:cNvGrpSpPr/>
          <p:nvPr/>
        </p:nvGrpSpPr>
        <p:grpSpPr>
          <a:xfrm>
            <a:off x="8125476" y="745548"/>
            <a:ext cx="963133" cy="978195"/>
            <a:chOff x="453106" y="321362"/>
            <a:chExt cx="963133" cy="978195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35B3FBC-058C-0C46-8C2D-6A3FAB1D0C83}"/>
                </a:ext>
              </a:extLst>
            </p:cNvPr>
            <p:cNvSpPr/>
            <p:nvPr/>
          </p:nvSpPr>
          <p:spPr>
            <a:xfrm>
              <a:off x="453106" y="677552"/>
              <a:ext cx="265814" cy="26581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91C98A6-B910-3642-B15B-1E8303500DA3}"/>
                </a:ext>
              </a:extLst>
            </p:cNvPr>
            <p:cNvSpPr/>
            <p:nvPr/>
          </p:nvSpPr>
          <p:spPr>
            <a:xfrm>
              <a:off x="1150425" y="677552"/>
              <a:ext cx="265814" cy="265814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FFB4F7C1-3619-2543-9FC6-8FF7AF065FEA}"/>
                </a:ext>
              </a:extLst>
            </p:cNvPr>
            <p:cNvSpPr/>
            <p:nvPr/>
          </p:nvSpPr>
          <p:spPr>
            <a:xfrm>
              <a:off x="792018" y="1033743"/>
              <a:ext cx="265814" cy="2658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F7CF8DA1-31F2-4540-806B-B3291D8208BA}"/>
                </a:ext>
              </a:extLst>
            </p:cNvPr>
            <p:cNvSpPr/>
            <p:nvPr/>
          </p:nvSpPr>
          <p:spPr>
            <a:xfrm>
              <a:off x="792018" y="321362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Arrow Connector 438">
              <a:extLst>
                <a:ext uri="{FF2B5EF4-FFF2-40B4-BE49-F238E27FC236}">
                  <a16:creationId xmlns:a16="http://schemas.microsoft.com/office/drawing/2014/main" id="{9D0AD368-C2A2-0D4A-8553-246A72888157}"/>
                </a:ext>
              </a:extLst>
            </p:cNvPr>
            <p:cNvCxnSpPr>
              <a:stCxn id="435" idx="6"/>
              <a:endCxn id="436" idx="2"/>
            </p:cNvCxnSpPr>
            <p:nvPr/>
          </p:nvCxnSpPr>
          <p:spPr>
            <a:xfrm>
              <a:off x="718920" y="810459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>
              <a:extLst>
                <a:ext uri="{FF2B5EF4-FFF2-40B4-BE49-F238E27FC236}">
                  <a16:creationId xmlns:a16="http://schemas.microsoft.com/office/drawing/2014/main" id="{4869CB20-79FA-4F44-81C2-382A630659B5}"/>
                </a:ext>
              </a:extLst>
            </p:cNvPr>
            <p:cNvCxnSpPr>
              <a:stCxn id="438" idx="4"/>
              <a:endCxn id="437" idx="0"/>
            </p:cNvCxnSpPr>
            <p:nvPr/>
          </p:nvCxnSpPr>
          <p:spPr>
            <a:xfrm>
              <a:off x="924925" y="587176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AAAF42EB-379F-D147-B74E-638E79B6D814}"/>
                </a:ext>
              </a:extLst>
            </p:cNvPr>
            <p:cNvCxnSpPr>
              <a:stCxn id="435" idx="7"/>
              <a:endCxn id="438" idx="3"/>
            </p:cNvCxnSpPr>
            <p:nvPr/>
          </p:nvCxnSpPr>
          <p:spPr>
            <a:xfrm flipV="1">
              <a:off x="679992" y="548248"/>
              <a:ext cx="150954" cy="168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>
              <a:extLst>
                <a:ext uri="{FF2B5EF4-FFF2-40B4-BE49-F238E27FC236}">
                  <a16:creationId xmlns:a16="http://schemas.microsoft.com/office/drawing/2014/main" id="{90A29DBD-EFBF-7E4D-8B62-04C01F72DFD3}"/>
                </a:ext>
              </a:extLst>
            </p:cNvPr>
            <p:cNvCxnSpPr>
              <a:stCxn id="437" idx="1"/>
              <a:endCxn id="435" idx="5"/>
            </p:cNvCxnSpPr>
            <p:nvPr/>
          </p:nvCxnSpPr>
          <p:spPr>
            <a:xfrm flipH="1" flipV="1">
              <a:off x="679992" y="904438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9CC8144F-919A-AB47-B201-5C751EDF2F5E}"/>
                </a:ext>
              </a:extLst>
            </p:cNvPr>
            <p:cNvCxnSpPr>
              <a:stCxn id="436" idx="1"/>
              <a:endCxn id="438" idx="5"/>
            </p:cNvCxnSpPr>
            <p:nvPr/>
          </p:nvCxnSpPr>
          <p:spPr>
            <a:xfrm flipH="1" flipV="1">
              <a:off x="1018904" y="548248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DC3CE7F0-DA97-5D45-92A7-E2DCE42A2C40}"/>
                </a:ext>
              </a:extLst>
            </p:cNvPr>
            <p:cNvCxnSpPr>
              <a:stCxn id="437" idx="7"/>
              <a:endCxn id="436" idx="3"/>
            </p:cNvCxnSpPr>
            <p:nvPr/>
          </p:nvCxnSpPr>
          <p:spPr>
            <a:xfrm flipV="1">
              <a:off x="1018904" y="904438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C827075-D188-204F-BCFF-6249E8554CB5}"/>
              </a:ext>
            </a:extLst>
          </p:cNvPr>
          <p:cNvCxnSpPr>
            <a:cxnSpLocks/>
          </p:cNvCxnSpPr>
          <p:nvPr/>
        </p:nvCxnSpPr>
        <p:spPr>
          <a:xfrm>
            <a:off x="7996900" y="701847"/>
            <a:ext cx="116332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8F9E4274-9C52-9F40-A04A-034288C64133}"/>
              </a:ext>
            </a:extLst>
          </p:cNvPr>
          <p:cNvCxnSpPr>
            <a:cxnSpLocks/>
          </p:cNvCxnSpPr>
          <p:nvPr/>
        </p:nvCxnSpPr>
        <p:spPr>
          <a:xfrm>
            <a:off x="9161494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31E2013-906D-F649-9379-C28C92FE909C}"/>
              </a:ext>
            </a:extLst>
          </p:cNvPr>
          <p:cNvCxnSpPr>
            <a:cxnSpLocks/>
          </p:cNvCxnSpPr>
          <p:nvPr/>
        </p:nvCxnSpPr>
        <p:spPr>
          <a:xfrm>
            <a:off x="8003798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E51CFDE-288C-8A41-8311-C8CC9186FB1E}"/>
              </a:ext>
            </a:extLst>
          </p:cNvPr>
          <p:cNvSpPr txBox="1"/>
          <p:nvPr/>
        </p:nvSpPr>
        <p:spPr>
          <a:xfrm>
            <a:off x="7975742" y="694531"/>
            <a:ext cx="49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10a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FFC1B714-BBB0-A546-A082-C0B368E718F2}"/>
              </a:ext>
            </a:extLst>
          </p:cNvPr>
          <p:cNvSpPr txBox="1"/>
          <p:nvPr/>
        </p:nvSpPr>
        <p:spPr>
          <a:xfrm>
            <a:off x="8693591" y="1780780"/>
            <a:ext cx="503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10b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6BCF7683-274E-3943-8CA5-F64977709010}"/>
              </a:ext>
            </a:extLst>
          </p:cNvPr>
          <p:cNvSpPr txBox="1"/>
          <p:nvPr/>
        </p:nvSpPr>
        <p:spPr>
          <a:xfrm>
            <a:off x="8000624" y="1810296"/>
            <a:ext cx="1162776" cy="1569660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@PURPLE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GCGCGCGCGC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@ORANGE2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CGCGCGCGCG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FFC000"/>
              </a:solidFill>
              <a:latin typeface="Courier" pitchFamily="2" charset="0"/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651AD70-C626-5946-9C04-11E646B9E7EC}"/>
              </a:ext>
            </a:extLst>
          </p:cNvPr>
          <p:cNvCxnSpPr>
            <a:cxnSpLocks/>
          </p:cNvCxnSpPr>
          <p:nvPr/>
        </p:nvCxnSpPr>
        <p:spPr>
          <a:xfrm>
            <a:off x="6894721" y="701846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4B04A62-861A-C644-8939-0DD3C879EE17}"/>
              </a:ext>
            </a:extLst>
          </p:cNvPr>
          <p:cNvCxnSpPr>
            <a:cxnSpLocks/>
          </p:cNvCxnSpPr>
          <p:nvPr/>
        </p:nvCxnSpPr>
        <p:spPr>
          <a:xfrm>
            <a:off x="8002799" y="701846"/>
            <a:ext cx="0" cy="288389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02A1474-626D-E349-B891-80000885DFE7}"/>
              </a:ext>
            </a:extLst>
          </p:cNvPr>
          <p:cNvCxnSpPr>
            <a:cxnSpLocks/>
          </p:cNvCxnSpPr>
          <p:nvPr/>
        </p:nvCxnSpPr>
        <p:spPr>
          <a:xfrm>
            <a:off x="6894721" y="3586893"/>
            <a:ext cx="110807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42AECA0-841D-4B49-B98E-082CC0A90A20}"/>
              </a:ext>
            </a:extLst>
          </p:cNvPr>
          <p:cNvCxnSpPr>
            <a:cxnSpLocks/>
          </p:cNvCxnSpPr>
          <p:nvPr/>
        </p:nvCxnSpPr>
        <p:spPr>
          <a:xfrm>
            <a:off x="8005090" y="1810296"/>
            <a:ext cx="11519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B8F2A92-4DD5-EC4B-91EB-2C351B22A252}"/>
              </a:ext>
            </a:extLst>
          </p:cNvPr>
          <p:cNvCxnSpPr>
            <a:cxnSpLocks/>
          </p:cNvCxnSpPr>
          <p:nvPr/>
        </p:nvCxnSpPr>
        <p:spPr>
          <a:xfrm>
            <a:off x="9163400" y="1853507"/>
            <a:ext cx="0" cy="17438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4D19A2A-7FE8-6B41-82B6-7F78ED8750F4}"/>
              </a:ext>
            </a:extLst>
          </p:cNvPr>
          <p:cNvCxnSpPr>
            <a:cxnSpLocks/>
          </p:cNvCxnSpPr>
          <p:nvPr/>
        </p:nvCxnSpPr>
        <p:spPr>
          <a:xfrm>
            <a:off x="8006973" y="3586229"/>
            <a:ext cx="115960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2C4CB3E-97D2-FE4E-8EEB-77DA4A2DA748}"/>
              </a:ext>
            </a:extLst>
          </p:cNvPr>
          <p:cNvSpPr txBox="1"/>
          <p:nvPr/>
        </p:nvSpPr>
        <p:spPr>
          <a:xfrm>
            <a:off x="7691974" y="685946"/>
            <a:ext cx="299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/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blipFill>
                <a:blip r:embed="rId14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/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blipFill>
                <a:blip r:embed="rId15"/>
                <a:stretch>
                  <a:fillRect l="-15385" r="-769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/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blipFill>
                <a:blip r:embed="rId16"/>
                <a:stretch>
                  <a:fillRect l="-1428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/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000" b="0" dirty="0"/>
                  <a:t> </a:t>
                </a:r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blipFill>
                <a:blip r:embed="rId17"/>
                <a:stretch>
                  <a:fillRect l="-2142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/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blipFill>
                <a:blip r:embed="rId18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/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blipFill>
                <a:blip r:embed="rId19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/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blipFill>
                <a:blip r:embed="rId20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/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blipFill>
                <a:blip r:embed="rId21"/>
                <a:stretch>
                  <a:fillRect l="-23077" r="-769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TextBox 205">
            <a:extLst>
              <a:ext uri="{FF2B5EF4-FFF2-40B4-BE49-F238E27FC236}">
                <a16:creationId xmlns:a16="http://schemas.microsoft.com/office/drawing/2014/main" id="{52D3B71D-E825-6845-A658-85F6831C94D2}"/>
              </a:ext>
            </a:extLst>
          </p:cNvPr>
          <p:cNvSpPr txBox="1"/>
          <p:nvPr/>
        </p:nvSpPr>
        <p:spPr>
          <a:xfrm>
            <a:off x="3344441" y="1853507"/>
            <a:ext cx="52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c-e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A0E084D-D1C5-924B-AB46-05BA26DD2894}"/>
              </a:ext>
            </a:extLst>
          </p:cNvPr>
          <p:cNvSpPr txBox="1"/>
          <p:nvPr/>
        </p:nvSpPr>
        <p:spPr>
          <a:xfrm>
            <a:off x="3364195" y="648474"/>
            <a:ext cx="50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a-b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B5CAD7-B524-C549-B732-2944760DB834}"/>
              </a:ext>
            </a:extLst>
          </p:cNvPr>
          <p:cNvGrpSpPr/>
          <p:nvPr/>
        </p:nvGrpSpPr>
        <p:grpSpPr>
          <a:xfrm>
            <a:off x="4519458" y="695496"/>
            <a:ext cx="1245323" cy="1328136"/>
            <a:chOff x="4519458" y="695496"/>
            <a:chExt cx="1245323" cy="1328136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C860E28-47D8-7D49-A31E-B32988B1B66F}"/>
                </a:ext>
              </a:extLst>
            </p:cNvPr>
            <p:cNvGrpSpPr/>
            <p:nvPr/>
          </p:nvGrpSpPr>
          <p:grpSpPr>
            <a:xfrm>
              <a:off x="4519458" y="695496"/>
              <a:ext cx="1245323" cy="1328136"/>
              <a:chOff x="5832507" y="174752"/>
              <a:chExt cx="1245323" cy="1328136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2BF9A36-3D4B-C847-ADD0-E9E33DFC8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D4E2CF5-EC95-824F-92E9-15716CABE526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5</a:t>
                </a:r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DEEA642-D6FA-D841-A729-4F7E4CE06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26520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9D12A4A6-4CCA-4444-A761-66C6EBC24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520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B42AF99-374F-9D41-B5D3-11181BC4D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A330E36B-05F1-8E43-AA08-E397AF855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D727AB89-DB30-5F48-84E1-93528D949C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4426" y="448045"/>
                <a:ext cx="334897" cy="7846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AAC7151D-7C79-E843-B5AD-1BF9F9E72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81903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36C9CA22-AA51-6749-8753-7DC8F94F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44766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43C6EE3-9A4E-254F-A001-A0FD1350ED24}"/>
                  </a:ext>
                </a:extLst>
              </p:cNvPr>
              <p:cNvSpPr txBox="1"/>
              <p:nvPr/>
            </p:nvSpPr>
            <p:spPr>
              <a:xfrm>
                <a:off x="639781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AC</a:t>
                </a:r>
              </a:p>
            </p:txBody>
          </p: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C19057C-2B10-E043-8DC3-806A83262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CBB0D98-15E9-5C41-B967-D8172014B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22779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88B0F35-A273-2342-B475-D79022D8D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458648"/>
                <a:ext cx="33146" cy="76409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6AA1EF04-71AF-254D-B587-6C46ADB70104}"/>
                  </a:ext>
                </a:extLst>
              </p:cNvPr>
              <p:cNvSpPr txBox="1"/>
              <p:nvPr/>
            </p:nvSpPr>
            <p:spPr>
              <a:xfrm>
                <a:off x="5832507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CC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61402315-7CB1-1A4F-8A00-FA47BFCB9693}"/>
                  </a:ext>
                </a:extLst>
              </p:cNvPr>
              <p:cNvSpPr txBox="1"/>
              <p:nvPr/>
            </p:nvSpPr>
            <p:spPr>
              <a:xfrm>
                <a:off x="6014964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  <a:latin typeface="Courier" pitchFamily="2" charset="0"/>
                  </a:rPr>
                  <a:t>GC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87F6DB8-2617-124E-925C-BB4F7176B267}"/>
                  </a:ext>
                </a:extLst>
              </p:cNvPr>
              <p:cNvSpPr txBox="1"/>
              <p:nvPr/>
            </p:nvSpPr>
            <p:spPr>
              <a:xfrm>
                <a:off x="6201793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TT</a:t>
                </a:r>
              </a:p>
            </p:txBody>
          </p: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06F1C7B-9432-FE44-B94D-D7EE482DC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8209" y="419625"/>
                <a:ext cx="108663" cy="81595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6A1E31-B92E-994A-85CE-EEC469D43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7883" y="617787"/>
                <a:ext cx="130307" cy="61533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9A3584B-AD8A-A94A-9A88-B370CAB46DF6}"/>
                  </a:ext>
                </a:extLst>
              </p:cNvPr>
              <p:cNvSpPr txBox="1"/>
              <p:nvPr/>
            </p:nvSpPr>
            <p:spPr>
              <a:xfrm>
                <a:off x="659423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CG</a:t>
                </a:r>
              </a:p>
            </p:txBody>
          </p:sp>
        </p:grp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E1A1044-31CF-4D41-88FA-FDDAB62F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502" y="1180138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42F7FD5-3A6D-A64F-BFC6-15FB959F7D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2805" y="1327321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224EF4-E434-A44C-953F-8AD6BE934D7A}"/>
              </a:ext>
            </a:extLst>
          </p:cNvPr>
          <p:cNvGrpSpPr/>
          <p:nvPr/>
        </p:nvGrpSpPr>
        <p:grpSpPr>
          <a:xfrm>
            <a:off x="4570431" y="2015117"/>
            <a:ext cx="1192309" cy="1571976"/>
            <a:chOff x="4570431" y="2015117"/>
            <a:chExt cx="1192309" cy="1571976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965E3CE1-9C01-EE47-B2E6-B1B3370EE174}"/>
                </a:ext>
              </a:extLst>
            </p:cNvPr>
            <p:cNvGrpSpPr/>
            <p:nvPr/>
          </p:nvGrpSpPr>
          <p:grpSpPr>
            <a:xfrm>
              <a:off x="4570431" y="2015117"/>
              <a:ext cx="1192309" cy="1571976"/>
              <a:chOff x="5885521" y="174752"/>
              <a:chExt cx="1192309" cy="1571976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EE6EDBEC-F3DF-B74C-B553-53544AEDC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3F12E4F-52C1-554F-A0B6-AAA461CA242C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6</a:t>
                </a: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FEC5E116-E885-624B-B8A9-44A39B1E9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42268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77EB638-4455-FD4D-A172-320935E22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42268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43310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433108"/>
                    <a:ext cx="31585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4FF84423-7E3D-354C-9B50-F2618E05D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56432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3582A879-DDF2-F844-B9B2-9D877844E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74672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80447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804477"/>
                    <a:ext cx="31585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EF0C7989-142C-F146-A84B-296C7455C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12351" y="605525"/>
                <a:ext cx="226973" cy="5114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D9F2337A-6826-0845-9CD5-BF7FDFC6C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97651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3C7307BD-A8B2-8646-BD34-FB2A6AD18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60514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493540F2-E026-1E4C-BCF8-ACD3DF905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21324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213244"/>
                    <a:ext cx="31585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4839E76F-CD62-0A4F-9F1D-519C2BBFEA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38527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2B8650D6-CBEF-374F-9CA9-58F88AA85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616128"/>
                <a:ext cx="10957" cy="16647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E293E729-457C-3C4B-A205-EA30FAE826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4015" y="577105"/>
                <a:ext cx="72858" cy="504359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EC1BB1E0-2351-B74A-92F1-5F1784D9D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771311"/>
                <a:ext cx="88786" cy="53955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6740AD6-8E09-474C-BFFB-9E9D8FFC8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2116" y="2666096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2ADB8F2-EA15-0842-AB34-43A04A968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419" y="2813279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E53B0-C192-C443-9DF2-27C98ACEAFC5}"/>
              </a:ext>
            </a:extLst>
          </p:cNvPr>
          <p:cNvGrpSpPr/>
          <p:nvPr/>
        </p:nvGrpSpPr>
        <p:grpSpPr>
          <a:xfrm>
            <a:off x="5729496" y="694545"/>
            <a:ext cx="1177158" cy="1328136"/>
            <a:chOff x="5729496" y="694545"/>
            <a:chExt cx="1177158" cy="1328136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B63FA3A9-75B2-F442-A473-A6C38AEC085E}"/>
                </a:ext>
              </a:extLst>
            </p:cNvPr>
            <p:cNvGrpSpPr/>
            <p:nvPr/>
          </p:nvGrpSpPr>
          <p:grpSpPr>
            <a:xfrm>
              <a:off x="5729496" y="694545"/>
              <a:ext cx="1177158" cy="1328136"/>
              <a:chOff x="5885521" y="174752"/>
              <a:chExt cx="1177158" cy="1328136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1321AA3-DB6C-5443-A5ED-64A424C73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0A4A1570-DB66-0F41-8304-137AD9D2D3C5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7</a:t>
                </a: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41FCA1E3-18DA-6D4F-AD1B-AD4C1F299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7264" y="268382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E39DD689-D73D-1B4B-9DE5-1B3FF412C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8382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AEEF3BA0-A99E-DA47-B583-2891A6CA2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3B469C1A-8824-3747-ADF5-A76BA1AB1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F7F06BC8-6DAD-5E48-A773-FBFCEB7A1F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6339" y="448045"/>
                <a:ext cx="402986" cy="9081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8B75C1D-7661-884F-A5A2-DA592E58F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822572B0-B04F-3449-B130-A939FCE80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8850" y="446423"/>
                <a:ext cx="29179" cy="4433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C9D343A-DB82-494A-AAC4-D162E3661E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031" y="419625"/>
                <a:ext cx="56842" cy="39348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64396DB-E3F6-534E-9B3E-E78F74331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613831"/>
                <a:ext cx="55461" cy="33703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62B86B8-87BB-D64D-A273-9457D27A1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7876" y="1173559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EB754AF-5B6A-C749-9C50-EEF5A8F70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8440" y="1320742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5D34DF-F0D8-B743-87E3-E85F9F9DCE19}"/>
              </a:ext>
            </a:extLst>
          </p:cNvPr>
          <p:cNvGrpSpPr/>
          <p:nvPr/>
        </p:nvGrpSpPr>
        <p:grpSpPr>
          <a:xfrm>
            <a:off x="5733206" y="2022009"/>
            <a:ext cx="1177158" cy="1575323"/>
            <a:chOff x="5733206" y="2022009"/>
            <a:chExt cx="1177158" cy="1575323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BE66DA3A-D888-9743-916A-11CB7A555978}"/>
                </a:ext>
              </a:extLst>
            </p:cNvPr>
            <p:cNvGrpSpPr/>
            <p:nvPr/>
          </p:nvGrpSpPr>
          <p:grpSpPr>
            <a:xfrm>
              <a:off x="5733206" y="2022009"/>
              <a:ext cx="1177158" cy="1575323"/>
              <a:chOff x="9959332" y="198000"/>
              <a:chExt cx="1177158" cy="1575323"/>
            </a:xfrm>
          </p:grpSpPr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909ACACD-FB0A-7541-B23A-9C90BA5372F0}"/>
                  </a:ext>
                </a:extLst>
              </p:cNvPr>
              <p:cNvGrpSpPr/>
              <p:nvPr/>
            </p:nvGrpSpPr>
            <p:grpSpPr>
              <a:xfrm>
                <a:off x="9959332" y="198000"/>
                <a:ext cx="1177158" cy="1575323"/>
                <a:chOff x="5885521" y="174752"/>
                <a:chExt cx="1177158" cy="1575323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B5DCBFEE-E935-7747-8081-B8DEE0C1D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806D2C01-ECB5-E74F-A1D2-EA58FF8C6A5B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8</a:t>
                  </a: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0B428DCC-3A2D-A848-9333-E667810A6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4913" y="491903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0000330B-43B0-764B-AEAE-81A173DFA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1346" y="491903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1681347-23C2-2742-BB3B-8A6C67C7D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0701" y="181047"/>
                  <a:ext cx="0" cy="15690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6A3B479-D1DB-8144-A045-42A41932A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74164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10BA393F-545F-8548-BBF7-35E6A27C5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96665" y="674741"/>
                  <a:ext cx="397134" cy="8949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E7AD28DA-FFD5-C14B-A80E-238AD41AE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7F1296A5-B1A6-5E48-9945-AF07C43D4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3324" y="673119"/>
                  <a:ext cx="29179" cy="443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B7351AF9-9011-4D44-8CB2-D6806352B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64505" y="646321"/>
                  <a:ext cx="56842" cy="39348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B1718FD-2323-0B4A-94ED-4F725DA9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93920" y="840527"/>
                  <a:ext cx="55461" cy="33703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AB06EEDB-B1AF-4B4B-8593-834C31D4F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62256" y="431666"/>
                <a:ext cx="173469" cy="9233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124B7602-6432-F448-AE07-22C336661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25" y="431666"/>
                <a:ext cx="164068" cy="9023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858FF85-CC68-3B42-8E38-BDFFA18D2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25" y="361921"/>
                <a:ext cx="0" cy="7639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B6DBA90-1F8D-1948-9B58-6EE3546400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1397" y="2693717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8802CD-73DD-2D44-BC54-7E78F1DA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1961" y="2840900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83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612039" y="136587"/>
            <a:ext cx="2696453" cy="1604496"/>
            <a:chOff x="101671" y="136587"/>
            <a:chExt cx="2696453" cy="1604496"/>
          </a:xfrm>
        </p:grpSpPr>
        <p:sp>
          <p:nvSpPr>
            <p:cNvPr id="13" name="Oval 12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14" idx="7"/>
              <a:endCxn id="18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5"/>
              <a:endCxn id="19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4"/>
              <a:endCxn id="15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6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3" idx="3"/>
              <a:endCxn id="20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" idx="5"/>
              <a:endCxn id="19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5" idx="7"/>
              <a:endCxn id="18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0" idx="6"/>
              <a:endCxn id="16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1" idx="6"/>
              <a:endCxn id="22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4" idx="4"/>
              <a:endCxn id="23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1" idx="7"/>
              <a:endCxn id="24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3" idx="1"/>
              <a:endCxn id="21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2" idx="1"/>
              <a:endCxn id="24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3" idx="7"/>
              <a:endCxn id="22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a</a:t>
              </a:r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3533989" y="785481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4512189" y="141904"/>
            <a:ext cx="2696453" cy="1604496"/>
            <a:chOff x="101671" y="136587"/>
            <a:chExt cx="2696453" cy="1604496"/>
          </a:xfrm>
        </p:grpSpPr>
        <p:sp>
          <p:nvSpPr>
            <p:cNvPr id="205" name="Oval 204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216" idx="7"/>
              <a:endCxn id="220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6" idx="5"/>
              <a:endCxn id="221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9" idx="4"/>
              <a:endCxn id="217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19" idx="6"/>
              <a:endCxn id="218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5" idx="3"/>
              <a:endCxn id="222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215" idx="5"/>
              <a:endCxn id="221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217" idx="7"/>
              <a:endCxn id="220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222" idx="6"/>
              <a:endCxn id="218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6"/>
              <a:endCxn id="224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6" idx="4"/>
              <a:endCxn id="225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7"/>
              <a:endCxn id="226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25" idx="1"/>
              <a:endCxn id="223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4" idx="1"/>
              <a:endCxn id="226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5" idx="7"/>
              <a:endCxn id="224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b</a:t>
              </a:r>
            </a:p>
          </p:txBody>
        </p:sp>
      </p:grpSp>
      <p:sp>
        <p:nvSpPr>
          <p:cNvPr id="232" name="Right Arrow 231"/>
          <p:cNvSpPr/>
          <p:nvPr/>
        </p:nvSpPr>
        <p:spPr>
          <a:xfrm>
            <a:off x="7431775" y="777507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/>
          <p:cNvGrpSpPr/>
          <p:nvPr/>
        </p:nvGrpSpPr>
        <p:grpSpPr>
          <a:xfrm>
            <a:off x="8420608" y="133930"/>
            <a:ext cx="2696453" cy="1604496"/>
            <a:chOff x="101671" y="136587"/>
            <a:chExt cx="2696453" cy="1604496"/>
          </a:xfrm>
        </p:grpSpPr>
        <p:sp>
          <p:nvSpPr>
            <p:cNvPr id="234" name="Oval 233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c</a:t>
              </a:r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>
            <a:off x="8412340" y="141905"/>
            <a:ext cx="2805010" cy="4099895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ight Arrow 375"/>
          <p:cNvSpPr/>
          <p:nvPr/>
        </p:nvSpPr>
        <p:spPr>
          <a:xfrm flipH="1">
            <a:off x="7426973" y="3044286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ight Arrow 376"/>
          <p:cNvSpPr/>
          <p:nvPr/>
        </p:nvSpPr>
        <p:spPr>
          <a:xfrm flipH="1">
            <a:off x="3533989" y="3038500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4512494" y="1924200"/>
            <a:ext cx="2805010" cy="2317600"/>
            <a:chOff x="4512494" y="1924200"/>
            <a:chExt cx="2805010" cy="2317600"/>
          </a:xfrm>
        </p:grpSpPr>
        <p:sp>
          <p:nvSpPr>
            <p:cNvPr id="379" name="Rectangle 378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&gt;PERSON_A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&gt;PERSON_B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&gt;PERSON_D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&gt;PERSON_E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&gt;PERSON_G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d</a:t>
              </a:r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607990" y="1924200"/>
            <a:ext cx="2805010" cy="2317600"/>
            <a:chOff x="4512494" y="1924200"/>
            <a:chExt cx="2805010" cy="2317600"/>
          </a:xfrm>
        </p:grpSpPr>
        <p:sp>
          <p:nvSpPr>
            <p:cNvPr id="384" name="Rectangle 383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@PERSON_A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!''*((((***+))%%%++)(%%%</a:t>
              </a:r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59118" y="1924200"/>
            <a:ext cx="2092129" cy="2179324"/>
            <a:chOff x="8759118" y="1924200"/>
            <a:chExt cx="2092129" cy="2179324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9948246" y="1924200"/>
              <a:ext cx="0" cy="443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H="1">
              <a:off x="9559573" y="2368111"/>
              <a:ext cx="388675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9948246" y="2368111"/>
              <a:ext cx="303736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9793258" y="2600325"/>
              <a:ext cx="93979" cy="354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>
              <a:off x="8759118" y="2947261"/>
              <a:ext cx="800455" cy="114828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9887237" y="2955236"/>
              <a:ext cx="266691" cy="1140313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10247907" y="2947261"/>
              <a:ext cx="603340" cy="114828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9156721" y="3553255"/>
              <a:ext cx="202490" cy="542294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H="1">
              <a:off x="10330555" y="3429000"/>
              <a:ext cx="151038" cy="660746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9594307" y="3327608"/>
              <a:ext cx="353940" cy="767941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9789183" y="3736975"/>
              <a:ext cx="180702" cy="366549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9132325" y="3848986"/>
              <a:ext cx="128634" cy="24076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0625747" y="3848986"/>
              <a:ext cx="93979" cy="25453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17502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624949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96232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582829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14689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970949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06790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130751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33105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61420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33802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7870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244167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010407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75341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0238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60119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4783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997415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47271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072343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097430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7630104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473608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4508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724508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9724508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9724508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724508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724508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724508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4508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724508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9724508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9724508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724508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9724508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724508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9724508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724508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9724508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9724508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9724508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9724508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9724508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9724508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724508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9724508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FAVITES: General Workflow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7279208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951777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Gonorrhea (</a:t>
            </a:r>
            <a:r>
              <a:rPr lang="en-US" dirty="0" err="1"/>
              <a:t>Hethcote</a:t>
            </a:r>
            <a:r>
              <a:rPr lang="en-US" dirty="0"/>
              <a:t> &amp; </a:t>
            </a:r>
            <a:r>
              <a:rPr lang="en-US" dirty="0" err="1"/>
              <a:t>Yorke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</a:t>
            </a: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MS</a:t>
            </a: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MIA</a:t>
            </a: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MIS</a:t>
            </a: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FA</a:t>
            </a: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FS</a:t>
            </a: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FIS</a:t>
            </a: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NS</a:t>
            </a: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I2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I3</a:t>
            </a: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I4</a:t>
            </a: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A2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A3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A4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 (Simplified)</a:t>
            </a:r>
          </a:p>
        </p:txBody>
      </p:sp>
      <p:sp>
        <p:nvSpPr>
          <p:cNvPr id="28" name="Oval 27"/>
          <p:cNvSpPr/>
          <p:nvPr/>
        </p:nvSpPr>
        <p:spPr>
          <a:xfrm>
            <a:off x="2283844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555595" y="3496532"/>
            <a:ext cx="9850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540629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dirty="0">
                <a:solidFill>
                  <a:schemeClr val="tx1"/>
                </a:solidFill>
              </a:rPr>
              <a:t>AU</a:t>
            </a:r>
          </a:p>
        </p:txBody>
      </p:sp>
      <p:sp>
        <p:nvSpPr>
          <p:cNvPr id="58" name="Oval 57"/>
          <p:cNvSpPr/>
          <p:nvPr/>
        </p:nvSpPr>
        <p:spPr>
          <a:xfrm>
            <a:off x="6983658" y="286065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5812380" y="3496531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40629" y="466232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AT</a:t>
            </a:r>
          </a:p>
        </p:txBody>
      </p:sp>
      <p:sp>
        <p:nvSpPr>
          <p:cNvPr id="67" name="Oval 66"/>
          <p:cNvSpPr/>
          <p:nvPr/>
        </p:nvSpPr>
        <p:spPr>
          <a:xfrm>
            <a:off x="6983658" y="466232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CT</a:t>
            </a:r>
          </a:p>
        </p:txBody>
      </p:sp>
      <p:cxnSp>
        <p:nvCxnSpPr>
          <p:cNvPr id="68" name="Straight Arrow Connector 67"/>
          <p:cNvCxnSpPr>
            <a:stCxn id="66" idx="6"/>
            <a:endCxn id="67" idx="2"/>
          </p:cNvCxnSpPr>
          <p:nvPr/>
        </p:nvCxnSpPr>
        <p:spPr>
          <a:xfrm flipV="1">
            <a:off x="5812380" y="5298199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4726873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7169902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5626136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8069165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𝐴𝑈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blipFill rotWithShape="0">
                <a:blip r:embed="rId2"/>
                <a:stretch>
                  <a:fillRect l="-519" r="-13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3967373" y="2612974"/>
            <a:ext cx="666378" cy="88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1000" r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891" r="-49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3158" r="-22807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158" r="-1754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/>
              <a:t>HIV-</a:t>
            </a:r>
            <a:r>
              <a:rPr lang="en-US" dirty="0" err="1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MSU</a:t>
            </a: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</a:t>
            </a: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MSPC</a:t>
            </a: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MSCH</a:t>
            </a: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MSC</a:t>
            </a: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MIAH</a:t>
            </a: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MI1</a:t>
            </a: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MI2</a:t>
            </a: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MI3</a:t>
            </a: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MI4</a:t>
            </a: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FI1</a:t>
            </a: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FI2</a:t>
            </a: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FI3</a:t>
            </a: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FI4</a:t>
            </a: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399</Words>
  <Application>Microsoft Macintosh PowerPoint</Application>
  <PresentationFormat>Widescreen</PresentationFormat>
  <Paragraphs>287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CMU Serif Roman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FAVITES: General Workflow</vt:lpstr>
      <vt:lpstr>Gonorrhea (Hethcote &amp; Yorke)</vt:lpstr>
      <vt:lpstr>HIV-ART (Granich)</vt:lpstr>
      <vt:lpstr>HIV-ART (Granich) (Simplified)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Microsoft Office User</cp:lastModifiedBy>
  <cp:revision>408</cp:revision>
  <dcterms:created xsi:type="dcterms:W3CDTF">2017-05-07T04:57:51Z</dcterms:created>
  <dcterms:modified xsi:type="dcterms:W3CDTF">2018-03-27T07:49:47Z</dcterms:modified>
</cp:coreProperties>
</file>