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74" r:id="rId3"/>
    <p:sldId id="273" r:id="rId4"/>
    <p:sldId id="272" r:id="rId5"/>
    <p:sldId id="270" r:id="rId6"/>
    <p:sldId id="268" r:id="rId7"/>
    <p:sldId id="258" r:id="rId8"/>
    <p:sldId id="259" r:id="rId9"/>
    <p:sldId id="261" r:id="rId10"/>
    <p:sldId id="269" r:id="rId11"/>
    <p:sldId id="267" r:id="rId12"/>
    <p:sldId id="260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580"/>
  </p:normalViewPr>
  <p:slideViewPr>
    <p:cSldViewPr snapToGrid="0" snapToObjects="1">
      <p:cViewPr>
        <p:scale>
          <a:sx n="90" d="100"/>
          <a:sy n="90" d="100"/>
        </p:scale>
        <p:origin x="19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.png"/><Relationship Id="rId10" Type="http://schemas.openxmlformats.org/officeDocument/2006/relationships/image" Target="../media/image61.png"/><Relationship Id="rId19" Type="http://schemas.openxmlformats.org/officeDocument/2006/relationships/image" Target="../media/image17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1.png"/><Relationship Id="rId7" Type="http://schemas.openxmlformats.org/officeDocument/2006/relationships/image" Target="../media/image6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92647-7E4A-864E-B083-44F2C0112EF7}"/>
              </a:ext>
            </a:extLst>
          </p:cNvPr>
          <p:cNvGrpSpPr/>
          <p:nvPr/>
        </p:nvGrpSpPr>
        <p:grpSpPr>
          <a:xfrm>
            <a:off x="-34801" y="399673"/>
            <a:ext cx="9671142" cy="4366141"/>
            <a:chOff x="493177" y="1240595"/>
            <a:chExt cx="9671142" cy="436614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763743" y="1763506"/>
              <a:ext cx="1184056" cy="1234998"/>
              <a:chOff x="630621" y="599088"/>
              <a:chExt cx="1184056" cy="1234998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4621" y="605526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2290374" y="1516109"/>
              <a:ext cx="1232059" cy="1704738"/>
              <a:chOff x="1538032" y="164132"/>
              <a:chExt cx="1232059" cy="1704738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38032" y="164132"/>
                <a:ext cx="1217734" cy="1704738"/>
                <a:chOff x="1968957" y="574035"/>
                <a:chExt cx="1217734" cy="1704738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1973500" y="574035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1968957" y="17984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4734430" y="3283865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2033020" y="3570670"/>
              <a:ext cx="2305695" cy="1908212"/>
              <a:chOff x="1426899" y="2524969"/>
              <a:chExt cx="2305695" cy="1908212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968954" y="3819836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1662448" y="4094627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1426899" y="2524969"/>
                <a:ext cx="1154898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E7D1A12-005D-7E45-94F3-B65D12837078}"/>
                </a:ext>
              </a:extLst>
            </p:cNvPr>
            <p:cNvGrpSpPr/>
            <p:nvPr/>
          </p:nvGrpSpPr>
          <p:grpSpPr>
            <a:xfrm>
              <a:off x="6639827" y="1744972"/>
              <a:ext cx="1227634" cy="1333196"/>
              <a:chOff x="4519874" y="-26110"/>
              <a:chExt cx="1227634" cy="1333196"/>
            </a:xfrm>
          </p:grpSpPr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FFDBE16-5E72-904F-9799-B4F3AB0EA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528" y="624252"/>
                <a:ext cx="0" cy="41002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2D6DEB6-AB19-F048-AF3D-47788511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-193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41EE1062-32A3-A74E-B3CF-0B32A9F7598A}"/>
                  </a:ext>
                </a:extLst>
              </p:cNvPr>
              <p:cNvSpPr txBox="1"/>
              <p:nvPr/>
            </p:nvSpPr>
            <p:spPr>
              <a:xfrm>
                <a:off x="4519874" y="3033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EB6A1F0-72DC-9543-82EC-7D7FBBF0E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914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1F12E04-415D-724C-ADC4-EC2D37E2E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3070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8875AB1F-D886-B140-A4A8-9BB4E107F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922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2A437C99-77B5-874E-9E36-834AA3E55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348" y="77319"/>
                <a:ext cx="0" cy="95829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192246B-38CE-444A-8909-72C536B4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868" y="77319"/>
                <a:ext cx="0" cy="9582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69706D69-B1EF-A045-A26F-A7ECCB811D4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887" y="624252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8C3B5368-20FA-E246-AD34-6A5831FADFE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976" y="249352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F93BE40C-9950-2D4B-AF9C-FAC2EFB4F7F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962" y="1027875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52651B3-AF9F-514B-9237-F51FAD25FA8D}"/>
                  </a:ext>
                </a:extLst>
              </p:cNvPr>
              <p:cNvSpPr/>
              <p:nvPr/>
            </p:nvSpPr>
            <p:spPr>
              <a:xfrm>
                <a:off x="4846000" y="356752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76CC40A2-06A7-1B48-B0C2-B8D120FD06A7}"/>
                  </a:ext>
                </a:extLst>
              </p:cNvPr>
              <p:cNvSpPr/>
              <p:nvPr/>
            </p:nvSpPr>
            <p:spPr>
              <a:xfrm>
                <a:off x="4846000" y="709704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31269C3-5F19-0748-919F-DF9F6E15E9A4}"/>
                  </a:ext>
                </a:extLst>
              </p:cNvPr>
              <p:cNvSpPr/>
              <p:nvPr/>
            </p:nvSpPr>
            <p:spPr>
              <a:xfrm>
                <a:off x="5131000" y="666744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2DCA868A-C42C-A94E-B0E8-D1B924C2EA31}"/>
                  </a:ext>
                </a:extLst>
              </p:cNvPr>
              <p:cNvSpPr/>
              <p:nvPr/>
            </p:nvSpPr>
            <p:spPr>
              <a:xfrm>
                <a:off x="5131000" y="899225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2BF37D4-F1CA-C54A-A91F-542A667ACCAB}"/>
                  </a:ext>
                </a:extLst>
              </p:cNvPr>
              <p:cNvSpPr/>
              <p:nvPr/>
            </p:nvSpPr>
            <p:spPr>
              <a:xfrm>
                <a:off x="5408338" y="974949"/>
                <a:ext cx="104992" cy="1049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02C5E9-1058-414C-B080-534C7A713B49}"/>
                </a:ext>
              </a:extLst>
            </p:cNvPr>
            <p:cNvGrpSpPr/>
            <p:nvPr/>
          </p:nvGrpSpPr>
          <p:grpSpPr>
            <a:xfrm>
              <a:off x="7753349" y="1748706"/>
              <a:ext cx="1245323" cy="1328136"/>
              <a:chOff x="7238432" y="701643"/>
              <a:chExt cx="1245323" cy="1328136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15C9C61B-7B5F-9544-B39D-D150B797C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4235" y="1198738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D69641E-8C2C-B342-9C81-A81A5B8656BB}"/>
                  </a:ext>
                </a:extLst>
              </p:cNvPr>
              <p:cNvGrpSpPr/>
              <p:nvPr/>
            </p:nvGrpSpPr>
            <p:grpSpPr>
              <a:xfrm>
                <a:off x="7238432" y="701643"/>
                <a:ext cx="1245323" cy="1328136"/>
                <a:chOff x="5832507" y="174752"/>
                <a:chExt cx="1245323" cy="1328136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111752C9-0CA9-3E47-9DCE-20D952089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E630A110-DA1C-6745-80CB-BE4132BCC91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4b</a:t>
                  </a:r>
                </a:p>
              </p:txBody>
            </p: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10676439-C86E-9543-8267-2FF47A164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5AFB96EA-27DF-8142-AB52-F9E5BE2AC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7F90C355-1FCF-234F-9B45-328B534D3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B5AB1481-7E00-F545-BEF0-3B20E18D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20561D5-FADA-E842-BC67-1359D91FD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4426" y="448045"/>
                  <a:ext cx="334897" cy="7846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3F170FCC-9368-624C-B125-668F27B5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20589669-8250-EC41-B892-9DF5B2E98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B04CD07-F61A-7D41-BE79-9BB6AC57ACEA}"/>
                    </a:ext>
                  </a:extLst>
                </p:cNvPr>
                <p:cNvSpPr txBox="1"/>
                <p:nvPr/>
              </p:nvSpPr>
              <p:spPr>
                <a:xfrm>
                  <a:off x="639781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8F45D5DE-878B-8B44-B906-DF6105AF3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9042D64D-E717-EC47-BE52-716DD89E5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AF17F937-29A4-3243-910B-35E2EAB5F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33146" cy="7640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33443DAA-5A83-1548-A3F8-F146863B0E60}"/>
                    </a:ext>
                  </a:extLst>
                </p:cNvPr>
                <p:cNvSpPr txBox="1"/>
                <p:nvPr/>
              </p:nvSpPr>
              <p:spPr>
                <a:xfrm>
                  <a:off x="5832507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F2FC2B33-41B6-5444-86B1-1F57D8100F71}"/>
                    </a:ext>
                  </a:extLst>
                </p:cNvPr>
                <p:cNvSpPr txBox="1"/>
                <p:nvPr/>
              </p:nvSpPr>
              <p:spPr>
                <a:xfrm>
                  <a:off x="6014964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GC</a:t>
                  </a:r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D541F284-6959-1C4D-AA12-DD337D2BECE6}"/>
                    </a:ext>
                  </a:extLst>
                </p:cNvPr>
                <p:cNvSpPr txBox="1"/>
                <p:nvPr/>
              </p:nvSpPr>
              <p:spPr>
                <a:xfrm>
                  <a:off x="6201793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TT</a:t>
                  </a: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633764A-E9D1-2240-93DC-4B43F7D82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8209" y="419625"/>
                  <a:ext cx="108663" cy="8159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39A3349-8E42-6C43-9720-A68B68E7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7883" y="617787"/>
                  <a:ext cx="130307" cy="6153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E9E7E437-0AA1-2441-91B2-C9830ED1081A}"/>
                    </a:ext>
                  </a:extLst>
                </p:cNvPr>
                <p:cNvSpPr txBox="1"/>
                <p:nvPr/>
              </p:nvSpPr>
              <p:spPr>
                <a:xfrm>
                  <a:off x="659423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CG</a:t>
                  </a:r>
                </a:p>
              </p:txBody>
            </p: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1CF9C6E-24E4-6844-9814-64C9AA777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0438" y="819030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800263D0-0C63-9544-9B7B-3662D2293C41}"/>
                </a:ext>
              </a:extLst>
            </p:cNvPr>
            <p:cNvGrpSpPr/>
            <p:nvPr/>
          </p:nvGrpSpPr>
          <p:grpSpPr>
            <a:xfrm>
              <a:off x="8972010" y="1748706"/>
              <a:ext cx="1192309" cy="1328136"/>
              <a:chOff x="2237207" y="2979072"/>
              <a:chExt cx="1192309" cy="132813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8BDEA963-1C65-2542-8CAB-FB971D332436}"/>
                  </a:ext>
                </a:extLst>
              </p:cNvPr>
              <p:cNvGrpSpPr/>
              <p:nvPr/>
            </p:nvGrpSpPr>
            <p:grpSpPr>
              <a:xfrm>
                <a:off x="2237207" y="2979072"/>
                <a:ext cx="1192309" cy="1328136"/>
                <a:chOff x="5885521" y="174752"/>
                <a:chExt cx="1192309" cy="1328136"/>
              </a:xfrm>
            </p:grpSpPr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059043BC-8C02-5D4C-A5AF-346EC782B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F746C5B-A280-7249-9BEC-92C19E14DC42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4c</a:t>
                  </a:r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71056543-D6B3-9F49-9BCF-7E3451343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B5C982-B702-A943-A665-2C9E58338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99C0416-7083-5C43-B90C-E4983A67A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956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F0A442CC-288D-4043-AB11-63C18F914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24E9968-833C-074A-8237-19FAAA357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2351" y="448045"/>
                  <a:ext cx="226973" cy="51149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>
                  <a:extLst>
                    <a:ext uri="{FF2B5EF4-FFF2-40B4-BE49-F238E27FC236}">
                      <a16:creationId xmlns:a16="http://schemas.microsoft.com/office/drawing/2014/main" id="{5A0356FC-B313-0F41-B795-79786E676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>
                  <a:extLst>
                    <a:ext uri="{FF2B5EF4-FFF2-40B4-BE49-F238E27FC236}">
                      <a16:creationId xmlns:a16="http://schemas.microsoft.com/office/drawing/2014/main" id="{34A25E6C-9B01-1F46-A291-E969D6D37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E4583D76-9997-8645-BE4A-C5819E2C3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1" name="Straight Arrow Connector 370">
                  <a:extLst>
                    <a:ext uri="{FF2B5EF4-FFF2-40B4-BE49-F238E27FC236}">
                      <a16:creationId xmlns:a16="http://schemas.microsoft.com/office/drawing/2014/main" id="{589AAE63-5A59-D248-B646-96FACD03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D3F40F7-4874-F34F-AC9B-5C41450A0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10957" cy="1664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8EB29900-0074-4942-B5DE-D38AE7BE9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4015" y="419625"/>
                  <a:ext cx="72858" cy="50435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E039EC8D-7A1D-A84C-8608-79588ABBC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88786" cy="53955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6BDE557-5CE3-E540-B3D7-3B9AE13E9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917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CA9C272-A8CC-6643-B676-F81BFADAE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220" y="3609642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7910568" y="3717048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6408363" y="3717048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938051" y="2231959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3492353" y="2224020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6245666" y="2228338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 rot="5400000">
              <a:off x="8166258" y="3237858"/>
              <a:ext cx="625579" cy="298091"/>
            </a:xfrm>
            <a:prstGeom prst="rightArrow">
              <a:avLst>
                <a:gd name="adj1" fmla="val 50001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 rot="10800000">
              <a:off x="7384288" y="4231184"/>
              <a:ext cx="543311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 rot="10800000">
              <a:off x="5898370" y="4223216"/>
              <a:ext cx="524590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 rot="10800000">
              <a:off x="4348820" y="4231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83097D9-C2E7-1446-BA7E-86DB0F7E2FBA}"/>
                </a:ext>
              </a:extLst>
            </p:cNvPr>
            <p:cNvSpPr txBox="1"/>
            <p:nvPr/>
          </p:nvSpPr>
          <p:spPr>
            <a:xfrm>
              <a:off x="493177" y="1453122"/>
              <a:ext cx="170972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Contact Network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11A5D6C-5345-6146-9F7A-BE126B7F474B}"/>
                </a:ext>
              </a:extLst>
            </p:cNvPr>
            <p:cNvSpPr txBox="1"/>
            <p:nvPr/>
          </p:nvSpPr>
          <p:spPr>
            <a:xfrm>
              <a:off x="2341230" y="1240595"/>
              <a:ext cx="116982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Seeds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7C4788-D05B-B847-BEB9-D5700C686656}"/>
                </a:ext>
              </a:extLst>
            </p:cNvPr>
            <p:cNvSpPr txBox="1"/>
            <p:nvPr/>
          </p:nvSpPr>
          <p:spPr>
            <a:xfrm>
              <a:off x="3893939" y="1438520"/>
              <a:ext cx="238727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Transmissions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6BDE9F-E519-5F45-B1A0-BA56A260230C}"/>
                </a:ext>
              </a:extLst>
            </p:cNvPr>
            <p:cNvSpPr txBox="1"/>
            <p:nvPr/>
          </p:nvSpPr>
          <p:spPr>
            <a:xfrm>
              <a:off x="6666144" y="1416497"/>
              <a:ext cx="349403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Time Sampling and Tree Update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A86681D-6EA1-384C-B8B5-62BDF556A3EA}"/>
                </a:ext>
              </a:extLst>
            </p:cNvPr>
            <p:cNvSpPr txBox="1"/>
            <p:nvPr/>
          </p:nvSpPr>
          <p:spPr>
            <a:xfrm>
              <a:off x="7705482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Mutation Rates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AE886E6-9DD6-3C4A-A76F-5785B0C768A5}"/>
                </a:ext>
              </a:extLst>
            </p:cNvPr>
            <p:cNvSpPr txBox="1"/>
            <p:nvPr/>
          </p:nvSpPr>
          <p:spPr>
            <a:xfrm>
              <a:off x="6122460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Tree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88869B5-CD58-C441-BB8C-0CCF915B365A}"/>
                </a:ext>
              </a:extLst>
            </p:cNvPr>
            <p:cNvSpPr txBox="1"/>
            <p:nvPr/>
          </p:nvSpPr>
          <p:spPr>
            <a:xfrm>
              <a:off x="4455452" y="5268182"/>
              <a:ext cx="1778944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Sequences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51C6AC1-55AE-5542-BB2D-CCAA194F27AF}"/>
                </a:ext>
              </a:extLst>
            </p:cNvPr>
            <p:cNvSpPr txBox="1"/>
            <p:nvPr/>
          </p:nvSpPr>
          <p:spPr>
            <a:xfrm>
              <a:off x="2130005" y="5140329"/>
              <a:ext cx="2311323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Errors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AB358D9-8B9E-F44E-9BBB-C58E2728833E}"/>
                </a:ext>
              </a:extLst>
            </p:cNvPr>
            <p:cNvCxnSpPr>
              <a:cxnSpLocks/>
            </p:cNvCxnSpPr>
            <p:nvPr/>
          </p:nvCxnSpPr>
          <p:spPr>
            <a:xfrm>
              <a:off x="3181019" y="4901625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6F7715-3CE5-894F-B47D-FEA08F2212E2}"/>
                </a:ext>
              </a:extLst>
            </p:cNvPr>
            <p:cNvGrpSpPr/>
            <p:nvPr/>
          </p:nvGrpSpPr>
          <p:grpSpPr>
            <a:xfrm>
              <a:off x="3897305" y="1748947"/>
              <a:ext cx="2383904" cy="1757348"/>
              <a:chOff x="3897305" y="1748947"/>
              <a:chExt cx="2383904" cy="175734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17FF40-EF40-594E-B43D-34FBC374E051}"/>
                  </a:ext>
                </a:extLst>
              </p:cNvPr>
              <p:cNvGrpSpPr/>
              <p:nvPr/>
            </p:nvGrpSpPr>
            <p:grpSpPr>
              <a:xfrm>
                <a:off x="3906235" y="1748947"/>
                <a:ext cx="1184056" cy="1757348"/>
                <a:chOff x="5733754" y="1360219"/>
                <a:chExt cx="1184056" cy="1757348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C9E12355-A604-1942-A4E3-6D3581614E72}"/>
                    </a:ext>
                  </a:extLst>
                </p:cNvPr>
                <p:cNvGrpSpPr/>
                <p:nvPr/>
              </p:nvGrpSpPr>
              <p:grpSpPr>
                <a:xfrm>
                  <a:off x="5860998" y="1496775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880AA527-E8B9-2643-BD64-CB5BCB9D01C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56D5A014-B867-784C-B9F6-0F2EBA4484EC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FBD113FD-3C39-C545-B557-C3739BEC54F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10A42A9E-3549-B24A-9EC3-E8A3073DCF57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rgbClr val="7030A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2" name="Straight Arrow Connector 501">
                    <a:extLst>
                      <a:ext uri="{FF2B5EF4-FFF2-40B4-BE49-F238E27FC236}">
                        <a16:creationId xmlns:a16="http://schemas.microsoft.com/office/drawing/2014/main" id="{EC026482-8A31-9F40-B2B9-93EC99BB15AD}"/>
                      </a:ext>
                    </a:extLst>
                  </p:cNvPr>
                  <p:cNvCxnSpPr>
                    <a:stCxn id="498" idx="6"/>
                    <a:endCxn id="499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Straight Arrow Connector 502">
                    <a:extLst>
                      <a:ext uri="{FF2B5EF4-FFF2-40B4-BE49-F238E27FC236}">
                        <a16:creationId xmlns:a16="http://schemas.microsoft.com/office/drawing/2014/main" id="{7B3A17E0-56D3-EF4F-86A0-BA6C5FFDF9C1}"/>
                      </a:ext>
                    </a:extLst>
                  </p:cNvPr>
                  <p:cNvCxnSpPr>
                    <a:stCxn id="501" idx="4"/>
                    <a:endCxn id="500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Straight Arrow Connector 503">
                    <a:extLst>
                      <a:ext uri="{FF2B5EF4-FFF2-40B4-BE49-F238E27FC236}">
                        <a16:creationId xmlns:a16="http://schemas.microsoft.com/office/drawing/2014/main" id="{38CE1F38-ADDF-7843-84AE-6DF1D80058B7}"/>
                      </a:ext>
                    </a:extLst>
                  </p:cNvPr>
                  <p:cNvCxnSpPr>
                    <a:stCxn id="498" idx="7"/>
                    <a:endCxn id="501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Arrow Connector 504">
                    <a:extLst>
                      <a:ext uri="{FF2B5EF4-FFF2-40B4-BE49-F238E27FC236}">
                        <a16:creationId xmlns:a16="http://schemas.microsoft.com/office/drawing/2014/main" id="{1E25CE2E-7F90-1242-B166-D0F1C78838CB}"/>
                      </a:ext>
                    </a:extLst>
                  </p:cNvPr>
                  <p:cNvCxnSpPr>
                    <a:stCxn id="500" idx="1"/>
                    <a:endCxn id="498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Arrow Connector 505">
                    <a:extLst>
                      <a:ext uri="{FF2B5EF4-FFF2-40B4-BE49-F238E27FC236}">
                        <a16:creationId xmlns:a16="http://schemas.microsoft.com/office/drawing/2014/main" id="{00493E05-7FD8-8B4F-BE4E-D7603976FFD5}"/>
                      </a:ext>
                    </a:extLst>
                  </p:cNvPr>
                  <p:cNvCxnSpPr>
                    <a:stCxn id="499" idx="1"/>
                    <a:endCxn id="501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Arrow Connector 506">
                    <a:extLst>
                      <a:ext uri="{FF2B5EF4-FFF2-40B4-BE49-F238E27FC236}">
                        <a16:creationId xmlns:a16="http://schemas.microsoft.com/office/drawing/2014/main" id="{B544C7EB-5AE8-0A40-8F88-4CCBC0C2877B}"/>
                      </a:ext>
                    </a:extLst>
                  </p:cNvPr>
                  <p:cNvCxnSpPr>
                    <a:stCxn id="500" idx="7"/>
                    <a:endCxn id="499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2B58B4EC-838F-5F43-9FBE-78BE0C6AE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1360219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2EB2514-9546-334C-ADF5-F0FAA6DA6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75A71047-CE3C-2B4B-974E-B0DD6844D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38037E0-7FCA-4E42-868F-E1DE5C18A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251BE438-5327-F14B-9D2B-06AEACDEC763}"/>
                    </a:ext>
                  </a:extLst>
                </p:cNvPr>
                <p:cNvSpPr txBox="1"/>
                <p:nvPr/>
              </p:nvSpPr>
              <p:spPr>
                <a:xfrm>
                  <a:off x="5985820" y="2532792"/>
                  <a:ext cx="7123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</p:grpSp>
          <p:cxnSp>
            <p:nvCxnSpPr>
              <p:cNvPr id="246" name="Curved Connector 245">
                <a:extLst>
                  <a:ext uri="{FF2B5EF4-FFF2-40B4-BE49-F238E27FC236}">
                    <a16:creationId xmlns:a16="http://schemas.microsoft.com/office/drawing/2014/main" id="{3C4E9630-D9FE-EC47-A87D-C23614C08B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97305" y="2608372"/>
                <a:ext cx="1278375" cy="617429"/>
              </a:xfrm>
              <a:prstGeom prst="bentConnector3">
                <a:avLst>
                  <a:gd name="adj1" fmla="val 111345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urved Connector 249">
                <a:extLst>
                  <a:ext uri="{FF2B5EF4-FFF2-40B4-BE49-F238E27FC236}">
                    <a16:creationId xmlns:a16="http://schemas.microsoft.com/office/drawing/2014/main" id="{6435EE03-72C6-4C4E-AE7B-FAFD845AB1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194559" y="2574826"/>
                <a:ext cx="1086650" cy="650975"/>
              </a:xfrm>
              <a:prstGeom prst="bentConnector3">
                <a:avLst>
                  <a:gd name="adj1" fmla="val -9897"/>
                </a:avLst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29963CD-2DB1-2E47-A7AD-3EAA814CC0AC}"/>
                  </a:ext>
                </a:extLst>
              </p:cNvPr>
              <p:cNvGrpSpPr/>
              <p:nvPr/>
            </p:nvGrpSpPr>
            <p:grpSpPr>
              <a:xfrm>
                <a:off x="5082002" y="1970378"/>
                <a:ext cx="1199207" cy="1396123"/>
                <a:chOff x="5733754" y="2579341"/>
                <a:chExt cx="1199207" cy="1396123"/>
              </a:xfrm>
            </p:grpSpPr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97DC83A1-4FDA-B445-B09B-E19FF463C9BA}"/>
                    </a:ext>
                  </a:extLst>
                </p:cNvPr>
                <p:cNvSpPr txBox="1"/>
                <p:nvPr/>
              </p:nvSpPr>
              <p:spPr>
                <a:xfrm>
                  <a:off x="6038266" y="3390689"/>
                  <a:ext cx="6903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e</a:t>
                  </a:r>
                </a:p>
              </p:txBody>
            </p: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053A2899-6C77-C941-85F5-7782D74FE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5570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139EB76C-E44C-9F42-B585-36D66657C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2003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FC5D7777-37FF-0444-A22D-88270EA29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73DCC9BD-02DB-374B-851C-4AB50EEAC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342063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168003D3-C16C-7748-9821-EA18699EF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7D891E5B-9D22-5B42-8E32-C054F1FAE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254" y="2846339"/>
                  <a:ext cx="230200" cy="36720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13432FC4-64D0-7241-939E-9A3A4359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571" y="2846448"/>
                  <a:ext cx="136535" cy="3670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64B19D83-5DE0-7542-BDDB-1DE60778D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3521" y="2999348"/>
                  <a:ext cx="76199" cy="2141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Arrow Connector 491">
                  <a:extLst>
                    <a:ext uri="{FF2B5EF4-FFF2-40B4-BE49-F238E27FC236}">
                      <a16:creationId xmlns:a16="http://schemas.microsoft.com/office/drawing/2014/main" id="{9B336BCC-F12E-E94B-AE4B-47AB2FDCF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0698" y="3217324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>
                  <a:extLst>
                    <a:ext uri="{FF2B5EF4-FFF2-40B4-BE49-F238E27FC236}">
                      <a16:creationId xmlns:a16="http://schemas.microsoft.com/office/drawing/2014/main" id="{86E2DA43-B00B-C745-9710-FDF40EE1C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1298" y="2845955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750D0E5C-C186-F443-805B-5ED7EDF46497}"/>
                    </a:ext>
                  </a:extLst>
                </p:cNvPr>
                <p:cNvSpPr txBox="1"/>
                <p:nvPr/>
              </p:nvSpPr>
              <p:spPr>
                <a:xfrm>
                  <a:off x="5796527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A1FA381-EF16-8F40-9488-EF559272E6BB}"/>
                    </a:ext>
                  </a:extLst>
                </p:cNvPr>
                <p:cNvSpPr txBox="1"/>
                <p:nvPr/>
              </p:nvSpPr>
              <p:spPr>
                <a:xfrm>
                  <a:off x="5992409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83CDE055-26D4-7B4A-88B3-C5632F3382A2}"/>
                    </a:ext>
                  </a:extLst>
                </p:cNvPr>
                <p:cNvSpPr txBox="1"/>
                <p:nvPr/>
              </p:nvSpPr>
              <p:spPr>
                <a:xfrm>
                  <a:off x="6187411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TA</a:t>
                  </a:r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ADEEFBEE-E61E-6C49-B75B-376BD77E1FE8}"/>
                    </a:ext>
                  </a:extLst>
                </p:cNvPr>
                <p:cNvSpPr txBox="1"/>
                <p:nvPr/>
              </p:nvSpPr>
              <p:spPr>
                <a:xfrm>
                  <a:off x="6341422" y="2781299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4EDAE106-8C60-D844-A9A5-97863A0D7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2584675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744952-070A-7146-8551-576C2B719020}"/>
              </a:ext>
            </a:extLst>
          </p:cNvPr>
          <p:cNvGrpSpPr/>
          <p:nvPr/>
        </p:nvGrpSpPr>
        <p:grpSpPr>
          <a:xfrm>
            <a:off x="36560" y="4731657"/>
            <a:ext cx="8617371" cy="2039193"/>
            <a:chOff x="1508755" y="4631636"/>
            <a:chExt cx="8617371" cy="2039193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806FF81-9D63-F643-A392-65993DC4C31A}"/>
                </a:ext>
              </a:extLst>
            </p:cNvPr>
            <p:cNvSpPr txBox="1"/>
            <p:nvPr/>
          </p:nvSpPr>
          <p:spPr>
            <a:xfrm>
              <a:off x="6830183" y="4765815"/>
              <a:ext cx="104019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solidFill>
                    <a:srgbClr val="00B0F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Forward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51BA4BB-00BF-794B-AB80-3AF2496CA0A1}"/>
                </a:ext>
              </a:extLst>
            </p:cNvPr>
            <p:cNvSpPr txBox="1"/>
            <p:nvPr/>
          </p:nvSpPr>
          <p:spPr>
            <a:xfrm>
              <a:off x="6756385" y="6193157"/>
              <a:ext cx="1199149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Backward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BD4170-35C8-0742-AB2B-ACF9A910A56A}"/>
                </a:ext>
              </a:extLst>
            </p:cNvPr>
            <p:cNvGrpSpPr/>
            <p:nvPr/>
          </p:nvGrpSpPr>
          <p:grpSpPr>
            <a:xfrm>
              <a:off x="1508755" y="4631636"/>
              <a:ext cx="8617371" cy="2039193"/>
              <a:chOff x="1508755" y="4631636"/>
              <a:chExt cx="8617371" cy="203919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6CF2BF-0603-624C-8150-969F0C0C9782}"/>
                  </a:ext>
                </a:extLst>
              </p:cNvPr>
              <p:cNvGrpSpPr/>
              <p:nvPr/>
            </p:nvGrpSpPr>
            <p:grpSpPr>
              <a:xfrm>
                <a:off x="1508755" y="4631636"/>
                <a:ext cx="8617371" cy="2039193"/>
                <a:chOff x="1508755" y="4631636"/>
                <a:chExt cx="8617371" cy="2039193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9A45545-729D-0940-A439-73B827447643}"/>
                    </a:ext>
                  </a:extLst>
                </p:cNvPr>
                <p:cNvGrpSpPr/>
                <p:nvPr/>
              </p:nvGrpSpPr>
              <p:grpSpPr>
                <a:xfrm>
                  <a:off x="1508755" y="4631636"/>
                  <a:ext cx="8617371" cy="2039193"/>
                  <a:chOff x="731459" y="4474535"/>
                  <a:chExt cx="8617371" cy="2039193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A54061B1-077E-9644-BC0E-D56C6058378C}"/>
                      </a:ext>
                    </a:extLst>
                  </p:cNvPr>
                  <p:cNvSpPr/>
                  <p:nvPr/>
                </p:nvSpPr>
                <p:spPr>
                  <a:xfrm>
                    <a:off x="731459" y="5195240"/>
                    <a:ext cx="594164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FE8B099C-62FF-DF42-BB6B-A76485FD4469}"/>
                      </a:ext>
                    </a:extLst>
                  </p:cNvPr>
                  <p:cNvSpPr/>
                  <p:nvPr/>
                </p:nvSpPr>
                <p:spPr>
                  <a:xfrm>
                    <a:off x="1677138" y="5195240"/>
                    <a:ext cx="594164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2</a:t>
                    </a:r>
                  </a:p>
                </p:txBody>
              </p: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735F306C-9955-7944-916B-333A431720E7}"/>
                      </a:ext>
                    </a:extLst>
                  </p:cNvPr>
                  <p:cNvCxnSpPr>
                    <a:cxnSpLocks/>
                    <a:stCxn id="2" idx="6"/>
                    <a:endCxn id="239" idx="2"/>
                  </p:cNvCxnSpPr>
                  <p:nvPr/>
                </p:nvCxnSpPr>
                <p:spPr>
                  <a:xfrm>
                    <a:off x="1325623" y="5492322"/>
                    <a:ext cx="3515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001E2A73-F7E9-6A45-84CE-965EED024A0C}"/>
                      </a:ext>
                    </a:extLst>
                  </p:cNvPr>
                  <p:cNvSpPr/>
                  <p:nvPr/>
                </p:nvSpPr>
                <p:spPr>
                  <a:xfrm>
                    <a:off x="2622817" y="5195239"/>
                    <a:ext cx="877128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3a-b</a:t>
                    </a:r>
                  </a:p>
                </p:txBody>
              </p:sp>
              <p:cxnSp>
                <p:nvCxnSpPr>
                  <p:cNvPr id="241" name="Straight Arrow Connector 240">
                    <a:extLst>
                      <a:ext uri="{FF2B5EF4-FFF2-40B4-BE49-F238E27FC236}">
                        <a16:creationId xmlns:a16="http://schemas.microsoft.com/office/drawing/2014/main" id="{65E7BA02-B59A-4849-85EF-232185A88520}"/>
                      </a:ext>
                    </a:extLst>
                  </p:cNvPr>
                  <p:cNvCxnSpPr>
                    <a:cxnSpLocks/>
                    <a:stCxn id="239" idx="6"/>
                    <a:endCxn id="240" idx="2"/>
                  </p:cNvCxnSpPr>
                  <p:nvPr/>
                </p:nvCxnSpPr>
                <p:spPr>
                  <a:xfrm flipV="1">
                    <a:off x="2271302" y="5492321"/>
                    <a:ext cx="351515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F8A5708B-F1A4-464C-8172-9E80E566F072}"/>
                      </a:ext>
                    </a:extLst>
                  </p:cNvPr>
                  <p:cNvSpPr/>
                  <p:nvPr/>
                </p:nvSpPr>
                <p:spPr>
                  <a:xfrm>
                    <a:off x="3584910" y="4487833"/>
                    <a:ext cx="877128" cy="594164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3c-e</a:t>
                    </a:r>
                  </a:p>
                </p:txBody>
              </p:sp>
              <p:cxnSp>
                <p:nvCxnSpPr>
                  <p:cNvPr id="248" name="Straight Arrow Connector 247">
                    <a:extLst>
                      <a:ext uri="{FF2B5EF4-FFF2-40B4-BE49-F238E27FC236}">
                        <a16:creationId xmlns:a16="http://schemas.microsoft.com/office/drawing/2014/main" id="{0BE9311E-6BFE-644F-B620-B7ABE22EBC0F}"/>
                      </a:ext>
                    </a:extLst>
                  </p:cNvPr>
                  <p:cNvCxnSpPr>
                    <a:cxnSpLocks/>
                    <a:stCxn id="240" idx="7"/>
                    <a:endCxn id="247" idx="3"/>
                  </p:cNvCxnSpPr>
                  <p:nvPr/>
                </p:nvCxnSpPr>
                <p:spPr>
                  <a:xfrm flipV="1">
                    <a:off x="3371493" y="4994984"/>
                    <a:ext cx="341869" cy="287268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C9D55963-A8C0-7D4D-ACD7-AEA6134176CF}"/>
                      </a:ext>
                    </a:extLst>
                  </p:cNvPr>
                  <p:cNvSpPr/>
                  <p:nvPr/>
                </p:nvSpPr>
                <p:spPr>
                  <a:xfrm>
                    <a:off x="4500057" y="5195239"/>
                    <a:ext cx="594164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4a</a:t>
                    </a:r>
                  </a:p>
                </p:txBody>
              </p:sp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61104C0A-F04A-5B42-B540-CD90BF6B10BD}"/>
                      </a:ext>
                    </a:extLst>
                  </p:cNvPr>
                  <p:cNvCxnSpPr>
                    <a:cxnSpLocks/>
                    <a:stCxn id="247" idx="5"/>
                    <a:endCxn id="253" idx="1"/>
                  </p:cNvCxnSpPr>
                  <p:nvPr/>
                </p:nvCxnSpPr>
                <p:spPr>
                  <a:xfrm>
                    <a:off x="4333586" y="4994984"/>
                    <a:ext cx="253484" cy="287268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DEE2F8EA-489F-7745-BC42-D8A06A7E3D96}"/>
                      </a:ext>
                    </a:extLst>
                  </p:cNvPr>
                  <p:cNvSpPr/>
                  <p:nvPr/>
                </p:nvSpPr>
                <p:spPr>
                  <a:xfrm>
                    <a:off x="5223277" y="4474535"/>
                    <a:ext cx="606912" cy="606912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4c</a:t>
                    </a:r>
                  </a:p>
                </p:txBody>
              </p:sp>
              <p:cxnSp>
                <p:nvCxnSpPr>
                  <p:cNvPr id="258" name="Straight Arrow Connector 257">
                    <a:extLst>
                      <a:ext uri="{FF2B5EF4-FFF2-40B4-BE49-F238E27FC236}">
                        <a16:creationId xmlns:a16="http://schemas.microsoft.com/office/drawing/2014/main" id="{7EED6BDE-E644-804D-A485-387F5E4BFFC0}"/>
                      </a:ext>
                    </a:extLst>
                  </p:cNvPr>
                  <p:cNvCxnSpPr>
                    <a:cxnSpLocks/>
                    <a:stCxn id="253" idx="7"/>
                    <a:endCxn id="257" idx="3"/>
                  </p:cNvCxnSpPr>
                  <p:nvPr/>
                </p:nvCxnSpPr>
                <p:spPr>
                  <a:xfrm flipV="1">
                    <a:off x="5007208" y="4992567"/>
                    <a:ext cx="304949" cy="289685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BC87064-2778-2D46-A4D0-417C55330430}"/>
                      </a:ext>
                    </a:extLst>
                  </p:cNvPr>
                  <p:cNvSpPr/>
                  <p:nvPr/>
                </p:nvSpPr>
                <p:spPr>
                  <a:xfrm>
                    <a:off x="5223277" y="5906816"/>
                    <a:ext cx="606912" cy="606912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4b</a:t>
                    </a:r>
                  </a:p>
                </p:txBody>
              </p:sp>
              <p:cxnSp>
                <p:nvCxnSpPr>
                  <p:cNvPr id="277" name="Straight Arrow Connector 276">
                    <a:extLst>
                      <a:ext uri="{FF2B5EF4-FFF2-40B4-BE49-F238E27FC236}">
                        <a16:creationId xmlns:a16="http://schemas.microsoft.com/office/drawing/2014/main" id="{1A305E66-C19C-7845-8DE2-0205828D6B18}"/>
                      </a:ext>
                    </a:extLst>
                  </p:cNvPr>
                  <p:cNvCxnSpPr>
                    <a:cxnSpLocks/>
                    <a:stCxn id="253" idx="5"/>
                    <a:endCxn id="259" idx="1"/>
                  </p:cNvCxnSpPr>
                  <p:nvPr/>
                </p:nvCxnSpPr>
                <p:spPr>
                  <a:xfrm>
                    <a:off x="5007208" y="5702390"/>
                    <a:ext cx="304949" cy="293306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B274648A-FB09-2A4A-9381-481B79A2A578}"/>
                      </a:ext>
                    </a:extLst>
                  </p:cNvPr>
                  <p:cNvSpPr/>
                  <p:nvPr/>
                </p:nvSpPr>
                <p:spPr>
                  <a:xfrm>
                    <a:off x="5925995" y="5202765"/>
                    <a:ext cx="594164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280" name="Straight Arrow Connector 279">
                    <a:extLst>
                      <a:ext uri="{FF2B5EF4-FFF2-40B4-BE49-F238E27FC236}">
                        <a16:creationId xmlns:a16="http://schemas.microsoft.com/office/drawing/2014/main" id="{7A175AE1-C4E2-C245-A586-0B3CDA11760C}"/>
                      </a:ext>
                    </a:extLst>
                  </p:cNvPr>
                  <p:cNvCxnSpPr>
                    <a:cxnSpLocks/>
                    <a:stCxn id="259" idx="7"/>
                    <a:endCxn id="279" idx="3"/>
                  </p:cNvCxnSpPr>
                  <p:nvPr/>
                </p:nvCxnSpPr>
                <p:spPr>
                  <a:xfrm flipV="1">
                    <a:off x="5741309" y="5709916"/>
                    <a:ext cx="271699" cy="28578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FA4C10FA-502C-364D-97E1-D5748F424A92}"/>
                      </a:ext>
                    </a:extLst>
                  </p:cNvPr>
                  <p:cNvCxnSpPr>
                    <a:cxnSpLocks/>
                    <a:stCxn id="257" idx="5"/>
                    <a:endCxn id="279" idx="1"/>
                  </p:cNvCxnSpPr>
                  <p:nvPr/>
                </p:nvCxnSpPr>
                <p:spPr>
                  <a:xfrm>
                    <a:off x="5741309" y="4992567"/>
                    <a:ext cx="271699" cy="297211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D62D045F-A830-6E4D-BA75-70FA1976F16F}"/>
                      </a:ext>
                    </a:extLst>
                  </p:cNvPr>
                  <p:cNvSpPr/>
                  <p:nvPr/>
                </p:nvSpPr>
                <p:spPr>
                  <a:xfrm>
                    <a:off x="6872830" y="5202765"/>
                    <a:ext cx="594164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99" name="Straight Arrow Connector 298">
                    <a:extLst>
                      <a:ext uri="{FF2B5EF4-FFF2-40B4-BE49-F238E27FC236}">
                        <a16:creationId xmlns:a16="http://schemas.microsoft.com/office/drawing/2014/main" id="{4493BB79-9137-BA47-A482-990999A084CE}"/>
                      </a:ext>
                    </a:extLst>
                  </p:cNvPr>
                  <p:cNvCxnSpPr>
                    <a:cxnSpLocks/>
                    <a:stCxn id="279" idx="6"/>
                    <a:endCxn id="288" idx="2"/>
                  </p:cNvCxnSpPr>
                  <p:nvPr/>
                </p:nvCxnSpPr>
                <p:spPr>
                  <a:xfrm>
                    <a:off x="6520159" y="5499847"/>
                    <a:ext cx="35267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E1CA0A73-4C44-A14E-9E69-9AE346674459}"/>
                      </a:ext>
                    </a:extLst>
                  </p:cNvPr>
                  <p:cNvSpPr/>
                  <p:nvPr/>
                </p:nvSpPr>
                <p:spPr>
                  <a:xfrm>
                    <a:off x="7813748" y="5193442"/>
                    <a:ext cx="594164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7</a:t>
                    </a:r>
                  </a:p>
                </p:txBody>
              </p:sp>
              <p:cxnSp>
                <p:nvCxnSpPr>
                  <p:cNvPr id="301" name="Straight Arrow Connector 300">
                    <a:extLst>
                      <a:ext uri="{FF2B5EF4-FFF2-40B4-BE49-F238E27FC236}">
                        <a16:creationId xmlns:a16="http://schemas.microsoft.com/office/drawing/2014/main" id="{FFE49907-F545-1541-9EE6-A1AC5F538F23}"/>
                      </a:ext>
                    </a:extLst>
                  </p:cNvPr>
                  <p:cNvCxnSpPr>
                    <a:cxnSpLocks/>
                    <a:stCxn id="288" idx="6"/>
                    <a:endCxn id="300" idx="2"/>
                  </p:cNvCxnSpPr>
                  <p:nvPr/>
                </p:nvCxnSpPr>
                <p:spPr>
                  <a:xfrm flipV="1">
                    <a:off x="7466994" y="5490524"/>
                    <a:ext cx="346754" cy="932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2" name="Oval 301">
                    <a:extLst>
                      <a:ext uri="{FF2B5EF4-FFF2-40B4-BE49-F238E27FC236}">
                        <a16:creationId xmlns:a16="http://schemas.microsoft.com/office/drawing/2014/main" id="{12021FF8-F589-0049-8A4D-EA962C619747}"/>
                      </a:ext>
                    </a:extLst>
                  </p:cNvPr>
                  <p:cNvSpPr/>
                  <p:nvPr/>
                </p:nvSpPr>
                <p:spPr>
                  <a:xfrm>
                    <a:off x="8754666" y="5201342"/>
                    <a:ext cx="594164" cy="5941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8</a:t>
                    </a:r>
                  </a:p>
                </p:txBody>
              </p:sp>
              <p:cxnSp>
                <p:nvCxnSpPr>
                  <p:cNvPr id="303" name="Straight Arrow Connector 302">
                    <a:extLst>
                      <a:ext uri="{FF2B5EF4-FFF2-40B4-BE49-F238E27FC236}">
                        <a16:creationId xmlns:a16="http://schemas.microsoft.com/office/drawing/2014/main" id="{9C73DFE1-D520-1C42-A661-3C1BCDA80B65}"/>
                      </a:ext>
                    </a:extLst>
                  </p:cNvPr>
                  <p:cNvCxnSpPr>
                    <a:cxnSpLocks/>
                    <a:stCxn id="300" idx="6"/>
                    <a:endCxn id="302" idx="2"/>
                  </p:cNvCxnSpPr>
                  <p:nvPr/>
                </p:nvCxnSpPr>
                <p:spPr>
                  <a:xfrm>
                    <a:off x="8407912" y="5490524"/>
                    <a:ext cx="346754" cy="79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A9274D-8A69-4F4D-A3D9-FD86115F12A4}"/>
                    </a:ext>
                  </a:extLst>
                </p:cNvPr>
                <p:cNvGrpSpPr/>
                <p:nvPr/>
              </p:nvGrpSpPr>
              <p:grpSpPr>
                <a:xfrm>
                  <a:off x="3400113" y="4942016"/>
                  <a:ext cx="962094" cy="720106"/>
                  <a:chOff x="3400113" y="4942016"/>
                  <a:chExt cx="962094" cy="720106"/>
                </a:xfrm>
              </p:grpSpPr>
              <p:cxnSp>
                <p:nvCxnSpPr>
                  <p:cNvPr id="7" name="Curved Connector 6">
                    <a:extLst>
                      <a:ext uri="{FF2B5EF4-FFF2-40B4-BE49-F238E27FC236}">
                        <a16:creationId xmlns:a16="http://schemas.microsoft.com/office/drawing/2014/main" id="{6D0D03BE-2BF1-6F4F-9BC3-4FE24F2912D0}"/>
                      </a:ext>
                    </a:extLst>
                  </p:cNvPr>
                  <p:cNvCxnSpPr>
                    <a:cxnSpLocks/>
                    <a:stCxn id="240" idx="6"/>
                    <a:endCxn id="240" idx="2"/>
                  </p:cNvCxnSpPr>
                  <p:nvPr/>
                </p:nvCxnSpPr>
                <p:spPr>
                  <a:xfrm flipH="1">
                    <a:off x="3400113" y="5649422"/>
                    <a:ext cx="877128" cy="12700"/>
                  </a:xfrm>
                  <a:prstGeom prst="curvedConnector5">
                    <a:avLst>
                      <a:gd name="adj1" fmla="val -26062"/>
                      <a:gd name="adj2" fmla="val 4139228"/>
                      <a:gd name="adj3" fmla="val 126062"/>
                    </a:avLst>
                  </a:prstGeom>
                  <a:ln w="38100">
                    <a:solidFill>
                      <a:srgbClr val="00B05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urved Connector 305">
                    <a:extLst>
                      <a:ext uri="{FF2B5EF4-FFF2-40B4-BE49-F238E27FC236}">
                        <a16:creationId xmlns:a16="http://schemas.microsoft.com/office/drawing/2014/main" id="{65232DC9-D266-6E48-AA83-496620441F2C}"/>
                      </a:ext>
                    </a:extLst>
                  </p:cNvPr>
                  <p:cNvCxnSpPr>
                    <a:cxnSpLocks/>
                    <a:stCxn id="247" idx="2"/>
                    <a:endCxn id="240" idx="0"/>
                  </p:cNvCxnSpPr>
                  <p:nvPr/>
                </p:nvCxnSpPr>
                <p:spPr>
                  <a:xfrm rot="10800000" flipV="1">
                    <a:off x="3838678" y="4942016"/>
                    <a:ext cx="523529" cy="410324"/>
                  </a:xfrm>
                  <a:prstGeom prst="curvedConnector2">
                    <a:avLst/>
                  </a:prstGeom>
                  <a:ln w="38100">
                    <a:solidFill>
                      <a:srgbClr val="00B0F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01619117-A7FC-434C-B002-F7B2A5FE6A50}"/>
                  </a:ext>
                </a:extLst>
              </p:cNvPr>
              <p:cNvCxnSpPr>
                <a:cxnSpLocks/>
                <a:stCxn id="240" idx="6"/>
                <a:endCxn id="253" idx="2"/>
              </p:cNvCxnSpPr>
              <p:nvPr/>
            </p:nvCxnSpPr>
            <p:spPr>
              <a:xfrm>
                <a:off x="4277241" y="5649422"/>
                <a:ext cx="1000112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09976CB9-2E97-B741-B2D1-8BD8B3189B08}"/>
              </a:ext>
            </a:extLst>
          </p:cNvPr>
          <p:cNvGrpSpPr/>
          <p:nvPr/>
        </p:nvGrpSpPr>
        <p:grpSpPr>
          <a:xfrm>
            <a:off x="9875285" y="396914"/>
            <a:ext cx="1857921" cy="4355286"/>
            <a:chOff x="9860997" y="685857"/>
            <a:chExt cx="1857921" cy="4355286"/>
          </a:xfrm>
        </p:grpSpPr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853B7FDE-D5A6-5948-857B-549CC8544F99}"/>
                </a:ext>
              </a:extLst>
            </p:cNvPr>
            <p:cNvGrpSpPr/>
            <p:nvPr/>
          </p:nvGrpSpPr>
          <p:grpSpPr>
            <a:xfrm>
              <a:off x="10268956" y="738227"/>
              <a:ext cx="1329641" cy="4302916"/>
              <a:chOff x="10268956" y="738227"/>
              <a:chExt cx="1329641" cy="4302916"/>
            </a:xfrm>
          </p:grpSpPr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9C2F5CD-E0CE-8D4A-8B58-96ED68A85103}"/>
                  </a:ext>
                </a:extLst>
              </p:cNvPr>
              <p:cNvSpPr txBox="1"/>
              <p:nvPr/>
            </p:nvSpPr>
            <p:spPr>
              <a:xfrm>
                <a:off x="10719119" y="738227"/>
                <a:ext cx="23122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A80525E3-B992-1743-84A0-359B4AC4CE87}"/>
                  </a:ext>
                </a:extLst>
              </p:cNvPr>
              <p:cNvSpPr txBox="1"/>
              <p:nvPr/>
            </p:nvSpPr>
            <p:spPr>
              <a:xfrm>
                <a:off x="10719119" y="1180323"/>
                <a:ext cx="23122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</a:p>
            </p:txBody>
          </p:sp>
          <p:cxnSp>
            <p:nvCxnSpPr>
              <p:cNvPr id="573" name="Straight Arrow Connector 572">
                <a:extLst>
                  <a:ext uri="{FF2B5EF4-FFF2-40B4-BE49-F238E27FC236}">
                    <a16:creationId xmlns:a16="http://schemas.microsoft.com/office/drawing/2014/main" id="{E3ED9E4E-EA7A-5B4E-BD33-A543857EA1E4}"/>
                  </a:ext>
                </a:extLst>
              </p:cNvPr>
              <p:cNvCxnSpPr>
                <a:cxnSpLocks/>
                <a:stCxn id="571" idx="2"/>
                <a:endCxn id="572" idx="0"/>
              </p:cNvCxnSpPr>
              <p:nvPr/>
            </p:nvCxnSpPr>
            <p:spPr>
              <a:xfrm>
                <a:off x="10834733" y="1015226"/>
                <a:ext cx="0" cy="1650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38A6F604-4E84-3941-9C4A-B797DE57C0EE}"/>
                  </a:ext>
                </a:extLst>
              </p:cNvPr>
              <p:cNvSpPr txBox="1"/>
              <p:nvPr/>
            </p:nvSpPr>
            <p:spPr>
              <a:xfrm>
                <a:off x="10568927" y="1628110"/>
                <a:ext cx="531609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3a-b</a:t>
                </a:r>
              </a:p>
            </p:txBody>
          </p:sp>
          <p:cxnSp>
            <p:nvCxnSpPr>
              <p:cNvPr id="575" name="Straight Arrow Connector 574">
                <a:extLst>
                  <a:ext uri="{FF2B5EF4-FFF2-40B4-BE49-F238E27FC236}">
                    <a16:creationId xmlns:a16="http://schemas.microsoft.com/office/drawing/2014/main" id="{42CAA82D-695B-3D4B-BB23-771A4CBAAE48}"/>
                  </a:ext>
                </a:extLst>
              </p:cNvPr>
              <p:cNvCxnSpPr>
                <a:cxnSpLocks/>
                <a:stCxn id="572" idx="2"/>
                <a:endCxn id="574" idx="0"/>
              </p:cNvCxnSpPr>
              <p:nvPr/>
            </p:nvCxnSpPr>
            <p:spPr>
              <a:xfrm flipH="1">
                <a:off x="10834732" y="1457322"/>
                <a:ext cx="1" cy="1707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Curved Connector 575">
                <a:extLst>
                  <a:ext uri="{FF2B5EF4-FFF2-40B4-BE49-F238E27FC236}">
                    <a16:creationId xmlns:a16="http://schemas.microsoft.com/office/drawing/2014/main" id="{AC5573ED-4801-1D47-BA4A-51A29261E4DB}"/>
                  </a:ext>
                </a:extLst>
              </p:cNvPr>
              <p:cNvCxnSpPr>
                <a:cxnSpLocks/>
                <a:stCxn id="574" idx="2"/>
                <a:endCxn id="574" idx="0"/>
              </p:cNvCxnSpPr>
              <p:nvPr/>
            </p:nvCxnSpPr>
            <p:spPr>
              <a:xfrm rot="5400000" flipH="1">
                <a:off x="10696232" y="1766610"/>
                <a:ext cx="276999" cy="12700"/>
              </a:xfrm>
              <a:prstGeom prst="curvedConnector5">
                <a:avLst>
                  <a:gd name="adj1" fmla="val -82527"/>
                  <a:gd name="adj2" fmla="val 3892945"/>
                  <a:gd name="adj3" fmla="val 182527"/>
                </a:avLst>
              </a:prstGeom>
              <a:ln w="190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3A8F9C4E-7013-BD41-8BAF-09633156E42D}"/>
                  </a:ext>
                </a:extLst>
              </p:cNvPr>
              <p:cNvSpPr txBox="1"/>
              <p:nvPr/>
            </p:nvSpPr>
            <p:spPr>
              <a:xfrm>
                <a:off x="11100536" y="2086720"/>
                <a:ext cx="498061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3c-e</a:t>
                </a:r>
              </a:p>
            </p:txBody>
          </p:sp>
          <p:cxnSp>
            <p:nvCxnSpPr>
              <p:cNvPr id="578" name="Straight Arrow Connector 577">
                <a:extLst>
                  <a:ext uri="{FF2B5EF4-FFF2-40B4-BE49-F238E27FC236}">
                    <a16:creationId xmlns:a16="http://schemas.microsoft.com/office/drawing/2014/main" id="{D5FF891A-B78B-7947-ABF0-28439CC062F2}"/>
                  </a:ext>
                </a:extLst>
              </p:cNvPr>
              <p:cNvCxnSpPr>
                <a:cxnSpLocks/>
                <a:stCxn id="574" idx="2"/>
                <a:endCxn id="577" idx="0"/>
              </p:cNvCxnSpPr>
              <p:nvPr/>
            </p:nvCxnSpPr>
            <p:spPr>
              <a:xfrm>
                <a:off x="10834732" y="1905109"/>
                <a:ext cx="514835" cy="181611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urved Connector 578">
                <a:extLst>
                  <a:ext uri="{FF2B5EF4-FFF2-40B4-BE49-F238E27FC236}">
                    <a16:creationId xmlns:a16="http://schemas.microsoft.com/office/drawing/2014/main" id="{DD1C5941-4368-8C4B-BB6E-C17F33740A41}"/>
                  </a:ext>
                </a:extLst>
              </p:cNvPr>
              <p:cNvCxnSpPr>
                <a:cxnSpLocks/>
                <a:stCxn id="577" idx="0"/>
                <a:endCxn id="574" idx="3"/>
              </p:cNvCxnSpPr>
              <p:nvPr/>
            </p:nvCxnSpPr>
            <p:spPr>
              <a:xfrm rot="16200000" flipV="1">
                <a:off x="11064997" y="1802149"/>
                <a:ext cx="320110" cy="249031"/>
              </a:xfrm>
              <a:prstGeom prst="curvedConnector2">
                <a:avLst/>
              </a:prstGeom>
              <a:ln w="1905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60282593-EDF8-9E48-89CE-9A5AACD90462}"/>
                  </a:ext>
                </a:extLst>
              </p:cNvPr>
              <p:cNvSpPr txBox="1"/>
              <p:nvPr/>
            </p:nvSpPr>
            <p:spPr>
              <a:xfrm>
                <a:off x="10650373" y="2525899"/>
                <a:ext cx="38141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E6066FB6-9A3C-8D47-AC6E-B49431A0931D}"/>
                  </a:ext>
                </a:extLst>
              </p:cNvPr>
              <p:cNvCxnSpPr>
                <a:cxnSpLocks/>
                <a:stCxn id="577" idx="2"/>
                <a:endCxn id="580" idx="0"/>
              </p:cNvCxnSpPr>
              <p:nvPr/>
            </p:nvCxnSpPr>
            <p:spPr>
              <a:xfrm flipH="1">
                <a:off x="10841082" y="2363719"/>
                <a:ext cx="508485" cy="16218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E236F508-9013-0549-8A28-52BE1481EA3C}"/>
                  </a:ext>
                </a:extLst>
              </p:cNvPr>
              <p:cNvCxnSpPr>
                <a:cxnSpLocks/>
                <a:stCxn id="574" idx="2"/>
                <a:endCxn id="580" idx="0"/>
              </p:cNvCxnSpPr>
              <p:nvPr/>
            </p:nvCxnSpPr>
            <p:spPr>
              <a:xfrm>
                <a:off x="10834732" y="1905109"/>
                <a:ext cx="6350" cy="62079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67367A4A-F541-0C40-BC26-D64020F7EABC}"/>
                  </a:ext>
                </a:extLst>
              </p:cNvPr>
              <p:cNvSpPr txBox="1"/>
              <p:nvPr/>
            </p:nvSpPr>
            <p:spPr>
              <a:xfrm>
                <a:off x="10268956" y="2984509"/>
                <a:ext cx="38141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584" name="Straight Arrow Connector 583">
                <a:extLst>
                  <a:ext uri="{FF2B5EF4-FFF2-40B4-BE49-F238E27FC236}">
                    <a16:creationId xmlns:a16="http://schemas.microsoft.com/office/drawing/2014/main" id="{FC09ED34-C992-CD4C-99A5-8FBA971D5A11}"/>
                  </a:ext>
                </a:extLst>
              </p:cNvPr>
              <p:cNvCxnSpPr>
                <a:cxnSpLocks/>
                <a:stCxn id="580" idx="2"/>
                <a:endCxn id="583" idx="0"/>
              </p:cNvCxnSpPr>
              <p:nvPr/>
            </p:nvCxnSpPr>
            <p:spPr>
              <a:xfrm flipH="1">
                <a:off x="10459665" y="2802898"/>
                <a:ext cx="381417" cy="18161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7B3A99F-7CBE-0740-A8BF-42A1F105C9E5}"/>
                  </a:ext>
                </a:extLst>
              </p:cNvPr>
              <p:cNvSpPr txBox="1"/>
              <p:nvPr/>
            </p:nvSpPr>
            <p:spPr>
              <a:xfrm>
                <a:off x="11031790" y="2984509"/>
                <a:ext cx="38141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586" name="Straight Arrow Connector 585">
                <a:extLst>
                  <a:ext uri="{FF2B5EF4-FFF2-40B4-BE49-F238E27FC236}">
                    <a16:creationId xmlns:a16="http://schemas.microsoft.com/office/drawing/2014/main" id="{46C572CB-87FE-A446-9213-334AE1C43E36}"/>
                  </a:ext>
                </a:extLst>
              </p:cNvPr>
              <p:cNvCxnSpPr>
                <a:cxnSpLocks/>
                <a:stCxn id="580" idx="2"/>
                <a:endCxn id="585" idx="0"/>
              </p:cNvCxnSpPr>
              <p:nvPr/>
            </p:nvCxnSpPr>
            <p:spPr>
              <a:xfrm>
                <a:off x="10841082" y="2802898"/>
                <a:ext cx="381417" cy="181611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58CECC65-76B6-7B44-8B22-809E278483DF}"/>
                  </a:ext>
                </a:extLst>
              </p:cNvPr>
              <p:cNvSpPr txBox="1"/>
              <p:nvPr/>
            </p:nvSpPr>
            <p:spPr>
              <a:xfrm>
                <a:off x="10719119" y="3441375"/>
                <a:ext cx="23122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588" name="Straight Arrow Connector 587">
                <a:extLst>
                  <a:ext uri="{FF2B5EF4-FFF2-40B4-BE49-F238E27FC236}">
                    <a16:creationId xmlns:a16="http://schemas.microsoft.com/office/drawing/2014/main" id="{9CB7CB8C-2CAA-484A-A87F-0456F9BDC1C0}"/>
                  </a:ext>
                </a:extLst>
              </p:cNvPr>
              <p:cNvCxnSpPr>
                <a:cxnSpLocks/>
                <a:stCxn id="583" idx="2"/>
                <a:endCxn id="587" idx="0"/>
              </p:cNvCxnSpPr>
              <p:nvPr/>
            </p:nvCxnSpPr>
            <p:spPr>
              <a:xfrm>
                <a:off x="10459665" y="3261508"/>
                <a:ext cx="375068" cy="17986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7C7A666E-346E-DB4D-A623-C67C1C4B64A7}"/>
                  </a:ext>
                </a:extLst>
              </p:cNvPr>
              <p:cNvCxnSpPr>
                <a:cxnSpLocks/>
                <a:stCxn id="585" idx="2"/>
                <a:endCxn id="587" idx="0"/>
              </p:cNvCxnSpPr>
              <p:nvPr/>
            </p:nvCxnSpPr>
            <p:spPr>
              <a:xfrm flipH="1">
                <a:off x="10834733" y="3261508"/>
                <a:ext cx="387766" cy="17986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CD1F195C-675D-DA49-8C09-3B8929A18361}"/>
                  </a:ext>
                </a:extLst>
              </p:cNvPr>
              <p:cNvSpPr txBox="1"/>
              <p:nvPr/>
            </p:nvSpPr>
            <p:spPr>
              <a:xfrm>
                <a:off x="10719117" y="3882298"/>
                <a:ext cx="23122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6</a:t>
                </a:r>
              </a:p>
            </p:txBody>
          </p: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0791210-5FED-164D-9BCF-D13C00102DC6}"/>
                  </a:ext>
                </a:extLst>
              </p:cNvPr>
              <p:cNvCxnSpPr>
                <a:cxnSpLocks/>
                <a:stCxn id="587" idx="2"/>
                <a:endCxn id="590" idx="0"/>
              </p:cNvCxnSpPr>
              <p:nvPr/>
            </p:nvCxnSpPr>
            <p:spPr>
              <a:xfrm flipH="1">
                <a:off x="10834731" y="3718374"/>
                <a:ext cx="2" cy="1639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6364FA05-2B2A-144F-A44C-F20EAC4554A5}"/>
                  </a:ext>
                </a:extLst>
              </p:cNvPr>
              <p:cNvSpPr txBox="1"/>
              <p:nvPr/>
            </p:nvSpPr>
            <p:spPr>
              <a:xfrm>
                <a:off x="10719117" y="4323221"/>
                <a:ext cx="23122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39E13076-80C6-6A46-AF27-2D61A722353F}"/>
                  </a:ext>
                </a:extLst>
              </p:cNvPr>
              <p:cNvCxnSpPr>
                <a:cxnSpLocks/>
                <a:stCxn id="590" idx="2"/>
                <a:endCxn id="592" idx="0"/>
              </p:cNvCxnSpPr>
              <p:nvPr/>
            </p:nvCxnSpPr>
            <p:spPr>
              <a:xfrm>
                <a:off x="10834731" y="4159297"/>
                <a:ext cx="0" cy="1639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A1D49E48-5F54-0B46-B681-4CD05AA58570}"/>
                  </a:ext>
                </a:extLst>
              </p:cNvPr>
              <p:cNvSpPr txBox="1"/>
              <p:nvPr/>
            </p:nvSpPr>
            <p:spPr>
              <a:xfrm>
                <a:off x="10719117" y="4764144"/>
                <a:ext cx="231227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</a:p>
            </p:txBody>
          </p:sp>
          <p:cxnSp>
            <p:nvCxnSpPr>
              <p:cNvPr id="595" name="Straight Arrow Connector 594">
                <a:extLst>
                  <a:ext uri="{FF2B5EF4-FFF2-40B4-BE49-F238E27FC236}">
                    <a16:creationId xmlns:a16="http://schemas.microsoft.com/office/drawing/2014/main" id="{0A7776A8-E7B2-AC41-A2B2-475A25EB638E}"/>
                  </a:ext>
                </a:extLst>
              </p:cNvPr>
              <p:cNvCxnSpPr>
                <a:cxnSpLocks/>
                <a:stCxn id="592" idx="2"/>
                <a:endCxn id="594" idx="0"/>
              </p:cNvCxnSpPr>
              <p:nvPr/>
            </p:nvCxnSpPr>
            <p:spPr>
              <a:xfrm>
                <a:off x="10834731" y="4600220"/>
                <a:ext cx="0" cy="1639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B2C213BE-7760-7044-919A-13450888A49A}"/>
                </a:ext>
              </a:extLst>
            </p:cNvPr>
            <p:cNvSpPr txBox="1"/>
            <p:nvPr/>
          </p:nvSpPr>
          <p:spPr>
            <a:xfrm>
              <a:off x="10944878" y="690062"/>
              <a:ext cx="77404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200" i="1" dirty="0">
                  <a:solidFill>
                    <a:srgbClr val="00B0F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Forward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7B793289-6EC1-2043-AE95-7983114700FF}"/>
                </a:ext>
              </a:extLst>
            </p:cNvPr>
            <p:cNvSpPr txBox="1"/>
            <p:nvPr/>
          </p:nvSpPr>
          <p:spPr>
            <a:xfrm>
              <a:off x="9860997" y="685857"/>
              <a:ext cx="85207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200" i="1" dirty="0">
                  <a:solidFill>
                    <a:srgbClr val="00B05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Backward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17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D9C02D9-23A4-774E-9B52-478966D806C3}"/>
              </a:ext>
            </a:extLst>
          </p:cNvPr>
          <p:cNvGrpSpPr/>
          <p:nvPr/>
        </p:nvGrpSpPr>
        <p:grpSpPr>
          <a:xfrm>
            <a:off x="264282" y="2334264"/>
            <a:ext cx="11668215" cy="3528616"/>
            <a:chOff x="264282" y="2334264"/>
            <a:chExt cx="11668215" cy="352861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264282" y="3491732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1824591" y="3269388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6726A38-88FA-FF42-8424-CDF7E0D6137C}"/>
                </a:ext>
              </a:extLst>
            </p:cNvPr>
            <p:cNvGrpSpPr/>
            <p:nvPr/>
          </p:nvGrpSpPr>
          <p:grpSpPr>
            <a:xfrm>
              <a:off x="3324556" y="3053723"/>
              <a:ext cx="1258723" cy="2095142"/>
              <a:chOff x="3425864" y="154462"/>
              <a:chExt cx="1258723" cy="2095142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9E12355-A604-1942-A4E3-6D3581614E72}"/>
                  </a:ext>
                </a:extLst>
              </p:cNvPr>
              <p:cNvGrpSpPr/>
              <p:nvPr/>
            </p:nvGrpSpPr>
            <p:grpSpPr>
              <a:xfrm>
                <a:off x="3612624" y="325741"/>
                <a:ext cx="963133" cy="978195"/>
                <a:chOff x="579189" y="346762"/>
                <a:chExt cx="963133" cy="978195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880AA527-E8B9-2643-BD64-CB5BCB9D01CA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6D5A014-B867-784C-B9F6-0F2EBA4484E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FBD113FD-3C39-C545-B557-C3739BEC54FE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10A42A9E-3549-B24A-9EC3-E8A3073DCF57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EC026482-8A31-9F40-B2B9-93EC99BB15AD}"/>
                    </a:ext>
                  </a:extLst>
                </p:cNvPr>
                <p:cNvCxnSpPr>
                  <a:stCxn id="498" idx="6"/>
                  <a:endCxn id="499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Arrow Connector 502">
                  <a:extLst>
                    <a:ext uri="{FF2B5EF4-FFF2-40B4-BE49-F238E27FC236}">
                      <a16:creationId xmlns:a16="http://schemas.microsoft.com/office/drawing/2014/main" id="{7B3A17E0-56D3-EF4F-86A0-BA6C5FFDF9C1}"/>
                    </a:ext>
                  </a:extLst>
                </p:cNvPr>
                <p:cNvCxnSpPr>
                  <a:stCxn id="501" idx="4"/>
                  <a:endCxn id="500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>
                  <a:extLst>
                    <a:ext uri="{FF2B5EF4-FFF2-40B4-BE49-F238E27FC236}">
                      <a16:creationId xmlns:a16="http://schemas.microsoft.com/office/drawing/2014/main" id="{38CE1F38-ADDF-7843-84AE-6DF1D80058B7}"/>
                    </a:ext>
                  </a:extLst>
                </p:cNvPr>
                <p:cNvCxnSpPr>
                  <a:stCxn id="498" idx="7"/>
                  <a:endCxn id="501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1E25CE2E-7F90-1242-B166-D0F1C78838CB}"/>
                    </a:ext>
                  </a:extLst>
                </p:cNvPr>
                <p:cNvCxnSpPr>
                  <a:stCxn id="500" idx="1"/>
                  <a:endCxn id="498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Arrow Connector 505">
                  <a:extLst>
                    <a:ext uri="{FF2B5EF4-FFF2-40B4-BE49-F238E27FC236}">
                      <a16:creationId xmlns:a16="http://schemas.microsoft.com/office/drawing/2014/main" id="{00493E05-7FD8-8B4F-BE4E-D7603976FFD5}"/>
                    </a:ext>
                  </a:extLst>
                </p:cNvPr>
                <p:cNvCxnSpPr>
                  <a:stCxn id="499" idx="1"/>
                  <a:endCxn id="501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B544C7EB-5AE8-0A40-8F88-4CCBC0C2877B}"/>
                    </a:ext>
                  </a:extLst>
                </p:cNvPr>
                <p:cNvCxnSpPr>
                  <a:stCxn id="500" idx="7"/>
                  <a:endCxn id="499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B58B4EC-838F-5F43-9FBE-78BE0C6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80" y="189185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2EB2514-9546-334C-ADF5-F0FAA6DA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5A71047-CE3C-2B4B-974E-B0DD6844D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8037E0-7FCA-4E42-868F-E1DE5C18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251BE438-5327-F14B-9D2B-06AEACDEC763}"/>
                  </a:ext>
                </a:extLst>
              </p:cNvPr>
              <p:cNvSpPr txBox="1"/>
              <p:nvPr/>
            </p:nvSpPr>
            <p:spPr>
              <a:xfrm>
                <a:off x="3456262" y="154462"/>
                <a:ext cx="48793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7DC83A1-4FDA-B445-B09B-E19FF463C9BA}"/>
                  </a:ext>
                </a:extLst>
              </p:cNvPr>
              <p:cNvSpPr txBox="1"/>
              <p:nvPr/>
            </p:nvSpPr>
            <p:spPr>
              <a:xfrm>
                <a:off x="3425864" y="1343270"/>
                <a:ext cx="52782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53A2899-6C77-C941-85F5-7782D74FE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6" y="149246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139EB76C-E44C-9F42-B585-36D66657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629" y="149246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C5D7777-37FF-0444-A22D-88270EA29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3DCC9BD-02DB-374B-851C-4AB50EEAC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224960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68003D3-C16C-7748-9821-EA18699EF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7D891E5B-9D22-5B42-8E32-C054F1FA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880" y="1675305"/>
                <a:ext cx="230200" cy="3672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13432FC4-64D0-7241-939E-9A3A43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197" y="1675414"/>
                <a:ext cx="136535" cy="3670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B19D83-5DE0-7542-BDDB-1DE60778D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47" y="1828314"/>
                <a:ext cx="76199" cy="2141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9B336BCC-F12E-E94B-AE4B-47AB2FDCF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324" y="204629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6E2DA43-B00B-C745-9710-FDF40EE1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92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750D0E5C-C186-F443-805B-5ED7EDF46497}"/>
                  </a:ext>
                </a:extLst>
              </p:cNvPr>
              <p:cNvSpPr txBox="1"/>
              <p:nvPr/>
            </p:nvSpPr>
            <p:spPr>
              <a:xfrm>
                <a:off x="3548153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A1FA381-EF16-8F40-9488-EF559272E6BB}"/>
                  </a:ext>
                </a:extLst>
              </p:cNvPr>
              <p:cNvSpPr txBox="1"/>
              <p:nvPr/>
            </p:nvSpPr>
            <p:spPr>
              <a:xfrm>
                <a:off x="3744035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83CDE055-26D4-7B4A-88B3-C5632F3382A2}"/>
                  </a:ext>
                </a:extLst>
              </p:cNvPr>
              <p:cNvSpPr txBox="1"/>
              <p:nvPr/>
            </p:nvSpPr>
            <p:spPr>
              <a:xfrm>
                <a:off x="3939037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TA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DEEFBEE-E61E-6C49-B75B-376BD77E1FE8}"/>
                  </a:ext>
                </a:extLst>
              </p:cNvPr>
              <p:cNvSpPr txBox="1"/>
              <p:nvPr/>
            </p:nvSpPr>
            <p:spPr>
              <a:xfrm>
                <a:off x="4093048" y="1610265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9169926" y="3124372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10697657" y="2764565"/>
              <a:ext cx="1234840" cy="2706685"/>
              <a:chOff x="2532878" y="2711742"/>
              <a:chExt cx="1234840" cy="2706685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3264691" y="3835126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2574900" y="3848767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898BB6-4D1D-3946-8317-F6668F1F188A}"/>
                </a:ext>
              </a:extLst>
            </p:cNvPr>
            <p:cNvGrpSpPr/>
            <p:nvPr/>
          </p:nvGrpSpPr>
          <p:grpSpPr>
            <a:xfrm>
              <a:off x="4879949" y="2334264"/>
              <a:ext cx="1252915" cy="3528616"/>
              <a:chOff x="3434064" y="3082219"/>
              <a:chExt cx="1252915" cy="3528616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E7D1A12-005D-7E45-94F3-B65D12837078}"/>
                  </a:ext>
                </a:extLst>
              </p:cNvPr>
              <p:cNvGrpSpPr/>
              <p:nvPr/>
            </p:nvGrpSpPr>
            <p:grpSpPr>
              <a:xfrm>
                <a:off x="3445045" y="3082219"/>
                <a:ext cx="1241934" cy="905086"/>
                <a:chOff x="4486631" y="141949"/>
                <a:chExt cx="1241934" cy="905086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FFFDBE16-5E72-904F-9799-B4F3AB0EA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9573" y="523426"/>
                  <a:ext cx="0" cy="42235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62D6DEB6-AB19-F048-AF3D-47788511C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83984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41EE1062-32A3-A74E-B3CF-0B32A9F7598A}"/>
                    </a:ext>
                  </a:extLst>
                </p:cNvPr>
                <p:cNvSpPr txBox="1"/>
                <p:nvPr/>
              </p:nvSpPr>
              <p:spPr>
                <a:xfrm>
                  <a:off x="4486631" y="189313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4a</a:t>
                  </a:r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8EB6A1F0-72DC-9543-82EC-7D7FBBF0E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9914" y="183984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1F12E04-415D-724C-ADC4-EC2D37E2E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02528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875AB1F-D886-B140-A4A8-9BB4E107F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922" y="18712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437C99-77B5-874E-9E36-834AA3E5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334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192246B-38CE-444A-8909-72C536B4A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886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69706D69-B1EF-A045-A26F-A7ECCB8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523426"/>
                  <a:ext cx="6278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Arrow Connector 433">
                  <a:extLst>
                    <a:ext uri="{FF2B5EF4-FFF2-40B4-BE49-F238E27FC236}">
                      <a16:creationId xmlns:a16="http://schemas.microsoft.com/office/drawing/2014/main" id="{8C3B5368-20FA-E246-AD34-6A5831FAD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313982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F93BE40C-9950-2D4B-AF9C-FAC2EFB4F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942069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D52651B3-AF9F-514B-9237-F51FAD25FA8D}"/>
                    </a:ext>
                  </a:extLst>
                </p:cNvPr>
                <p:cNvSpPr/>
                <p:nvPr/>
              </p:nvSpPr>
              <p:spPr>
                <a:xfrm>
                  <a:off x="4846000" y="360223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6CC40A2-06A7-1B48-B0C2-B8D120FD06A7}"/>
                    </a:ext>
                  </a:extLst>
                </p:cNvPr>
                <p:cNvSpPr/>
                <p:nvPr/>
              </p:nvSpPr>
              <p:spPr>
                <a:xfrm>
                  <a:off x="4846000" y="652536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331269C3-5F19-0748-919F-DF9F6E15E9A4}"/>
                    </a:ext>
                  </a:extLst>
                </p:cNvPr>
                <p:cNvSpPr/>
                <p:nvPr/>
              </p:nvSpPr>
              <p:spPr>
                <a:xfrm>
                  <a:off x="5131000" y="561349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2DCA868A-C42C-A94E-B0E8-D1B924C2EA31}"/>
                    </a:ext>
                  </a:extLst>
                </p:cNvPr>
                <p:cNvSpPr/>
                <p:nvPr/>
              </p:nvSpPr>
              <p:spPr>
                <a:xfrm>
                  <a:off x="5131000" y="786874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F2BF37D4-F1CA-C54A-A91F-542A667ACCAB}"/>
                    </a:ext>
                  </a:extLst>
                </p:cNvPr>
                <p:cNvSpPr/>
                <p:nvPr/>
              </p:nvSpPr>
              <p:spPr>
                <a:xfrm>
                  <a:off x="5408338" y="886049"/>
                  <a:ext cx="104992" cy="1049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902C5E9-1058-414C-B080-534C7A713B49}"/>
                  </a:ext>
                </a:extLst>
              </p:cNvPr>
              <p:cNvGrpSpPr/>
              <p:nvPr/>
            </p:nvGrpSpPr>
            <p:grpSpPr>
              <a:xfrm>
                <a:off x="3434064" y="3960499"/>
                <a:ext cx="1245323" cy="1328136"/>
                <a:chOff x="7238432" y="701643"/>
                <a:chExt cx="1245323" cy="1328136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5C9C61B-7B5F-9544-B39D-D150B797C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4235" y="1198738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FD69641E-8C2C-B342-9C81-A81A5B8656BB}"/>
                    </a:ext>
                  </a:extLst>
                </p:cNvPr>
                <p:cNvGrpSpPr/>
                <p:nvPr/>
              </p:nvGrpSpPr>
              <p:grpSpPr>
                <a:xfrm>
                  <a:off x="7238432" y="701643"/>
                  <a:ext cx="1245323" cy="1328136"/>
                  <a:chOff x="5832507" y="174752"/>
                  <a:chExt cx="1245323" cy="1328136"/>
                </a:xfrm>
              </p:grpSpPr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111752C9-0CA9-3E47-9DCE-20D952089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E630A110-DA1C-6745-80CB-BE4132BC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4b</a:t>
                    </a:r>
                  </a:p>
                </p:txBody>
              </p: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10676439-C86E-9543-8267-2FF47A164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5AFB96EA-27DF-8142-AB52-F9E5BE2AC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7F90C355-1FCF-234F-9B45-328B534D3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781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B5AB1481-7E00-F545-BEF0-3B20E18DE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920561D5-FADA-E842-BC67-1359D91FD8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4426" y="448045"/>
                    <a:ext cx="334897" cy="78465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3F170FCC-9368-624C-B125-668F27B58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Arrow Connector 400">
                    <a:extLst>
                      <a:ext uri="{FF2B5EF4-FFF2-40B4-BE49-F238E27FC236}">
                        <a16:creationId xmlns:a16="http://schemas.microsoft.com/office/drawing/2014/main" id="{20589669-8250-EC41-B892-9DF5B2E98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9B04CD07-F61A-7D41-BE79-9BB6AC57AC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781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AC</a:t>
                    </a:r>
                  </a:p>
                </p:txBody>
              </p: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8F45D5DE-878B-8B44-B906-DF6105AF3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6" name="Straight Arrow Connector 405">
                    <a:extLst>
                      <a:ext uri="{FF2B5EF4-FFF2-40B4-BE49-F238E27FC236}">
                        <a16:creationId xmlns:a16="http://schemas.microsoft.com/office/drawing/2014/main" id="{9042D64D-E717-EC47-BE52-716DD89E5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AF17F937-29A4-3243-910B-35E2EAB5F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33146" cy="76409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33443DAA-5A83-1548-A3F8-F146863B0E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2507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CC</a:t>
                    </a:r>
                  </a:p>
                </p:txBody>
              </p:sp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F2FC2B33-41B6-5444-86B1-1F57D810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964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7030A0"/>
                        </a:solidFill>
                        <a:latin typeface="Courier" pitchFamily="2" charset="0"/>
                      </a:rPr>
                      <a:t>GC</a:t>
                    </a:r>
                  </a:p>
                </p:txBody>
              </p:sp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D541F284-6959-1C4D-AA12-DD337D2BECE6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793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TT</a:t>
                    </a:r>
                  </a:p>
                </p:txBody>
              </p: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633764A-E9D1-2240-93DC-4B43F7D82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8209" y="419625"/>
                    <a:ext cx="108663" cy="81595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339A3349-8E42-6C43-9720-A68B68E7A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7883" y="617787"/>
                    <a:ext cx="130307" cy="615336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E9E7E437-0AA1-2441-91B2-C9830ED108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23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CG</a:t>
                    </a:r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F1CF9C6E-24E4-6844-9814-64C9AA777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90438" y="819030"/>
                    <a:ext cx="39015" cy="42159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800263D0-0C63-9544-9B7B-3662D2293C41}"/>
                  </a:ext>
                </a:extLst>
              </p:cNvPr>
              <p:cNvGrpSpPr/>
              <p:nvPr/>
            </p:nvGrpSpPr>
            <p:grpSpPr>
              <a:xfrm>
                <a:off x="3485224" y="5282699"/>
                <a:ext cx="1192309" cy="1328136"/>
                <a:chOff x="2237207" y="2979072"/>
                <a:chExt cx="1192309" cy="1328136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8BDEA963-1C65-2542-8CAB-FB971D332436}"/>
                    </a:ext>
                  </a:extLst>
                </p:cNvPr>
                <p:cNvGrpSpPr/>
                <p:nvPr/>
              </p:nvGrpSpPr>
              <p:grpSpPr>
                <a:xfrm>
                  <a:off x="2237207" y="2979072"/>
                  <a:ext cx="1192309" cy="1328136"/>
                  <a:chOff x="5885521" y="174752"/>
                  <a:chExt cx="1192309" cy="1328136"/>
                </a:xfrm>
              </p:grpSpPr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059043BC-8C02-5D4C-A5AF-346EC782B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5F746C5B-A280-7249-9BEC-92C19E14DC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4c</a:t>
                    </a:r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71056543-D6B3-9F49-9BCF-7E3451343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B2B5C982-B702-A943-A665-2C9E58338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299C0416-7083-5C43-B90C-E4983A67A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956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F0A442CC-288D-4043-AB11-63C18F914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A24E9968-833C-074A-8237-19FAAA357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12351" y="448045"/>
                    <a:ext cx="226973" cy="5114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5A0356FC-B313-0F41-B795-79786E676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>
                    <a:extLst>
                      <a:ext uri="{FF2B5EF4-FFF2-40B4-BE49-F238E27FC236}">
                        <a16:creationId xmlns:a16="http://schemas.microsoft.com/office/drawing/2014/main" id="{34A25E6C-9B01-1F46-A291-E969D6D3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E4583D76-9997-8645-BE4A-C5819E2C3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1" name="Straight Arrow Connector 370">
                    <a:extLst>
                      <a:ext uri="{FF2B5EF4-FFF2-40B4-BE49-F238E27FC236}">
                        <a16:creationId xmlns:a16="http://schemas.microsoft.com/office/drawing/2014/main" id="{589AAE63-5A59-D248-B646-96FACD038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D3F40F7-4874-F34F-AC9B-5C41450A0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10957" cy="16647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8EB29900-0074-4942-B5DE-D38AE7BE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4015" y="419625"/>
                    <a:ext cx="72858" cy="504359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E039EC8D-7A1D-A84C-8608-79588ABBC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88786" cy="539551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6BDE557-5CE3-E540-B3D7-3B9AE13E9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0917" y="3462459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BCA9C272-A8CC-6643-B676-F81BFADAE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6220" y="3609642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6473582" y="3470020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7844964" y="3463829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438590" y="396018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Curved Connector 245">
              <a:extLst>
                <a:ext uri="{FF2B5EF4-FFF2-40B4-BE49-F238E27FC236}">
                  <a16:creationId xmlns:a16="http://schemas.microsoft.com/office/drawing/2014/main" id="{3C4E9630-D9FE-EC47-A87D-C23614C08B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57985" y="3174226"/>
              <a:ext cx="1051290" cy="867431"/>
            </a:xfrm>
            <a:prstGeom prst="curvedConnector3">
              <a:avLst>
                <a:gd name="adj1" fmla="val 12998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6435EE03-72C6-4C4E-AE7B-FAFD845AB1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75160" y="4200294"/>
              <a:ext cx="1035856" cy="891062"/>
            </a:xfrm>
            <a:prstGeom prst="curvedConnector3">
              <a:avLst>
                <a:gd name="adj1" fmla="val -22069"/>
              </a:avLst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2992892" y="3952247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4549122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>
              <a:off x="6094873" y="396018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>
              <a:off x="7469913" y="395224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>
              <a:off x="8774585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>
              <a:off x="10329186" y="3960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2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83870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868220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9503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26100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57960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14220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50061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74022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6376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504691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7073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1141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87438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53678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818612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83509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03390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58054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240686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0542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5614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340701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6652659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85961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8536861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36861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36861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536861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8536861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536861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536861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36861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536861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536861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536861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536861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536861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536861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536861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536861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536861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536861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536861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536861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536861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536861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36861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536861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510</Words>
  <Application>Microsoft Macintosh PowerPoint</Application>
  <PresentationFormat>Widescreen</PresentationFormat>
  <Paragraphs>383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564</cp:revision>
  <dcterms:created xsi:type="dcterms:W3CDTF">2017-05-07T04:57:51Z</dcterms:created>
  <dcterms:modified xsi:type="dcterms:W3CDTF">2018-09-23T07:29:24Z</dcterms:modified>
</cp:coreProperties>
</file>