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64282" y="265138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1824591" y="2429042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324556" y="2213377"/>
            <a:ext cx="1258723" cy="2095142"/>
            <a:chOff x="3425864" y="154462"/>
            <a:chExt cx="1258723" cy="209514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456262" y="154462"/>
              <a:ext cx="487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425864" y="1343270"/>
              <a:ext cx="527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707D44CB-199F-8248-B4D2-FDC5FBDF2101}"/>
              </a:ext>
            </a:extLst>
          </p:cNvPr>
          <p:cNvGrpSpPr/>
          <p:nvPr/>
        </p:nvGrpSpPr>
        <p:grpSpPr>
          <a:xfrm>
            <a:off x="9169926" y="2284026"/>
            <a:ext cx="1167103" cy="1952633"/>
            <a:chOff x="607156" y="2698101"/>
            <a:chExt cx="1401579" cy="195263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DED7E2B-1FD6-0341-914F-BDC9AF1C7ECA}"/>
                </a:ext>
              </a:extLst>
            </p:cNvPr>
            <p:cNvSpPr txBox="1"/>
            <p:nvPr/>
          </p:nvSpPr>
          <p:spPr>
            <a:xfrm>
              <a:off x="1577617" y="2698101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7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4AADCF0-A9F3-744A-BF1D-A0769D8E18C5}"/>
                </a:ext>
              </a:extLst>
            </p:cNvPr>
            <p:cNvSpPr txBox="1"/>
            <p:nvPr/>
          </p:nvSpPr>
          <p:spPr>
            <a:xfrm>
              <a:off x="607156" y="2711742"/>
              <a:ext cx="1401579" cy="1938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&gt;RED1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ACGTACGTCC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&gt;RED2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ACGTACGTTT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&gt;PURPLE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ACGTACGTGC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&gt;ORANGE1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ACGTACGTAC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ACGTACGTCG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3A9F08-229E-A541-B3D6-04A81988BEC1}"/>
              </a:ext>
            </a:extLst>
          </p:cNvPr>
          <p:cNvGrpSpPr/>
          <p:nvPr/>
        </p:nvGrpSpPr>
        <p:grpSpPr>
          <a:xfrm>
            <a:off x="10697657" y="1924219"/>
            <a:ext cx="1234840" cy="2706685"/>
            <a:chOff x="2532878" y="2711742"/>
            <a:chExt cx="1234840" cy="2706685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7BAE2A91-6F17-C149-BA5D-5348FB2509FA}"/>
                </a:ext>
              </a:extLst>
            </p:cNvPr>
            <p:cNvGrpSpPr/>
            <p:nvPr/>
          </p:nvGrpSpPr>
          <p:grpSpPr>
            <a:xfrm>
              <a:off x="2680701" y="2780844"/>
              <a:ext cx="963133" cy="978195"/>
              <a:chOff x="437231" y="346762"/>
              <a:chExt cx="963133" cy="97819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35B3FBC-058C-0C46-8C2D-6A3FAB1D0C83}"/>
                  </a:ext>
                </a:extLst>
              </p:cNvPr>
              <p:cNvSpPr/>
              <p:nvPr/>
            </p:nvSpPr>
            <p:spPr>
              <a:xfrm>
                <a:off x="437231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91C98A6-B910-3642-B15B-1E8303500DA3}"/>
                  </a:ext>
                </a:extLst>
              </p:cNvPr>
              <p:cNvSpPr/>
              <p:nvPr/>
            </p:nvSpPr>
            <p:spPr>
              <a:xfrm>
                <a:off x="1134550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FB4F7C1-3619-2543-9FC6-8FF7AF065FEA}"/>
                  </a:ext>
                </a:extLst>
              </p:cNvPr>
              <p:cNvSpPr/>
              <p:nvPr/>
            </p:nvSpPr>
            <p:spPr>
              <a:xfrm>
                <a:off x="776143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F7CF8DA1-31F2-4540-806B-B3291D8208BA}"/>
                  </a:ext>
                </a:extLst>
              </p:cNvPr>
              <p:cNvSpPr/>
              <p:nvPr/>
            </p:nvSpPr>
            <p:spPr>
              <a:xfrm>
                <a:off x="776143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9D0AD368-C2A2-0D4A-8553-246A72888157}"/>
                  </a:ext>
                </a:extLst>
              </p:cNvPr>
              <p:cNvCxnSpPr>
                <a:stCxn id="435" idx="6"/>
                <a:endCxn id="436" idx="2"/>
              </p:cNvCxnSpPr>
              <p:nvPr/>
            </p:nvCxnSpPr>
            <p:spPr>
              <a:xfrm>
                <a:off x="703045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869CB20-79FA-4F44-81C2-382A630659B5}"/>
                  </a:ext>
                </a:extLst>
              </p:cNvPr>
              <p:cNvCxnSpPr>
                <a:stCxn id="438" idx="4"/>
                <a:endCxn id="437" idx="0"/>
              </p:cNvCxnSpPr>
              <p:nvPr/>
            </p:nvCxnSpPr>
            <p:spPr>
              <a:xfrm>
                <a:off x="909050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AAAF42EB-379F-D147-B74E-638E79B6D814}"/>
                  </a:ext>
                </a:extLst>
              </p:cNvPr>
              <p:cNvCxnSpPr>
                <a:stCxn id="435" idx="7"/>
                <a:endCxn id="438" idx="3"/>
              </p:cNvCxnSpPr>
              <p:nvPr/>
            </p:nvCxnSpPr>
            <p:spPr>
              <a:xfrm flipV="1">
                <a:off x="664117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90A29DBD-EFBF-7E4D-8B62-04C01F72DFD3}"/>
                  </a:ext>
                </a:extLst>
              </p:cNvPr>
              <p:cNvCxnSpPr>
                <a:stCxn id="437" idx="1"/>
                <a:endCxn id="435" idx="5"/>
              </p:cNvCxnSpPr>
              <p:nvPr/>
            </p:nvCxnSpPr>
            <p:spPr>
              <a:xfrm flipH="1" flipV="1">
                <a:off x="664117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9CC8144F-919A-AB47-B201-5C751EDF2F5E}"/>
                  </a:ext>
                </a:extLst>
              </p:cNvPr>
              <p:cNvCxnSpPr>
                <a:stCxn id="436" idx="1"/>
                <a:endCxn id="438" idx="5"/>
              </p:cNvCxnSpPr>
              <p:nvPr/>
            </p:nvCxnSpPr>
            <p:spPr>
              <a:xfrm flipH="1" flipV="1">
                <a:off x="1003029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DC3CE7F0-DA97-5D45-92A7-E2DCE42A2C40}"/>
                  </a:ext>
                </a:extLst>
              </p:cNvPr>
              <p:cNvCxnSpPr>
                <a:stCxn id="437" idx="7"/>
                <a:endCxn id="436" idx="3"/>
              </p:cNvCxnSpPr>
              <p:nvPr/>
            </p:nvCxnSpPr>
            <p:spPr>
              <a:xfrm flipV="1">
                <a:off x="1003029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C827075-D188-204F-BCFF-6249E855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0" y="2711743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F9E4274-9C52-9F40-A04A-034288C6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594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31E2013-906D-F649-9379-C28C92F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98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E51CFDE-288C-8A41-8311-C8CC9186FB1E}"/>
                </a:ext>
              </a:extLst>
            </p:cNvPr>
            <p:cNvSpPr txBox="1"/>
            <p:nvPr/>
          </p:nvSpPr>
          <p:spPr>
            <a:xfrm>
              <a:off x="2532878" y="2711742"/>
              <a:ext cx="50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FC1B714-BBB0-A546-A082-C0B368E718F2}"/>
                </a:ext>
              </a:extLst>
            </p:cNvPr>
            <p:cNvSpPr txBox="1"/>
            <p:nvPr/>
          </p:nvSpPr>
          <p:spPr>
            <a:xfrm>
              <a:off x="3264691" y="3835126"/>
              <a:ext cx="503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6BCF7683-274E-3943-8CA5-F64977709010}"/>
                </a:ext>
              </a:extLst>
            </p:cNvPr>
            <p:cNvSpPr txBox="1"/>
            <p:nvPr/>
          </p:nvSpPr>
          <p:spPr>
            <a:xfrm>
              <a:off x="2574900" y="3848767"/>
              <a:ext cx="1156424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@PURPLE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ACATACGTGC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@ORANGE2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ACGTGCGTCG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FFC00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FFC000"/>
                </a:solidFill>
                <a:latin typeface="Courier" pitchFamily="2" charset="0"/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0307CAF1-C4EC-CC41-915C-B6134562F631}"/>
              </a:ext>
            </a:extLst>
          </p:cNvPr>
          <p:cNvGrpSpPr/>
          <p:nvPr/>
        </p:nvGrpSpPr>
        <p:grpSpPr>
          <a:xfrm>
            <a:off x="4879949" y="1493918"/>
            <a:ext cx="1252915" cy="3528616"/>
            <a:chOff x="3434064" y="3082219"/>
            <a:chExt cx="1252915" cy="3528616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9B64519-B4B9-7545-A06E-72F0B99C8C55}"/>
                </a:ext>
              </a:extLst>
            </p:cNvPr>
            <p:cNvGrpSpPr/>
            <p:nvPr/>
          </p:nvGrpSpPr>
          <p:grpSpPr>
            <a:xfrm>
              <a:off x="3445045" y="3082219"/>
              <a:ext cx="1241934" cy="905086"/>
              <a:chOff x="4486631" y="141949"/>
              <a:chExt cx="1241934" cy="905086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A5C5DC2-38F5-0D49-B76A-7E4D1B4F9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9573" y="523426"/>
                <a:ext cx="0" cy="42235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EEA0E2-E2CF-5048-88EB-B478E2939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8398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3B8EB6-9C55-9A46-8827-9F4FF04ACA15}"/>
                  </a:ext>
                </a:extLst>
              </p:cNvPr>
              <p:cNvSpPr txBox="1"/>
              <p:nvPr/>
            </p:nvSpPr>
            <p:spPr>
              <a:xfrm>
                <a:off x="4486631" y="189313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AE3E39-3343-9A45-8FC4-38032EC13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914" y="183984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7674450-BF5A-3243-B865-167C914EE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025281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2C8E42-0D08-4349-8A97-BCAAADB9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922" y="187121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5354587-8E5B-8B4F-93B4-BE956DEBF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348" y="313982"/>
                <a:ext cx="0" cy="63180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308A451-35CA-BA48-A848-686945020304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14194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308A451-35CA-BA48-A848-686945020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141949"/>
                    <a:ext cx="3158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60C96423-C397-B140-87A1-A056968BBBF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2712" y="351393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60C96423-C397-B140-87A1-A056968BB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2712" y="351393"/>
                    <a:ext cx="31585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6BACFB7-252D-3243-AA5E-FED1D6241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868" y="313982"/>
                <a:ext cx="0" cy="6318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85D48526-A2C7-E749-B3CD-61B5637C1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523426"/>
                <a:ext cx="62785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E1BCD69D-EA9C-E94E-9A54-838FF8A3C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313982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4F91368B-0E03-8847-B35C-6453F78F9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942069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66A0D62-B236-B54C-BBEE-288360CF81F0}"/>
                  </a:ext>
                </a:extLst>
              </p:cNvPr>
              <p:cNvSpPr/>
              <p:nvPr/>
            </p:nvSpPr>
            <p:spPr>
              <a:xfrm>
                <a:off x="4846000" y="360223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B2C68D81-C09A-8042-8EE8-DD98D88C6A79}"/>
                  </a:ext>
                </a:extLst>
              </p:cNvPr>
              <p:cNvSpPr/>
              <p:nvPr/>
            </p:nvSpPr>
            <p:spPr>
              <a:xfrm>
                <a:off x="4846000" y="652536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AEB9F7C-A912-634D-B4A1-E1EF4E90512F}"/>
                  </a:ext>
                </a:extLst>
              </p:cNvPr>
              <p:cNvSpPr/>
              <p:nvPr/>
            </p:nvSpPr>
            <p:spPr>
              <a:xfrm>
                <a:off x="5131000" y="561349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29CAF3E-0628-B749-8F12-2233C4CC343D}"/>
                  </a:ext>
                </a:extLst>
              </p:cNvPr>
              <p:cNvSpPr/>
              <p:nvPr/>
            </p:nvSpPr>
            <p:spPr>
              <a:xfrm>
                <a:off x="5131000" y="786874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85A5F95-8EB0-A343-8152-817A906DC2E5}"/>
                  </a:ext>
                </a:extLst>
              </p:cNvPr>
              <p:cNvSpPr/>
              <p:nvPr/>
            </p:nvSpPr>
            <p:spPr>
              <a:xfrm>
                <a:off x="5408338" y="886049"/>
                <a:ext cx="104992" cy="1049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3533241A-4B1B-E747-B425-14B64BDCAF1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770036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3533241A-4B1B-E747-B425-14B64BDCAF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770036"/>
                    <a:ext cx="3158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737ECD-A2CE-5640-9F05-2F7F3821285A}"/>
                </a:ext>
              </a:extLst>
            </p:cNvPr>
            <p:cNvGrpSpPr/>
            <p:nvPr/>
          </p:nvGrpSpPr>
          <p:grpSpPr>
            <a:xfrm>
              <a:off x="3434064" y="3960499"/>
              <a:ext cx="1245323" cy="1328136"/>
              <a:chOff x="7238432" y="701643"/>
              <a:chExt cx="1245323" cy="1328136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8E02CE1-117B-C34F-B680-59D6B869F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4235" y="1198738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8C860E28-47D8-7D49-A31E-B32988B1B66F}"/>
                  </a:ext>
                </a:extLst>
              </p:cNvPr>
              <p:cNvGrpSpPr/>
              <p:nvPr/>
            </p:nvGrpSpPr>
            <p:grpSpPr>
              <a:xfrm>
                <a:off x="7238432" y="701643"/>
                <a:ext cx="1245323" cy="1328136"/>
                <a:chOff x="5832507" y="174752"/>
                <a:chExt cx="1245323" cy="1328136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92BF9A36-3D4B-C847-ADD0-E9E33DFC8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ED4E2CF5-EC95-824F-92E9-15716CABE526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4b</a:t>
                  </a: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EDEEA642-D6FA-D841-A729-4F7E4CE06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D12A4A6-4CCA-4444-A761-66C6EBC24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1E90F30A-7A3A-8240-B43E-EBD05FFFB8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1E90F30A-7A3A-8240-B43E-EBD05FFFB8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0B42AF99-374F-9D41-B5D3-11181BC4D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330E36B-05F1-8E43-AA08-E397AF855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6B2A788-74ED-0C49-8E7C-A6FB616515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6B2A788-74ED-0C49-8E7C-A6FB616515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D727AB89-DB30-5F48-84E1-93528D949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4426" y="448045"/>
                  <a:ext cx="334897" cy="7846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AAC7151D-7C79-E843-B5AD-1BF9F9E72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36C9CA22-AA51-6749-8753-7DC8F94F0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43C6EE3-9A4E-254F-A001-A0FD1350ED24}"/>
                    </a:ext>
                  </a:extLst>
                </p:cNvPr>
                <p:cNvSpPr txBox="1"/>
                <p:nvPr/>
              </p:nvSpPr>
              <p:spPr>
                <a:xfrm>
                  <a:off x="639781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6C19057C-2B10-E043-8DC3-806A832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21512B7A-F9D0-444D-87BF-D9C3178A77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21512B7A-F9D0-444D-87BF-D9C3178A77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5CBB0D98-15E9-5C41-B967-D8172014B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88B0F35-A273-2342-B475-D79022D8D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33146" cy="7640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AA1EF04-71AF-254D-B587-6C46ADB70104}"/>
                    </a:ext>
                  </a:extLst>
                </p:cNvPr>
                <p:cNvSpPr txBox="1"/>
                <p:nvPr/>
              </p:nvSpPr>
              <p:spPr>
                <a:xfrm>
                  <a:off x="5832507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61402315-7CB1-1A4F-8A00-FA47BFCB9693}"/>
                    </a:ext>
                  </a:extLst>
                </p:cNvPr>
                <p:cNvSpPr txBox="1"/>
                <p:nvPr/>
              </p:nvSpPr>
              <p:spPr>
                <a:xfrm>
                  <a:off x="6014964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GC</a:t>
                  </a: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987F6DB8-2617-124E-925C-BB4F7176B267}"/>
                    </a:ext>
                  </a:extLst>
                </p:cNvPr>
                <p:cNvSpPr txBox="1"/>
                <p:nvPr/>
              </p:nvSpPr>
              <p:spPr>
                <a:xfrm>
                  <a:off x="6201793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TT</a:t>
                  </a: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06F1C7B-9432-FE44-B94D-D7EE482DC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8209" y="419625"/>
                  <a:ext cx="108663" cy="8159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26A1E31-B92E-994A-85CE-EEC469D43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7883" y="617787"/>
                  <a:ext cx="130307" cy="6153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E9A3584B-AD8A-A94A-9A88-B370CAB46DF6}"/>
                    </a:ext>
                  </a:extLst>
                </p:cNvPr>
                <p:cNvSpPr txBox="1"/>
                <p:nvPr/>
              </p:nvSpPr>
              <p:spPr>
                <a:xfrm>
                  <a:off x="659423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CG</a:t>
                  </a:r>
                </a:p>
              </p:txBody>
            </p: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4765817-3AA0-1D49-8380-42045A23A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0438" y="819030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21C1D1-A310-4B4B-915F-BB305FA380EA}"/>
                </a:ext>
              </a:extLst>
            </p:cNvPr>
            <p:cNvGrpSpPr/>
            <p:nvPr/>
          </p:nvGrpSpPr>
          <p:grpSpPr>
            <a:xfrm>
              <a:off x="3485224" y="5282699"/>
              <a:ext cx="1192309" cy="1328136"/>
              <a:chOff x="2237207" y="2979072"/>
              <a:chExt cx="1192309" cy="1328136"/>
            </a:xfrm>
          </p:grpSpPr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965E3CE1-9C01-EE47-B2E6-B1B3370EE174}"/>
                  </a:ext>
                </a:extLst>
              </p:cNvPr>
              <p:cNvGrpSpPr/>
              <p:nvPr/>
            </p:nvGrpSpPr>
            <p:grpSpPr>
              <a:xfrm>
                <a:off x="2237207" y="2979072"/>
                <a:ext cx="1192309" cy="1328136"/>
                <a:chOff x="5885521" y="174752"/>
                <a:chExt cx="1192309" cy="1328136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EE6EDBEC-F3DF-B74C-B553-53544AEDC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73F12E4F-52C1-554F-A0B6-AAA461CA242C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4c</a:t>
                  </a:r>
                </a:p>
              </p:txBody>
            </p: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EC5E116-E885-624B-B8A9-44A39B1E9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377EB638-4455-FD4D-A172-320935E22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56D5625A-1A53-2D4A-B865-7DE3B1941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56D5625A-1A53-2D4A-B865-7DE3B1941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FF84423-7E3D-354C-9B50-F2618E05D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956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3582A879-DDF2-F844-B9B2-9D877844E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TextBox 307">
                      <a:extLst>
                        <a:ext uri="{FF2B5EF4-FFF2-40B4-BE49-F238E27FC236}">
                          <a16:creationId xmlns:a16="http://schemas.microsoft.com/office/drawing/2014/main" id="{104CA41D-7E81-4D4E-A65E-FA7CD1CF7C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08" name="TextBox 307">
                      <a:extLst>
                        <a:ext uri="{FF2B5EF4-FFF2-40B4-BE49-F238E27FC236}">
                          <a16:creationId xmlns:a16="http://schemas.microsoft.com/office/drawing/2014/main" id="{104CA41D-7E81-4D4E-A65E-FA7CD1CF7C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EF0C7989-142C-F146-A84B-296C7455C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2351" y="448045"/>
                  <a:ext cx="226973" cy="51149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D9F2337A-6826-0845-9CD5-BF7FDFC6C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Arrow Connector 311">
                  <a:extLst>
                    <a:ext uri="{FF2B5EF4-FFF2-40B4-BE49-F238E27FC236}">
                      <a16:creationId xmlns:a16="http://schemas.microsoft.com/office/drawing/2014/main" id="{3C7307BD-A8B2-8646-BD34-FB2A6AD18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493540F2-E026-1E4C-BCF8-ACD3DF905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5" name="TextBox 314">
                      <a:extLst>
                        <a:ext uri="{FF2B5EF4-FFF2-40B4-BE49-F238E27FC236}">
                          <a16:creationId xmlns:a16="http://schemas.microsoft.com/office/drawing/2014/main" id="{1BD168D5-ABD7-0C42-8C6C-C993B09D4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15" name="TextBox 314">
                      <a:extLst>
                        <a:ext uri="{FF2B5EF4-FFF2-40B4-BE49-F238E27FC236}">
                          <a16:creationId xmlns:a16="http://schemas.microsoft.com/office/drawing/2014/main" id="{1BD168D5-ABD7-0C42-8C6C-C993B09D4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4839E76F-CD62-0A4F-9F1D-519C2BBFE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B8650D6-CBEF-374F-9CA9-58F88AA85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10957" cy="1664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293E729-457C-3C4B-A205-EA30FAE82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4015" y="419625"/>
                  <a:ext cx="72858" cy="50435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EC1BB1E0-2351-B74A-92F1-5F1784D9D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88786" cy="53955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ED7F091-1868-EC4A-9670-E02037C5F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917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D3F16C3-69D3-894F-A466-D46946B56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220" y="3609642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60A06A-8CDF-DF42-B239-035106FAE9E0}"/>
              </a:ext>
            </a:extLst>
          </p:cNvPr>
          <p:cNvGrpSpPr/>
          <p:nvPr/>
        </p:nvGrpSpPr>
        <p:grpSpPr>
          <a:xfrm>
            <a:off x="6473582" y="2629674"/>
            <a:ext cx="1043606" cy="1328136"/>
            <a:chOff x="3496296" y="2985127"/>
            <a:chExt cx="1043606" cy="1328136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2F0416-809D-884C-A1B8-2CC3B4DB2D1D}"/>
                </a:ext>
              </a:extLst>
            </p:cNvPr>
            <p:cNvGrpSpPr/>
            <p:nvPr/>
          </p:nvGrpSpPr>
          <p:grpSpPr>
            <a:xfrm>
              <a:off x="3496296" y="2985127"/>
              <a:ext cx="1043606" cy="1328136"/>
              <a:chOff x="8609448" y="190607"/>
              <a:chExt cx="1043606" cy="1328136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B63FA3A9-75B2-F442-A473-A6C38AEC085E}"/>
                  </a:ext>
                </a:extLst>
              </p:cNvPr>
              <p:cNvGrpSpPr/>
              <p:nvPr/>
            </p:nvGrpSpPr>
            <p:grpSpPr>
              <a:xfrm>
                <a:off x="8609448" y="190607"/>
                <a:ext cx="1043606" cy="1328136"/>
                <a:chOff x="5885521" y="174752"/>
                <a:chExt cx="1043606" cy="1328136"/>
              </a:xfrm>
            </p:grpSpPr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1321AA3-DB6C-5443-A5ED-64A424C73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0329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0A4A1570-DB66-0F41-8304-137AD9D2D3C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5</a:t>
                  </a: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41FCA1E3-18DA-6D4F-AD1B-AD4C1F299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E39DD689-D73D-1B4B-9DE5-1B3FF412C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AEEF3BA0-A99E-DA47-B583-2891A6CA2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6287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B469C1A-8824-3747-ADF5-A76BA1AB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04360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F7F06BC8-6DAD-5E48-A773-FBFCEB7A1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16196" y="448045"/>
                  <a:ext cx="423129" cy="9535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58B75C1D-7661-884F-A5A2-DA592E58F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22572B0-B04F-3449-B130-A939FCE8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446423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C9D343A-DB82-494A-AAC4-D162E3661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419625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64396DB-E3F6-534E-9B3E-E78F74331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4286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077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/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4286" r="-7143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1429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286" r="-714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28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/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833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28136A0-7FE9-A34C-93C1-CD5B62354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928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9941BB-E6D4-C640-97BE-919973745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3492" y="36096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95137-CE9B-3B47-A8BF-81CEE4AC9646}"/>
              </a:ext>
            </a:extLst>
          </p:cNvPr>
          <p:cNvGrpSpPr/>
          <p:nvPr/>
        </p:nvGrpSpPr>
        <p:grpSpPr>
          <a:xfrm>
            <a:off x="7844964" y="2623483"/>
            <a:ext cx="946135" cy="1328136"/>
            <a:chOff x="4761493" y="2990065"/>
            <a:chExt cx="946135" cy="1328136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4761493" y="2990065"/>
              <a:ext cx="946135" cy="1328136"/>
              <a:chOff x="9959332" y="198000"/>
              <a:chExt cx="946135" cy="132813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946135" cy="1328136"/>
                <a:chOff x="5885521" y="174752"/>
                <a:chExt cx="946135" cy="1328136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94613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1859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9355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8294" y="554120"/>
                  <a:ext cx="391031" cy="88120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552498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525700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719906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07782" y="311045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311045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241300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337DB18-678E-7C47-91F0-96AFD548F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941" y="3541834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E67D61E-E771-FE4A-85DA-6D7127FF4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505" y="3689017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474DF746-4D38-8543-8443-83A0A78F76D6}"/>
              </a:ext>
            </a:extLst>
          </p:cNvPr>
          <p:cNvSpPr/>
          <p:nvPr/>
        </p:nvSpPr>
        <p:spPr>
          <a:xfrm>
            <a:off x="1438590" y="3119840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22A551CB-101C-754A-A796-84D45B8565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7985" y="2333880"/>
            <a:ext cx="1051290" cy="867431"/>
          </a:xfrm>
          <a:prstGeom prst="curvedConnector3">
            <a:avLst>
              <a:gd name="adj1" fmla="val 12998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92CC94CB-C9BE-E546-9A8D-F1158BB9E339}"/>
              </a:ext>
            </a:extLst>
          </p:cNvPr>
          <p:cNvCxnSpPr>
            <a:cxnSpLocks/>
          </p:cNvCxnSpPr>
          <p:nvPr/>
        </p:nvCxnSpPr>
        <p:spPr>
          <a:xfrm rot="5400000" flipH="1">
            <a:off x="3075160" y="3359948"/>
            <a:ext cx="1035856" cy="891062"/>
          </a:xfrm>
          <a:prstGeom prst="curvedConnector3">
            <a:avLst>
              <a:gd name="adj1" fmla="val -22069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ight Arrow 254">
            <a:extLst>
              <a:ext uri="{FF2B5EF4-FFF2-40B4-BE49-F238E27FC236}">
                <a16:creationId xmlns:a16="http://schemas.microsoft.com/office/drawing/2014/main" id="{FD407ED5-439F-9E47-B4E8-555D13CF58C4}"/>
              </a:ext>
            </a:extLst>
          </p:cNvPr>
          <p:cNvSpPr/>
          <p:nvPr/>
        </p:nvSpPr>
        <p:spPr>
          <a:xfrm>
            <a:off x="2992892" y="3111901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5F7CCA3F-743E-1349-9145-A874AFDE5C2B}"/>
              </a:ext>
            </a:extLst>
          </p:cNvPr>
          <p:cNvSpPr/>
          <p:nvPr/>
        </p:nvSpPr>
        <p:spPr>
          <a:xfrm>
            <a:off x="4549122" y="3116219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4EE70D32-7F92-E14B-BA21-FD3F6EF5AF07}"/>
              </a:ext>
            </a:extLst>
          </p:cNvPr>
          <p:cNvSpPr/>
          <p:nvPr/>
        </p:nvSpPr>
        <p:spPr>
          <a:xfrm>
            <a:off x="6094873" y="3119839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F88C2189-A889-DF4A-85C8-EBA768A6263A}"/>
              </a:ext>
            </a:extLst>
          </p:cNvPr>
          <p:cNvSpPr/>
          <p:nvPr/>
        </p:nvSpPr>
        <p:spPr>
          <a:xfrm>
            <a:off x="7469913" y="3111900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603BCCAB-33C1-DE43-AE93-F571DB76D354}"/>
              </a:ext>
            </a:extLst>
          </p:cNvPr>
          <p:cNvSpPr/>
          <p:nvPr/>
        </p:nvSpPr>
        <p:spPr>
          <a:xfrm>
            <a:off x="8774585" y="3116219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ight Arrow 259">
            <a:extLst>
              <a:ext uri="{FF2B5EF4-FFF2-40B4-BE49-F238E27FC236}">
                <a16:creationId xmlns:a16="http://schemas.microsoft.com/office/drawing/2014/main" id="{E0FCA2DE-BDEF-8540-9F17-1D69CABD687F}"/>
              </a:ext>
            </a:extLst>
          </p:cNvPr>
          <p:cNvSpPr/>
          <p:nvPr/>
        </p:nvSpPr>
        <p:spPr>
          <a:xfrm>
            <a:off x="10329186" y="3119838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83870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868220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9503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26100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57960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14220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50061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74022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6376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504691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7073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1141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87438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53678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818612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83509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03390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58054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240686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0542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5614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340701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6652659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85961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8536861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36861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36861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536861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8536861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536861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536861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36861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536861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536861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536861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536861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536861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536861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536861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536861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536861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536861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536861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536861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536861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536861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36861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536861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399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453</cp:revision>
  <dcterms:created xsi:type="dcterms:W3CDTF">2017-05-07T04:57:51Z</dcterms:created>
  <dcterms:modified xsi:type="dcterms:W3CDTF">2018-04-08T21:16:02Z</dcterms:modified>
</cp:coreProperties>
</file>