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371" r:id="rId106"/>
    <p:sldId id="372" r:id="rId107"/>
    <p:sldId id="373" r:id="rId108"/>
    <p:sldId id="374" r:id="rId109"/>
    <p:sldId id="375" r:id="rId110"/>
    <p:sldId id="376" r:id="rId111"/>
    <p:sldId id="377" r:id="rId112"/>
    <p:sldId id="378" r:id="rId113"/>
    <p:sldId id="379" r:id="rId114"/>
    <p:sldId id="380" r:id="rId115"/>
    <p:sldId id="381" r:id="rId116"/>
    <p:sldId id="382" r:id="rId117"/>
    <p:sldId id="383" r:id="rId118"/>
    <p:sldId id="384" r:id="rId119"/>
    <p:sldId id="385" r:id="rId120"/>
    <p:sldId id="386" r:id="rId121"/>
    <p:sldId id="387" r:id="rId122"/>
    <p:sldId id="388" r:id="rId123"/>
    <p:sldId id="389" r:id="rId124"/>
    <p:sldId id="390" r:id="rId125"/>
    <p:sldId id="391" r:id="rId126"/>
    <p:sldId id="392" r:id="rId127"/>
    <p:sldId id="393" r:id="rId128"/>
    <p:sldId id="394" r:id="rId129"/>
    <p:sldId id="395" r:id="rId130"/>
    <p:sldId id="396" r:id="rId131"/>
    <p:sldId id="397" r:id="rId132"/>
    <p:sldId id="398" r:id="rId133"/>
    <p:sldId id="399" r:id="rId134"/>
    <p:sldId id="400" r:id="rId135"/>
    <p:sldId id="401" r:id="rId136"/>
    <p:sldId id="402" r:id="rId137"/>
    <p:sldId id="403" r:id="rId138"/>
    <p:sldId id="404" r:id="rId139"/>
    <p:sldId id="405" r:id="rId140"/>
    <p:sldId id="406" r:id="rId141"/>
    <p:sldId id="407" r:id="rId142"/>
    <p:sldId id="408" r:id="rId143"/>
    <p:sldId id="409" r:id="rId144"/>
    <p:sldId id="410" r:id="rId145"/>
    <p:sldId id="411" r:id="rId146"/>
    <p:sldId id="412" r:id="rId147"/>
    <p:sldId id="413" r:id="rId148"/>
    <p:sldId id="414" r:id="rId149"/>
    <p:sldId id="415" r:id="rId150"/>
    <p:sldId id="416" r:id="rId151"/>
    <p:sldId id="417" r:id="rId152"/>
    <p:sldId id="348" r:id="rId153"/>
    <p:sldId id="418" r:id="rId154"/>
    <p:sldId id="419" r:id="rId155"/>
    <p:sldId id="420" r:id="rId156"/>
    <p:sldId id="421" r:id="rId157"/>
    <p:sldId id="422" r:id="rId158"/>
    <p:sldId id="423" r:id="rId159"/>
    <p:sldId id="424" r:id="rId160"/>
    <p:sldId id="425" r:id="rId161"/>
    <p:sldId id="426" r:id="rId162"/>
    <p:sldId id="428" r:id="rId163"/>
    <p:sldId id="429" r:id="rId164"/>
    <p:sldId id="430" r:id="rId165"/>
    <p:sldId id="431" r:id="rId166"/>
    <p:sldId id="432" r:id="rId1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7B30A87E-B899-4B8E-8906-3F305BF744FF}">
          <p14:sldIdLst>
            <p14:sldId id="256"/>
          </p14:sldIdLst>
        </p14:section>
        <p14:section name="1 Unique Character" id="{2224B034-F9B2-472C-863B-F7D60B10A195}">
          <p14:sldIdLst>
            <p14:sldId id="257"/>
            <p14:sldId id="258"/>
            <p14:sldId id="259"/>
            <p14:sldId id="260"/>
            <p14:sldId id="261"/>
          </p14:sldIdLst>
        </p14:section>
        <p14:section name="2 Unique Characters" id="{AC77EECE-7463-4F3F-86E2-5CB313E48A76}">
          <p14:sldIdLst>
            <p14:sldId id="262"/>
            <p14:sldId id="263"/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</p14:sldIdLst>
        </p14:section>
        <p14:section name="3 Unique Characters" id="{214DDAA8-C286-4136-B475-4BC357ED8656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4 Unique Characters (Balanced)" id="{11AB8B29-8A5A-4CC5-AFC3-D6F872D58B4D}">
          <p14:sldIdLst>
            <p14:sldId id="302"/>
            <p14:sldId id="303"/>
            <p14:sldId id="304"/>
            <p14:sldId id="305"/>
            <p14:sldId id="306"/>
          </p14:sldIdLst>
        </p14:section>
        <p14:section name="4 Unique Characters (Unbalanced)" id="{65994C80-B60E-4907-AB6E-D24D591E3F52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  <p14:section name="5 Unique Characters (Line)" id="{F3BC2DEE-423F-4E3E-906A-1AB9F1CE4466}">
          <p14:sldIdLst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</p14:sldIdLst>
        </p14:section>
        <p14:section name="5 Unique Characters (Bend 1)" id="{FA928772-E983-402A-842C-38BF4DBFD27D}">
          <p14:sldIdLst>
            <p14:sldId id="348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5 Unique Symbols (Bend 2)" id="{02907B55-ABCA-4860-A794-61D37D2CFE54}">
          <p14:sldIdLst>
            <p14:sldId id="428"/>
            <p14:sldId id="429"/>
            <p14:sldId id="430"/>
            <p14:sldId id="431"/>
            <p14:sldId id="4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0D8A-59D0-475A-AAB3-E179FD4B7B1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1AEE-8BE1-4EA8-8A95-BB6D229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9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0D8A-59D0-475A-AAB3-E179FD4B7B1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1AEE-8BE1-4EA8-8A95-BB6D229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0D8A-59D0-475A-AAB3-E179FD4B7B1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1AEE-8BE1-4EA8-8A95-BB6D229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7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0D8A-59D0-475A-AAB3-E179FD4B7B1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1AEE-8BE1-4EA8-8A95-BB6D229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6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0D8A-59D0-475A-AAB3-E179FD4B7B1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1AEE-8BE1-4EA8-8A95-BB6D229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6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0D8A-59D0-475A-AAB3-E179FD4B7B1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1AEE-8BE1-4EA8-8A95-BB6D229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0D8A-59D0-475A-AAB3-E179FD4B7B1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1AEE-8BE1-4EA8-8A95-BB6D229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0D8A-59D0-475A-AAB3-E179FD4B7B1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1AEE-8BE1-4EA8-8A95-BB6D229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0D8A-59D0-475A-AAB3-E179FD4B7B1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1AEE-8BE1-4EA8-8A95-BB6D229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0D8A-59D0-475A-AAB3-E179FD4B7B1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1AEE-8BE1-4EA8-8A95-BB6D229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0D8A-59D0-475A-AAB3-E179FD4B7B1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1AEE-8BE1-4EA8-8A95-BB6D229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0D8A-59D0-475A-AAB3-E179FD4B7B1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1AEE-8BE1-4EA8-8A95-BB6D229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4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HuffSplit</a:t>
            </a:r>
            <a:r>
              <a:rPr lang="en-US" dirty="0" smtClean="0"/>
              <a:t> Topologies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Niema Moshiri –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9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7" y="469557"/>
            <a:ext cx="201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8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380205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371070" y="215007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2466490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6" idx="1"/>
          </p:cNvCxnSpPr>
          <p:nvPr/>
        </p:nvCxnSpPr>
        <p:spPr>
          <a:xfrm>
            <a:off x="5687485" y="2466490"/>
            <a:ext cx="833869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80576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98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7753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99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343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100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15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101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687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102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950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103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648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104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504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105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4400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106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177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107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21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7" y="469557"/>
            <a:ext cx="201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9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380205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371070" y="215007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2466490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6" idx="1"/>
          </p:cNvCxnSpPr>
          <p:nvPr/>
        </p:nvCxnSpPr>
        <p:spPr>
          <a:xfrm>
            <a:off x="5687485" y="2466490"/>
            <a:ext cx="833869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76601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108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372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109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21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110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2337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111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463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112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081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113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699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114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79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115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23203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116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895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117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6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10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380205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371070" y="215007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2466490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6" idx="1"/>
          </p:cNvCxnSpPr>
          <p:nvPr/>
        </p:nvCxnSpPr>
        <p:spPr>
          <a:xfrm>
            <a:off x="5687485" y="2466490"/>
            <a:ext cx="833869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80877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118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84286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119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05343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120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0807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121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6636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122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181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123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6321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124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56372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125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785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126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1433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127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52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11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380205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371070" y="215007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2466490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6" idx="1"/>
          </p:cNvCxnSpPr>
          <p:nvPr/>
        </p:nvCxnSpPr>
        <p:spPr>
          <a:xfrm>
            <a:off x="5687485" y="2466490"/>
            <a:ext cx="833869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407682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128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9448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129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6746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130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56084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131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9900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132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56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133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40392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134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0522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135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2305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136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313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137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0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12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380205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371070" y="215007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2466490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6" idx="1"/>
          </p:cNvCxnSpPr>
          <p:nvPr/>
        </p:nvCxnSpPr>
        <p:spPr>
          <a:xfrm>
            <a:off x="5687485" y="2466490"/>
            <a:ext cx="833869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065383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138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7814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139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11858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140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71175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141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2190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142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3125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143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0466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144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6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145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2712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146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6460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147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1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13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380205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371070" y="215007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2466490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6" idx="1"/>
          </p:cNvCxnSpPr>
          <p:nvPr/>
        </p:nvCxnSpPr>
        <p:spPr>
          <a:xfrm>
            <a:off x="5687485" y="2466490"/>
            <a:ext cx="833869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30035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148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70385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149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1645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53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150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596712" y="68362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2951037" y="1000044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913127" y="1000044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6485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645930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329137" y="301493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7033" y="191106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151815" y="222748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028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23" idx="1"/>
          </p:cNvCxnSpPr>
          <p:nvPr/>
        </p:nvCxnSpPr>
        <p:spPr>
          <a:xfrm>
            <a:off x="7153448" y="2227482"/>
            <a:ext cx="1158900" cy="113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61970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1126726" y="301493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622" y="191106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1949404" y="222748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5617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3766953" y="301493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2951037" y="222748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559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8258060" y="331149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5526" y="437829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3" idx="3"/>
            <a:endCxn id="32" idx="7"/>
          </p:cNvCxnSpPr>
          <p:nvPr/>
        </p:nvCxnSpPr>
        <p:spPr>
          <a:xfrm flipH="1">
            <a:off x="7588204" y="3627912"/>
            <a:ext cx="724144" cy="891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84417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9405753" y="437829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3" idx="5"/>
            <a:endCxn id="35" idx="1"/>
          </p:cNvCxnSpPr>
          <p:nvPr/>
        </p:nvCxnSpPr>
        <p:spPr>
          <a:xfrm>
            <a:off x="8574475" y="3627912"/>
            <a:ext cx="972427" cy="89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98359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028625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53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151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596712" y="68362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2951037" y="1000044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913127" y="1000044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6485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645930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329137" y="301493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7033" y="191106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151815" y="222748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028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23" idx="1"/>
          </p:cNvCxnSpPr>
          <p:nvPr/>
        </p:nvCxnSpPr>
        <p:spPr>
          <a:xfrm>
            <a:off x="7153448" y="2227482"/>
            <a:ext cx="1158900" cy="113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61970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1126726" y="301493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622" y="191106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1949404" y="222748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5617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3766953" y="301493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2951037" y="222748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559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8258060" y="331149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5526" y="437829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3" idx="3"/>
            <a:endCxn id="32" idx="7"/>
          </p:cNvCxnSpPr>
          <p:nvPr/>
        </p:nvCxnSpPr>
        <p:spPr>
          <a:xfrm flipH="1">
            <a:off x="7588204" y="3627912"/>
            <a:ext cx="724144" cy="891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84417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9405753" y="437829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3" idx="5"/>
            <a:endCxn id="35" idx="1"/>
          </p:cNvCxnSpPr>
          <p:nvPr/>
        </p:nvCxnSpPr>
        <p:spPr>
          <a:xfrm>
            <a:off x="8574475" y="3627912"/>
            <a:ext cx="972427" cy="89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98359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185595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53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152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596712" y="68362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2951037" y="1000044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913127" y="1000044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6485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645930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329137" y="301493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7033" y="191106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151815" y="222748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028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23" idx="1"/>
          </p:cNvCxnSpPr>
          <p:nvPr/>
        </p:nvCxnSpPr>
        <p:spPr>
          <a:xfrm>
            <a:off x="7153448" y="2227482"/>
            <a:ext cx="1158900" cy="113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61970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1126726" y="301493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622" y="191106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1949404" y="222748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5617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3766953" y="301493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2951037" y="222748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559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8258060" y="331149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5526" y="437829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3" idx="3"/>
            <a:endCxn id="32" idx="7"/>
          </p:cNvCxnSpPr>
          <p:nvPr/>
        </p:nvCxnSpPr>
        <p:spPr>
          <a:xfrm flipH="1">
            <a:off x="7588204" y="3627912"/>
            <a:ext cx="724144" cy="891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84417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9405753" y="437829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3" idx="5"/>
            <a:endCxn id="35" idx="1"/>
          </p:cNvCxnSpPr>
          <p:nvPr/>
        </p:nvCxnSpPr>
        <p:spPr>
          <a:xfrm>
            <a:off x="8574475" y="3627912"/>
            <a:ext cx="972427" cy="89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98359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954564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53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153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596712" y="68362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2951037" y="1000044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913127" y="1000044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6485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645930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329137" y="301493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7033" y="191106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151815" y="222748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028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23" idx="1"/>
          </p:cNvCxnSpPr>
          <p:nvPr/>
        </p:nvCxnSpPr>
        <p:spPr>
          <a:xfrm>
            <a:off x="7153448" y="2227482"/>
            <a:ext cx="1158900" cy="113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61970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1126726" y="301493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622" y="191106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1949404" y="222748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5617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3766953" y="301493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2951037" y="222748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559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8258060" y="331149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5526" y="437829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3" idx="3"/>
            <a:endCxn id="32" idx="7"/>
          </p:cNvCxnSpPr>
          <p:nvPr/>
        </p:nvCxnSpPr>
        <p:spPr>
          <a:xfrm flipH="1">
            <a:off x="7588204" y="3627912"/>
            <a:ext cx="724144" cy="891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84417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9405753" y="437829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3" idx="5"/>
            <a:endCxn id="35" idx="1"/>
          </p:cNvCxnSpPr>
          <p:nvPr/>
        </p:nvCxnSpPr>
        <p:spPr>
          <a:xfrm>
            <a:off x="8574475" y="3627912"/>
            <a:ext cx="972427" cy="89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98359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24354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53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154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596712" y="68362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2951037" y="1000044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913127" y="1000044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6485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645930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329137" y="301493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7033" y="191106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151815" y="222748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028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23" idx="1"/>
          </p:cNvCxnSpPr>
          <p:nvPr/>
        </p:nvCxnSpPr>
        <p:spPr>
          <a:xfrm>
            <a:off x="7153448" y="2227482"/>
            <a:ext cx="1158900" cy="113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61970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1126726" y="301493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622" y="191106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1949404" y="222748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5617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3766953" y="301493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2951037" y="222748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559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8258060" y="331149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5526" y="437829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3" idx="3"/>
            <a:endCxn id="32" idx="7"/>
          </p:cNvCxnSpPr>
          <p:nvPr/>
        </p:nvCxnSpPr>
        <p:spPr>
          <a:xfrm flipH="1">
            <a:off x="7588204" y="3627912"/>
            <a:ext cx="724144" cy="891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84417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9405753" y="437829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3" idx="5"/>
            <a:endCxn id="35" idx="1"/>
          </p:cNvCxnSpPr>
          <p:nvPr/>
        </p:nvCxnSpPr>
        <p:spPr>
          <a:xfrm>
            <a:off x="8574475" y="3627912"/>
            <a:ext cx="972427" cy="89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98359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717923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53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155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596712" y="68362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2951037" y="1000044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913127" y="1000044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6485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645930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329137" y="301493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7033" y="191106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151815" y="222748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028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23" idx="1"/>
          </p:cNvCxnSpPr>
          <p:nvPr/>
        </p:nvCxnSpPr>
        <p:spPr>
          <a:xfrm>
            <a:off x="7153448" y="2227482"/>
            <a:ext cx="1158900" cy="113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61970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1126726" y="301493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622" y="191106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1949404" y="222748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5617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3766953" y="301493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2951037" y="222748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559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8258060" y="331149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5526" y="437829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3" idx="3"/>
            <a:endCxn id="32" idx="7"/>
          </p:cNvCxnSpPr>
          <p:nvPr/>
        </p:nvCxnSpPr>
        <p:spPr>
          <a:xfrm flipH="1">
            <a:off x="7588204" y="3627912"/>
            <a:ext cx="724144" cy="891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84417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9405753" y="437829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3" idx="5"/>
            <a:endCxn id="35" idx="1"/>
          </p:cNvCxnSpPr>
          <p:nvPr/>
        </p:nvCxnSpPr>
        <p:spPr>
          <a:xfrm>
            <a:off x="8574475" y="3627912"/>
            <a:ext cx="972427" cy="89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98359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198665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53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156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596712" y="68362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2951037" y="1000044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913127" y="1000044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6485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645930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329137" y="301493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7033" y="191106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151815" y="222748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028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23" idx="1"/>
          </p:cNvCxnSpPr>
          <p:nvPr/>
        </p:nvCxnSpPr>
        <p:spPr>
          <a:xfrm>
            <a:off x="7153448" y="2227482"/>
            <a:ext cx="1158900" cy="113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61970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1126726" y="301493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622" y="191106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1949404" y="222748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5617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3766953" y="301493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2951037" y="222748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559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8258060" y="331149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5526" y="437829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3" idx="3"/>
            <a:endCxn id="32" idx="7"/>
          </p:cNvCxnSpPr>
          <p:nvPr/>
        </p:nvCxnSpPr>
        <p:spPr>
          <a:xfrm flipH="1">
            <a:off x="7588204" y="3627912"/>
            <a:ext cx="724144" cy="891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84417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9405753" y="437829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3" idx="5"/>
            <a:endCxn id="35" idx="1"/>
          </p:cNvCxnSpPr>
          <p:nvPr/>
        </p:nvCxnSpPr>
        <p:spPr>
          <a:xfrm>
            <a:off x="8574475" y="3627912"/>
            <a:ext cx="972427" cy="89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98359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226966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53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157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596712" y="68362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2951037" y="1000044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913127" y="1000044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6485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645930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329137" y="301493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7033" y="191106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151815" y="222748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028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23" idx="1"/>
          </p:cNvCxnSpPr>
          <p:nvPr/>
        </p:nvCxnSpPr>
        <p:spPr>
          <a:xfrm>
            <a:off x="7153448" y="2227482"/>
            <a:ext cx="1158900" cy="113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61970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1126726" y="301493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622" y="191106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1949404" y="222748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5617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3766953" y="301493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2951037" y="222748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559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8258060" y="331149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5526" y="437829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3" idx="3"/>
            <a:endCxn id="32" idx="7"/>
          </p:cNvCxnSpPr>
          <p:nvPr/>
        </p:nvCxnSpPr>
        <p:spPr>
          <a:xfrm flipH="1">
            <a:off x="7588204" y="3627912"/>
            <a:ext cx="724144" cy="891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84417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9405753" y="437829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3" idx="5"/>
            <a:endCxn id="35" idx="1"/>
          </p:cNvCxnSpPr>
          <p:nvPr/>
        </p:nvCxnSpPr>
        <p:spPr>
          <a:xfrm>
            <a:off x="8574475" y="3627912"/>
            <a:ext cx="972427" cy="89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98359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646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14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380205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371070" y="215007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2466490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6" idx="1"/>
          </p:cNvCxnSpPr>
          <p:nvPr/>
        </p:nvCxnSpPr>
        <p:spPr>
          <a:xfrm>
            <a:off x="5687485" y="2466490"/>
            <a:ext cx="833869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23008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53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158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596712" y="68362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2951037" y="1000044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913127" y="1000044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6485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645930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329137" y="301493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7033" y="191106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151815" y="222748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028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23" idx="1"/>
          </p:cNvCxnSpPr>
          <p:nvPr/>
        </p:nvCxnSpPr>
        <p:spPr>
          <a:xfrm>
            <a:off x="7153448" y="2227482"/>
            <a:ext cx="1158900" cy="113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61970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1126726" y="301493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622" y="191106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1949404" y="222748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5617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3766953" y="301493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2951037" y="222748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559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8258060" y="331149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5526" y="437829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3" idx="3"/>
            <a:endCxn id="32" idx="7"/>
          </p:cNvCxnSpPr>
          <p:nvPr/>
        </p:nvCxnSpPr>
        <p:spPr>
          <a:xfrm flipH="1">
            <a:off x="7588204" y="3627912"/>
            <a:ext cx="724144" cy="891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84417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9405753" y="437829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3" idx="5"/>
            <a:endCxn id="35" idx="1"/>
          </p:cNvCxnSpPr>
          <p:nvPr/>
        </p:nvCxnSpPr>
        <p:spPr>
          <a:xfrm>
            <a:off x="8574475" y="3627912"/>
            <a:ext cx="972427" cy="89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98359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65232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53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159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596712" y="68362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2951037" y="1000044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913127" y="1000044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6485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645930" y="9446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329137" y="301493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7033" y="191106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151815" y="222748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028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23" idx="1"/>
          </p:cNvCxnSpPr>
          <p:nvPr/>
        </p:nvCxnSpPr>
        <p:spPr>
          <a:xfrm>
            <a:off x="7153448" y="2227482"/>
            <a:ext cx="1158900" cy="1138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61970" y="228177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1126726" y="301493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622" y="191106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1949404" y="222748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5617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3766953" y="301493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2951037" y="222748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559" y="22817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8258060" y="331149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5526" y="437829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3" idx="3"/>
            <a:endCxn id="32" idx="7"/>
          </p:cNvCxnSpPr>
          <p:nvPr/>
        </p:nvCxnSpPr>
        <p:spPr>
          <a:xfrm flipH="1">
            <a:off x="7588204" y="3627912"/>
            <a:ext cx="724144" cy="891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84417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9405753" y="437829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3" idx="5"/>
            <a:endCxn id="35" idx="1"/>
          </p:cNvCxnSpPr>
          <p:nvPr/>
        </p:nvCxnSpPr>
        <p:spPr>
          <a:xfrm>
            <a:off x="8574475" y="3627912"/>
            <a:ext cx="972427" cy="89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98359" y="364513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93684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46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160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7265772" y="214584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6093776" y="2462260"/>
            <a:ext cx="1226284" cy="698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7582187" y="2462260"/>
            <a:ext cx="2108881" cy="753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5545" y="240683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2648" y="240683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8128884" y="4210603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636780" y="3161022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8951562" y="3477437"/>
            <a:ext cx="739506" cy="8743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76087" y="3477988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10769111" y="421060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9953195" y="3477437"/>
            <a:ext cx="957065" cy="87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61717" y="353172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4269465" y="42106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77361" y="3106734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5092143" y="3423149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8356" y="3477437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6909692" y="4210604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6093776" y="3423149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02298" y="3477437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4684614" y="81131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3" idx="5"/>
            <a:endCxn id="2" idx="1"/>
          </p:cNvCxnSpPr>
          <p:nvPr/>
        </p:nvCxnSpPr>
        <p:spPr>
          <a:xfrm>
            <a:off x="5001029" y="1127730"/>
            <a:ext cx="2319031" cy="1072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73211" y="135725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34" name="Straight Connector 33"/>
          <p:cNvCxnSpPr>
            <a:stCxn id="23" idx="3"/>
            <a:endCxn id="35" idx="7"/>
          </p:cNvCxnSpPr>
          <p:nvPr/>
        </p:nvCxnSpPr>
        <p:spPr>
          <a:xfrm flipH="1">
            <a:off x="3325788" y="1127730"/>
            <a:ext cx="1413114" cy="861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503110" y="1847814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0984" y="114071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507792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46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161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7265772" y="214584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6093776" y="2462260"/>
            <a:ext cx="1226284" cy="698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7582187" y="2462260"/>
            <a:ext cx="2108881" cy="753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5545" y="240683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2648" y="240683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8128884" y="4210603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636780" y="3161022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8951562" y="3477437"/>
            <a:ext cx="739506" cy="8743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76087" y="3477988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10769111" y="421060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9953195" y="3477437"/>
            <a:ext cx="957065" cy="87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61717" y="353172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4269465" y="42106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77361" y="3106734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5092143" y="3423149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8356" y="3477437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6909692" y="4210604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6093776" y="3423149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02298" y="3477437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4684614" y="81131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3" idx="5"/>
            <a:endCxn id="2" idx="1"/>
          </p:cNvCxnSpPr>
          <p:nvPr/>
        </p:nvCxnSpPr>
        <p:spPr>
          <a:xfrm>
            <a:off x="5001029" y="1127730"/>
            <a:ext cx="2319031" cy="1072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73211" y="135725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34" name="Straight Connector 33"/>
          <p:cNvCxnSpPr>
            <a:stCxn id="23" idx="3"/>
            <a:endCxn id="35" idx="7"/>
          </p:cNvCxnSpPr>
          <p:nvPr/>
        </p:nvCxnSpPr>
        <p:spPr>
          <a:xfrm flipH="1">
            <a:off x="3325788" y="1127730"/>
            <a:ext cx="1413114" cy="861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503110" y="1847814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0984" y="114071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56778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46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162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7265772" y="214584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6093776" y="2462260"/>
            <a:ext cx="1226284" cy="698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7582187" y="2462260"/>
            <a:ext cx="2108881" cy="753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5545" y="240683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2648" y="240683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8128884" y="4210603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636780" y="3161022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8951562" y="3477437"/>
            <a:ext cx="739506" cy="8743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76087" y="3477988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10769111" y="421060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9953195" y="3477437"/>
            <a:ext cx="957065" cy="87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61717" y="353172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4269465" y="42106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77361" y="3106734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5092143" y="3423149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8356" y="3477437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6909692" y="4210604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6093776" y="3423149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02298" y="3477437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4684614" y="81131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3" idx="5"/>
            <a:endCxn id="2" idx="1"/>
          </p:cNvCxnSpPr>
          <p:nvPr/>
        </p:nvCxnSpPr>
        <p:spPr>
          <a:xfrm>
            <a:off x="5001029" y="1127730"/>
            <a:ext cx="2319031" cy="1072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73211" y="135725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34" name="Straight Connector 33"/>
          <p:cNvCxnSpPr>
            <a:stCxn id="23" idx="3"/>
            <a:endCxn id="35" idx="7"/>
          </p:cNvCxnSpPr>
          <p:nvPr/>
        </p:nvCxnSpPr>
        <p:spPr>
          <a:xfrm flipH="1">
            <a:off x="3325788" y="1127730"/>
            <a:ext cx="1413114" cy="861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503110" y="1847814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0984" y="114071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798608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46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163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7265772" y="214584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6093776" y="2462260"/>
            <a:ext cx="1226284" cy="698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7582187" y="2462260"/>
            <a:ext cx="2108881" cy="753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5545" y="240683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2648" y="240683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8128884" y="4210603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636780" y="3161022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8951562" y="3477437"/>
            <a:ext cx="739506" cy="8743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76087" y="3477988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10769111" y="421060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9953195" y="3477437"/>
            <a:ext cx="957065" cy="87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61717" y="353172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4269465" y="42106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77361" y="3106734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5092143" y="3423149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8356" y="3477437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6909692" y="4210604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6093776" y="3423149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02298" y="3477437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4684614" y="81131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3" idx="5"/>
            <a:endCxn id="2" idx="1"/>
          </p:cNvCxnSpPr>
          <p:nvPr/>
        </p:nvCxnSpPr>
        <p:spPr>
          <a:xfrm>
            <a:off x="5001029" y="1127730"/>
            <a:ext cx="2319031" cy="1072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73211" y="135725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34" name="Straight Connector 33"/>
          <p:cNvCxnSpPr>
            <a:stCxn id="23" idx="3"/>
            <a:endCxn id="35" idx="7"/>
          </p:cNvCxnSpPr>
          <p:nvPr/>
        </p:nvCxnSpPr>
        <p:spPr>
          <a:xfrm flipH="1">
            <a:off x="3325788" y="1127730"/>
            <a:ext cx="1413114" cy="861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503110" y="1847814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0984" y="114071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91310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46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164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7265772" y="214584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6093776" y="2462260"/>
            <a:ext cx="1226284" cy="698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7582187" y="2462260"/>
            <a:ext cx="2108881" cy="753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5545" y="240683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2648" y="240683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8128884" y="4210603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636780" y="3161022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8951562" y="3477437"/>
            <a:ext cx="739506" cy="8743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76087" y="3477988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10769111" y="421060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9953195" y="3477437"/>
            <a:ext cx="957065" cy="87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61717" y="353172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4269465" y="42106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77361" y="3106734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5092143" y="3423149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8356" y="3477437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6909692" y="4210604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6093776" y="3423149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02298" y="3477437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4684614" y="81131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3" idx="5"/>
            <a:endCxn id="2" idx="1"/>
          </p:cNvCxnSpPr>
          <p:nvPr/>
        </p:nvCxnSpPr>
        <p:spPr>
          <a:xfrm>
            <a:off x="5001029" y="1127730"/>
            <a:ext cx="2319031" cy="1072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73211" y="135725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34" name="Straight Connector 33"/>
          <p:cNvCxnSpPr>
            <a:stCxn id="23" idx="3"/>
            <a:endCxn id="35" idx="7"/>
          </p:cNvCxnSpPr>
          <p:nvPr/>
        </p:nvCxnSpPr>
        <p:spPr>
          <a:xfrm flipH="1">
            <a:off x="3325788" y="1127730"/>
            <a:ext cx="1413114" cy="861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503110" y="1847814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0984" y="114071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976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376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157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243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98076" y="245487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7" y="469557"/>
            <a:ext cx="201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338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23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71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20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23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21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793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22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5641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23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4079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24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972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25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6566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26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143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27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40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98076" y="245487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7" y="469557"/>
            <a:ext cx="201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4672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28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4431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29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4240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30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8037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31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7270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32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369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33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8950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34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6686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35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2722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36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5058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37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18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98076" y="245487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7" y="469557"/>
            <a:ext cx="201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9083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38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730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39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6293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40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2775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41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1637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42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3418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43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703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253725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44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371070" y="160637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1922793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687485" y="1922793"/>
            <a:ext cx="108027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186736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205571" y="39376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3467" y="283381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028249" y="3150231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4462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7845798" y="39376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7029882" y="3150231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8404" y="3204519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2046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45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3890151" y="1185395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65599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585044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6268251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776147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7090929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87142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8908478" y="320028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8092562" y="2412833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01084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2065840" y="320028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73736" y="209641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2888518" y="241283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84731" y="24671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4706067" y="32002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3890151" y="2412832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98673" y="24671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4890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46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3890151" y="1185395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65599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585044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6268251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776147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7090929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87142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8908478" y="320028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8092562" y="2412833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01084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2065840" y="320028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73736" y="209641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2888518" y="241283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84731" y="24671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4706067" y="32002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3890151" y="2412832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98673" y="24671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6086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47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3890151" y="1185395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65599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585044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6268251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776147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7090929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87142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8908478" y="320028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8092562" y="2412833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01084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2065840" y="320028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73736" y="209641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2888518" y="241283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84731" y="24671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4706067" y="32002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3890151" y="2412832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98673" y="24671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070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98076" y="245487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7" y="469557"/>
            <a:ext cx="201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886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48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3890151" y="1185395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65599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585044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6268251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776147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7090929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87142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8908478" y="320028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8092562" y="2412833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01084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2065840" y="320028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73736" y="209641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2888518" y="241283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84731" y="24671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4706067" y="32002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3890151" y="2412832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98673" y="24671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1837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49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5" idx="7"/>
          </p:cNvCxnSpPr>
          <p:nvPr/>
        </p:nvCxnSpPr>
        <p:spPr>
          <a:xfrm flipH="1">
            <a:off x="3890151" y="1185395"/>
            <a:ext cx="1699963" cy="96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978194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65599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585044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6268251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776147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7090929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87142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8908478" y="320028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2" idx="5"/>
            <a:endCxn id="21" idx="1"/>
          </p:cNvCxnSpPr>
          <p:nvPr/>
        </p:nvCxnSpPr>
        <p:spPr>
          <a:xfrm>
            <a:off x="8092562" y="2412833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01084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2065840" y="320028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73736" y="209641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  <a:endCxn id="24" idx="7"/>
          </p:cNvCxnSpPr>
          <p:nvPr/>
        </p:nvCxnSpPr>
        <p:spPr>
          <a:xfrm flipH="1">
            <a:off x="2888518" y="241283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84731" y="24671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4706067" y="3200287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5"/>
            <a:endCxn id="29" idx="1"/>
          </p:cNvCxnSpPr>
          <p:nvPr/>
        </p:nvCxnSpPr>
        <p:spPr>
          <a:xfrm>
            <a:off x="3890151" y="2412832"/>
            <a:ext cx="957065" cy="928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98673" y="246712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646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50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7491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51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07216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52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40840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53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936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54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9208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55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81078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56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42803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57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540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98076" y="245487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7" y="469557"/>
            <a:ext cx="201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8280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58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62939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59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42050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60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2330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61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34114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62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75523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63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53854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64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2361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65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39180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66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7246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67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037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7" y="469557"/>
            <a:ext cx="201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5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380205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371070" y="215007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2466490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6" idx="1"/>
          </p:cNvCxnSpPr>
          <p:nvPr/>
        </p:nvCxnSpPr>
        <p:spPr>
          <a:xfrm>
            <a:off x="5687485" y="2466490"/>
            <a:ext cx="833869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84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68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72563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69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45743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70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38247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71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949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72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5946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73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52380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74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6610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75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3290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76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37295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77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51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7" y="469557"/>
            <a:ext cx="201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6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380205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371070" y="215007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2466490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6" idx="1"/>
          </p:cNvCxnSpPr>
          <p:nvPr/>
        </p:nvCxnSpPr>
        <p:spPr>
          <a:xfrm>
            <a:off x="5687485" y="2466490"/>
            <a:ext cx="833869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84977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78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895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79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35212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80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81457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81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15268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82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5792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83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0921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84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85341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85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9396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86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2744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87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23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1740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57" y="469557"/>
            <a:ext cx="201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7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380205" y="3080952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371070" y="2150075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4" idx="7"/>
          </p:cNvCxnSpPr>
          <p:nvPr/>
        </p:nvCxnSpPr>
        <p:spPr>
          <a:xfrm flipH="1">
            <a:off x="4554418" y="2466490"/>
            <a:ext cx="870940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6" idx="1"/>
          </p:cNvCxnSpPr>
          <p:nvPr/>
        </p:nvCxnSpPr>
        <p:spPr>
          <a:xfrm>
            <a:off x="5687485" y="2466490"/>
            <a:ext cx="833869" cy="75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140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4872" y="2411066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56915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88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94457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26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89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5535826" y="86898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4469280" y="1185395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5852241" y="1185395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2910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9267" y="112997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433107" y="3200289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1003" y="2096418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6255785" y="2412833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1998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7257418" y="2412833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5940" y="246712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646602" y="198520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3792" y="3496850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8922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7691600" y="3813265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23977" y="4505986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5"/>
            <a:endCxn id="36" idx="1"/>
          </p:cNvCxnSpPr>
          <p:nvPr/>
        </p:nvCxnSpPr>
        <p:spPr>
          <a:xfrm>
            <a:off x="8670207" y="3813265"/>
            <a:ext cx="894919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6220" y="378331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53091" y="3813265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96448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90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129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91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754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92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437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93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906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94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789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95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04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96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213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356" y="469557"/>
            <a:ext cx="23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Topology 97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4028302" y="18523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3"/>
            <a:endCxn id="23" idx="7"/>
          </p:cNvCxnSpPr>
          <p:nvPr/>
        </p:nvCxnSpPr>
        <p:spPr>
          <a:xfrm flipH="1">
            <a:off x="2961756" y="501654"/>
            <a:ext cx="1120834" cy="94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12" idx="1"/>
          </p:cNvCxnSpPr>
          <p:nvPr/>
        </p:nvCxnSpPr>
        <p:spPr>
          <a:xfrm>
            <a:off x="4344717" y="501654"/>
            <a:ext cx="1143050" cy="96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386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43" y="44623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925583" y="2516548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3479" y="1412677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3"/>
            <a:endCxn id="11" idx="7"/>
          </p:cNvCxnSpPr>
          <p:nvPr/>
        </p:nvCxnSpPr>
        <p:spPr>
          <a:xfrm flipH="1">
            <a:off x="4748261" y="1729092"/>
            <a:ext cx="739506" cy="92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4474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2" idx="5"/>
            <a:endCxn id="32" idx="1"/>
          </p:cNvCxnSpPr>
          <p:nvPr/>
        </p:nvCxnSpPr>
        <p:spPr>
          <a:xfrm>
            <a:off x="5749894" y="1729092"/>
            <a:ext cx="1150662" cy="113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8416" y="1783380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39078" y="130146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46268" y="2813109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61398" y="382224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6184076" y="3129524"/>
            <a:ext cx="716480" cy="83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24" idx="1"/>
          </p:cNvCxnSpPr>
          <p:nvPr/>
        </p:nvCxnSpPr>
        <p:spPr>
          <a:xfrm>
            <a:off x="7162683" y="3129524"/>
            <a:ext cx="1109473" cy="1043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8696" y="309957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5567" y="312952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217868" y="4118806"/>
            <a:ext cx="370703" cy="370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32998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7"/>
          </p:cNvCxnSpPr>
          <p:nvPr/>
        </p:nvCxnSpPr>
        <p:spPr>
          <a:xfrm flipH="1">
            <a:off x="7555676" y="4435221"/>
            <a:ext cx="71648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0296" y="4397034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863491" y="4401041"/>
            <a:ext cx="3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9218824" y="5119705"/>
            <a:ext cx="963827" cy="963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4" idx="5"/>
            <a:endCxn id="30" idx="1"/>
          </p:cNvCxnSpPr>
          <p:nvPr/>
        </p:nvCxnSpPr>
        <p:spPr>
          <a:xfrm>
            <a:off x="8534283" y="4435221"/>
            <a:ext cx="825690" cy="8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9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2016</Words>
  <Application>Microsoft Office PowerPoint</Application>
  <PresentationFormat>Widescreen</PresentationFormat>
  <Paragraphs>1847</Paragraphs>
  <Slides>166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166</vt:i4>
      </vt:variant>
    </vt:vector>
  </HeadingPairs>
  <TitlesOfParts>
    <vt:vector size="170" baseType="lpstr">
      <vt:lpstr>Arial</vt:lpstr>
      <vt:lpstr>Calibri</vt:lpstr>
      <vt:lpstr>Calibri Light</vt:lpstr>
      <vt:lpstr>Office Theme</vt:lpstr>
      <vt:lpstr>HuffSplit Topologies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DnaHuffmanN Topologies</dc:title>
  <dc:creator>Niema Moshiri</dc:creator>
  <cp:lastModifiedBy>Niema Moshiri</cp:lastModifiedBy>
  <cp:revision>280</cp:revision>
  <dcterms:created xsi:type="dcterms:W3CDTF">2016-04-25T19:10:59Z</dcterms:created>
  <dcterms:modified xsi:type="dcterms:W3CDTF">2016-05-03T01:15:04Z</dcterms:modified>
</cp:coreProperties>
</file>