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4B8-FE41-FE44-B8BB-6397D723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44E0-3462-DD48-B496-B55AAE3B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9066-834B-2740-BC4D-2FEC704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FEC6-FC80-DC49-9AA7-D843F34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2AEE-D113-8941-A86E-3106227F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52C9-BA32-6C49-8920-1729032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5166-573D-704F-B659-D66FEF9D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BDC0-6736-E347-A741-F2760D6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AA94-52C1-074F-B579-9FB2EB1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CAF0-18CB-AC43-BEC4-F990A07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D23D9-800E-6F45-822B-9B3426C3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4F20-3A4B-E54F-A9A2-AF59891F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292C-747E-2949-AFAD-664F0C7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A5E7-0799-934B-8235-CAEC3693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4FC5-696D-7C44-B3E3-00F84424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005-FB5B-DA43-920D-51C04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EEF7-A3FE-9A46-B5B0-7B29D49A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C168-C7ED-8442-BB07-0F7A5EAA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6547-699E-9741-A144-CA8AE41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F22B-A841-8B4D-8236-550B03C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AAA-B0C3-3146-9009-9CB56E9E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F835-D268-934D-AA94-4E650D2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C911-8969-B941-8B87-E33E8FFC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49DB-6FD0-E740-83C2-8D9BBC6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8BC2-04AA-CD4A-89F5-D89A318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626-5C6C-1A4A-8B44-3F543FF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4EA0-82DD-9D48-9413-4AAA1F6D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010E-C0E3-D842-AD22-3FC68DB8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CA1-D69B-D84C-A381-5CB9FEA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1BF6E-0306-194D-BB8E-2D69D1F3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273-2BCF-1B4E-A34B-5DAD6616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C7C1-1323-414E-B826-6A9CD550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F9EE-9665-5A43-BEAD-C7500148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1B5F-A90B-2842-A051-C144AE7B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AD5D8-734E-844A-A571-078EA558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4492-9DB8-5A44-8A9D-847F7ADE4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0813D-006C-434F-AA8D-280000E0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9C00B-6290-BA4C-B00D-A3F204C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AB23-3037-B241-9EED-E6ABB83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E51C-4CBC-3C49-9926-833DB16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12411-F64F-3144-B93D-7883CC95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84EE5-3819-5A49-A404-035E06C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801B-C282-5247-9DCB-9C3F36F9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A3695-912A-2748-9719-C0B3CBA6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E2804-AE81-8F4F-A9EC-BD56121B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E238C-E028-5D44-874B-774063C8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1BC7-8492-0842-A415-788924BA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15D1-EBD4-9C4C-B2C0-3D842B40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B3407-C2B2-6745-973B-862DC92F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1B87-E0CC-B14F-BE28-0AF9BBEA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FB55-673D-C341-BE02-9018518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0770-D13E-054D-84DD-EA837DF8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B7C-76DF-EE48-B8A1-C3D1A31B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C15B-87FB-6A47-997A-D54850684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2744-9A56-3242-917C-B5030F96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B461D-DA40-7242-86CB-2382A036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E191-E8EF-954A-83B7-608C1CC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12CF-052D-A345-8D85-46534920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16509-7ACB-E547-8017-8EE46C53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86EC-9346-3144-8EC0-B7B615C6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99E1-EAAA-584C-95C8-253D565C3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E43-509D-6949-B0CD-81E8CB114DF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4101-B0BC-7E45-B115-11983764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5890-7304-114A-9D8F-88225A1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27FC5-8DEF-5348-824E-1DB2F874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7473FB9-920D-1E48-93F9-FD50FA77DDD1}"/>
              </a:ext>
            </a:extLst>
          </p:cNvPr>
          <p:cNvGrpSpPr/>
          <p:nvPr/>
        </p:nvGrpSpPr>
        <p:grpSpPr>
          <a:xfrm>
            <a:off x="1605425" y="1174707"/>
            <a:ext cx="8691780" cy="4842100"/>
            <a:chOff x="1605425" y="1174707"/>
            <a:chExt cx="8691780" cy="48421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B94F1F-0C06-9846-A8EC-70FD3D5DF689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48" y="5423769"/>
              <a:ext cx="76450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037B4F-ED63-7348-9E64-D74BE587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523" y="1290181"/>
              <a:ext cx="0" cy="41586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/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5926"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/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/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3854D9-2960-D44D-9685-462BCFC356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7" y="542376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74ECF-DAF8-0E4B-904B-BB8C16E7834B}"/>
                </a:ext>
              </a:extLst>
            </p:cNvPr>
            <p:cNvSpPr/>
            <p:nvPr/>
          </p:nvSpPr>
          <p:spPr>
            <a:xfrm>
              <a:off x="2294814" y="530523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EAA98-815C-6C49-A764-173DF487067F}"/>
                </a:ext>
              </a:extLst>
            </p:cNvPr>
            <p:cNvSpPr/>
            <p:nvPr/>
          </p:nvSpPr>
          <p:spPr>
            <a:xfrm>
              <a:off x="4589164" y="530523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024E44-C565-3844-8DDE-FA6BFC3F7D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1" y="435747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8B011-B480-D940-88F1-631866CBAB9F}"/>
                </a:ext>
              </a:extLst>
            </p:cNvPr>
            <p:cNvSpPr/>
            <p:nvPr/>
          </p:nvSpPr>
          <p:spPr>
            <a:xfrm>
              <a:off x="4584988" y="423894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6746F6-0280-4A44-B7C8-E2751A5DC11D}"/>
                </a:ext>
              </a:extLst>
            </p:cNvPr>
            <p:cNvSpPr/>
            <p:nvPr/>
          </p:nvSpPr>
          <p:spPr>
            <a:xfrm>
              <a:off x="6879338" y="423894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998BDD-7B79-674C-B4F3-B0EA905692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801" y="320243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7948D2-ECF8-F24C-A4F8-A18B08A517BB}"/>
                </a:ext>
              </a:extLst>
            </p:cNvPr>
            <p:cNvSpPr/>
            <p:nvPr/>
          </p:nvSpPr>
          <p:spPr>
            <a:xfrm>
              <a:off x="6879338" y="308390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EE64B8-F631-204E-91E4-F5F627BC7159}"/>
                </a:ext>
              </a:extLst>
            </p:cNvPr>
            <p:cNvSpPr/>
            <p:nvPr/>
          </p:nvSpPr>
          <p:spPr>
            <a:xfrm>
              <a:off x="9173688" y="308390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/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6667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/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42857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/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41379"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F32EE5-8E48-894E-BD1E-FEB55B0C41C0}"/>
                </a:ext>
              </a:extLst>
            </p:cNvPr>
            <p:cNvCxnSpPr>
              <a:cxnSpLocks/>
            </p:cNvCxnSpPr>
            <p:nvPr/>
          </p:nvCxnSpPr>
          <p:spPr>
            <a:xfrm>
              <a:off x="9338151" y="2135837"/>
              <a:ext cx="409353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73C6C6-B10A-D34E-825E-DA24F5047782}"/>
                </a:ext>
              </a:extLst>
            </p:cNvPr>
            <p:cNvSpPr/>
            <p:nvPr/>
          </p:nvSpPr>
          <p:spPr>
            <a:xfrm>
              <a:off x="9173688" y="2017303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4B2B03-D53F-EC47-835C-597EA1B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60" y="2135836"/>
              <a:ext cx="54970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/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/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/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2A6E99-879E-9641-A9B1-99263A338859}"/>
                    </a:ext>
                  </a:extLst>
                </p:cNvPr>
                <p:cNvSpPr txBox="1"/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2A6E99-879E-9641-A9B1-99263A33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7F39D59C-A83A-BB43-B5EA-EFCDC1EC12EF}"/>
                </a:ext>
              </a:extLst>
            </p:cNvPr>
            <p:cNvSpPr/>
            <p:nvPr/>
          </p:nvSpPr>
          <p:spPr>
            <a:xfrm rot="16200000">
              <a:off x="3161177" y="3728185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96C289-2178-F94B-BDAC-BD62ADE5A69B}"/>
                    </a:ext>
                  </a:extLst>
                </p:cNvPr>
                <p:cNvSpPr txBox="1"/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96C289-2178-F94B-BDAC-BD62ADE5A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B17B6512-90C5-7149-9965-EB5A29EAF228}"/>
                </a:ext>
              </a:extLst>
            </p:cNvPr>
            <p:cNvSpPr/>
            <p:nvPr/>
          </p:nvSpPr>
          <p:spPr>
            <a:xfrm rot="16200000">
              <a:off x="5445095" y="2671771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C60DCC-06C2-3443-8D76-CBCDD00D16B0}"/>
                    </a:ext>
                  </a:extLst>
                </p:cNvPr>
                <p:cNvSpPr txBox="1"/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C60DCC-06C2-3443-8D76-CBCDD00D1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701699BC-ABEE-F74E-B9CD-673038A73EEE}"/>
                </a:ext>
              </a:extLst>
            </p:cNvPr>
            <p:cNvSpPr/>
            <p:nvPr/>
          </p:nvSpPr>
          <p:spPr>
            <a:xfrm rot="16200000">
              <a:off x="7745700" y="1516730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85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495C2-E75E-C14F-AF77-83E8ACE89B5E}"/>
              </a:ext>
            </a:extLst>
          </p:cNvPr>
          <p:cNvGrpSpPr/>
          <p:nvPr/>
        </p:nvGrpSpPr>
        <p:grpSpPr>
          <a:xfrm>
            <a:off x="1605425" y="1174707"/>
            <a:ext cx="8691780" cy="4842100"/>
            <a:chOff x="1605425" y="1174707"/>
            <a:chExt cx="8691780" cy="48421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B94F1F-0C06-9846-A8EC-70FD3D5DF689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48" y="5423769"/>
              <a:ext cx="76450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037B4F-ED63-7348-9E64-D74BE587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523" y="1290181"/>
              <a:ext cx="0" cy="41586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/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5926"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/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/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3854D9-2960-D44D-9685-462BCFC356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7" y="542376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74ECF-DAF8-0E4B-904B-BB8C16E7834B}"/>
                </a:ext>
              </a:extLst>
            </p:cNvPr>
            <p:cNvSpPr/>
            <p:nvPr/>
          </p:nvSpPr>
          <p:spPr>
            <a:xfrm>
              <a:off x="2294814" y="530523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EAA98-815C-6C49-A764-173DF487067F}"/>
                </a:ext>
              </a:extLst>
            </p:cNvPr>
            <p:cNvSpPr/>
            <p:nvPr/>
          </p:nvSpPr>
          <p:spPr>
            <a:xfrm>
              <a:off x="4589164" y="530523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024E44-C565-3844-8DDE-FA6BFC3F7D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1" y="435747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8B011-B480-D940-88F1-631866CBAB9F}"/>
                </a:ext>
              </a:extLst>
            </p:cNvPr>
            <p:cNvSpPr/>
            <p:nvPr/>
          </p:nvSpPr>
          <p:spPr>
            <a:xfrm>
              <a:off x="4584988" y="423894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6746F6-0280-4A44-B7C8-E2751A5DC11D}"/>
                </a:ext>
              </a:extLst>
            </p:cNvPr>
            <p:cNvSpPr/>
            <p:nvPr/>
          </p:nvSpPr>
          <p:spPr>
            <a:xfrm>
              <a:off x="6879338" y="423894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998BDD-7B79-674C-B4F3-B0EA905692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801" y="320243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7948D2-ECF8-F24C-A4F8-A18B08A517BB}"/>
                </a:ext>
              </a:extLst>
            </p:cNvPr>
            <p:cNvSpPr/>
            <p:nvPr/>
          </p:nvSpPr>
          <p:spPr>
            <a:xfrm>
              <a:off x="6879338" y="308390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EE64B8-F631-204E-91E4-F5F627BC7159}"/>
                </a:ext>
              </a:extLst>
            </p:cNvPr>
            <p:cNvSpPr/>
            <p:nvPr/>
          </p:nvSpPr>
          <p:spPr>
            <a:xfrm>
              <a:off x="9173688" y="308390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/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3333"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/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/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58621" r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F32EE5-8E48-894E-BD1E-FEB55B0C41C0}"/>
                </a:ext>
              </a:extLst>
            </p:cNvPr>
            <p:cNvCxnSpPr>
              <a:cxnSpLocks/>
            </p:cNvCxnSpPr>
            <p:nvPr/>
          </p:nvCxnSpPr>
          <p:spPr>
            <a:xfrm>
              <a:off x="9338151" y="2135837"/>
              <a:ext cx="409353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73C6C6-B10A-D34E-825E-DA24F5047782}"/>
                </a:ext>
              </a:extLst>
            </p:cNvPr>
            <p:cNvSpPr/>
            <p:nvPr/>
          </p:nvSpPr>
          <p:spPr>
            <a:xfrm>
              <a:off x="9173688" y="2017303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4B2B03-D53F-EC47-835C-597EA1B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60" y="2135836"/>
              <a:ext cx="54970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/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/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/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FDDFFA-BF7D-5D41-98F3-242BB422C476}"/>
                    </a:ext>
                  </a:extLst>
                </p:cNvPr>
                <p:cNvSpPr txBox="1"/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FDDFFA-BF7D-5D41-98F3-242BB422C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2C016B08-AA34-C948-A512-29578DA0640E}"/>
                </a:ext>
              </a:extLst>
            </p:cNvPr>
            <p:cNvSpPr/>
            <p:nvPr/>
          </p:nvSpPr>
          <p:spPr>
            <a:xfrm rot="16200000">
              <a:off x="3161177" y="3728185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4246A0-D826-6845-A834-B05AE9E066DE}"/>
                    </a:ext>
                  </a:extLst>
                </p:cNvPr>
                <p:cNvSpPr txBox="1"/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4246A0-D826-6845-A834-B05AE9E06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AB0CF95-29EA-5849-BE7E-F74728FB379D}"/>
                </a:ext>
              </a:extLst>
            </p:cNvPr>
            <p:cNvSpPr/>
            <p:nvPr/>
          </p:nvSpPr>
          <p:spPr>
            <a:xfrm rot="16200000">
              <a:off x="5445095" y="2671771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F4B162-87CF-BB46-B6B6-D72A853EC2EE}"/>
                    </a:ext>
                  </a:extLst>
                </p:cNvPr>
                <p:cNvSpPr txBox="1"/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F4B162-87CF-BB46-B6B6-D72A853EC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E60428BF-7CA2-164B-94A6-058FB94213D4}"/>
                </a:ext>
              </a:extLst>
            </p:cNvPr>
            <p:cNvSpPr/>
            <p:nvPr/>
          </p:nvSpPr>
          <p:spPr>
            <a:xfrm rot="16200000">
              <a:off x="7745700" y="1516730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42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D1C153E-6E39-0F40-801C-6986CEDC1BE5}"/>
              </a:ext>
            </a:extLst>
          </p:cNvPr>
          <p:cNvGrpSpPr/>
          <p:nvPr/>
        </p:nvGrpSpPr>
        <p:grpSpPr>
          <a:xfrm>
            <a:off x="1448965" y="713014"/>
            <a:ext cx="9072898" cy="5197650"/>
            <a:chOff x="1448965" y="713014"/>
            <a:chExt cx="9072898" cy="519765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B94F1F-0C06-9846-A8EC-70FD3D5DF6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77" y="5423769"/>
              <a:ext cx="302712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/>
                <p:nvPr/>
              </p:nvSpPr>
              <p:spPr>
                <a:xfrm>
                  <a:off x="3220582" y="5385572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582" y="5385572"/>
                  <a:ext cx="33820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37037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/>
                <p:nvPr/>
              </p:nvSpPr>
              <p:spPr>
                <a:xfrm>
                  <a:off x="9933953" y="5385572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53" y="5385572"/>
                  <a:ext cx="36325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/>
                <p:nvPr/>
              </p:nvSpPr>
              <p:spPr>
                <a:xfrm>
                  <a:off x="5528855" y="538744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55" y="5387444"/>
                  <a:ext cx="363252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6667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/>
                <p:nvPr/>
              </p:nvSpPr>
              <p:spPr>
                <a:xfrm>
                  <a:off x="7183092" y="538744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092" y="5387444"/>
                  <a:ext cx="36325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1034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/>
                <p:nvPr/>
              </p:nvSpPr>
              <p:spPr>
                <a:xfrm>
                  <a:off x="9440796" y="538744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0796" y="5387444"/>
                  <a:ext cx="36325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6667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2C016B08-AA34-C948-A512-29578DA0640E}"/>
                </a:ext>
              </a:extLst>
            </p:cNvPr>
            <p:cNvSpPr/>
            <p:nvPr/>
          </p:nvSpPr>
          <p:spPr>
            <a:xfrm rot="16200000">
              <a:off x="4220510" y="3951212"/>
              <a:ext cx="523221" cy="2286002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9B5173-EED7-4F42-AA80-FF0959ED3B88}"/>
                    </a:ext>
                  </a:extLst>
                </p:cNvPr>
                <p:cNvSpPr txBox="1"/>
                <p:nvPr/>
              </p:nvSpPr>
              <p:spPr>
                <a:xfrm>
                  <a:off x="2413349" y="4377327"/>
                  <a:ext cx="8108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=   </m:t>
                        </m:r>
                        <m:r>
                          <a:rPr lang="en-US" sz="32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=   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9B5173-EED7-4F42-AA80-FF0959ED3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49" y="4377327"/>
                  <a:ext cx="8108514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041E04A-4E35-E04F-A521-799AD65C69B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48" y="5423769"/>
              <a:ext cx="92577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938E1E-E15D-EA44-AC25-8B054451A6C9}"/>
                </a:ext>
              </a:extLst>
            </p:cNvPr>
            <p:cNvCxnSpPr>
              <a:cxnSpLocks/>
            </p:cNvCxnSpPr>
            <p:nvPr/>
          </p:nvCxnSpPr>
          <p:spPr>
            <a:xfrm>
              <a:off x="6004841" y="5423769"/>
              <a:ext cx="92577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F7A26C-729F-2E44-A1E5-AE84EE919275}"/>
                </a:ext>
              </a:extLst>
            </p:cNvPr>
            <p:cNvCxnSpPr>
              <a:cxnSpLocks/>
            </p:cNvCxnSpPr>
            <p:nvPr/>
          </p:nvCxnSpPr>
          <p:spPr>
            <a:xfrm>
              <a:off x="6930611" y="5423769"/>
              <a:ext cx="312778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4F06AC-173C-C24C-8FA7-EFED7B477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523" y="814400"/>
              <a:ext cx="0" cy="18316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4022E3A-8D1E-BE44-A1E2-932E20F264DE}"/>
                    </a:ext>
                  </a:extLst>
                </p:cNvPr>
                <p:cNvSpPr txBox="1"/>
                <p:nvPr/>
              </p:nvSpPr>
              <p:spPr>
                <a:xfrm>
                  <a:off x="1605425" y="713014"/>
                  <a:ext cx="7703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4022E3A-8D1E-BE44-A1E2-932E20F26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25" y="713014"/>
                  <a:ext cx="770345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B36114A0-B3BE-E348-B4CB-AD6C263B6D03}"/>
                </a:ext>
              </a:extLst>
            </p:cNvPr>
            <p:cNvSpPr/>
            <p:nvPr/>
          </p:nvSpPr>
          <p:spPr>
            <a:xfrm rot="16200000">
              <a:off x="8106935" y="3951212"/>
              <a:ext cx="523221" cy="2286001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FA8260A-B4E1-0040-AF4F-58D513CE4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348" y="2646046"/>
              <a:ext cx="0" cy="54865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6842E24-CDE3-1B4A-A469-1E7922B9B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348" y="3184937"/>
              <a:ext cx="0" cy="11230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5436214-558F-F54B-BCC3-F73E9004A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348" y="4321676"/>
              <a:ext cx="0" cy="110209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4B9238-75B6-BC49-AB6B-AC05750661DF}"/>
                    </a:ext>
                  </a:extLst>
                </p:cNvPr>
                <p:cNvSpPr txBox="1"/>
                <p:nvPr/>
              </p:nvSpPr>
              <p:spPr>
                <a:xfrm>
                  <a:off x="2179296" y="5379305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4B9238-75B6-BC49-AB6B-AC0575066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296" y="5379305"/>
                  <a:ext cx="3382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5926"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90640710-A843-4F48-807B-BCED27025ED7}"/>
                </a:ext>
              </a:extLst>
            </p:cNvPr>
            <p:cNvSpPr/>
            <p:nvPr/>
          </p:nvSpPr>
          <p:spPr>
            <a:xfrm>
              <a:off x="2479918" y="3241154"/>
              <a:ext cx="588947" cy="932541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DBE5CCEA-9909-B240-9F53-498E39079352}"/>
                </a:ext>
              </a:extLst>
            </p:cNvPr>
            <p:cNvSpPr/>
            <p:nvPr/>
          </p:nvSpPr>
          <p:spPr>
            <a:xfrm>
              <a:off x="2479918" y="1455841"/>
              <a:ext cx="588947" cy="932541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D612F7F-C327-C54E-9522-3B1DC2C02412}"/>
                    </a:ext>
                  </a:extLst>
                </p:cNvPr>
                <p:cNvSpPr txBox="1"/>
                <p:nvPr/>
              </p:nvSpPr>
              <p:spPr>
                <a:xfrm>
                  <a:off x="1448965" y="3912085"/>
                  <a:ext cx="9643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D612F7F-C327-C54E-9522-3B1DC2C02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965" y="3912085"/>
                  <a:ext cx="964383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0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7DF5EF-B01C-4D4B-8C20-C5CCD5124060}"/>
                    </a:ext>
                  </a:extLst>
                </p:cNvPr>
                <p:cNvSpPr txBox="1"/>
                <p:nvPr/>
              </p:nvSpPr>
              <p:spPr>
                <a:xfrm>
                  <a:off x="1448965" y="2972392"/>
                  <a:ext cx="9643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7DF5EF-B01C-4D4B-8C20-C5CCD5124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965" y="2972392"/>
                  <a:ext cx="964383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10390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47C98C8-FF99-9F49-88D1-81785C1C80BE}"/>
                    </a:ext>
                  </a:extLst>
                </p:cNvPr>
                <p:cNvSpPr txBox="1"/>
                <p:nvPr/>
              </p:nvSpPr>
              <p:spPr>
                <a:xfrm>
                  <a:off x="1448965" y="2122826"/>
                  <a:ext cx="9643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47C98C8-FF99-9F49-88D1-81785C1C8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965" y="2122826"/>
                  <a:ext cx="964383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10390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E59AB30-8E34-B142-843A-A92742DEA6E2}"/>
                    </a:ext>
                  </a:extLst>
                </p:cNvPr>
                <p:cNvSpPr txBox="1"/>
                <p:nvPr/>
              </p:nvSpPr>
              <p:spPr>
                <a:xfrm>
                  <a:off x="1448965" y="1175113"/>
                  <a:ext cx="9643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E59AB30-8E34-B142-843A-A92742DEA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965" y="1175113"/>
                  <a:ext cx="964383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10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D296028-27F7-0948-B764-F7E550D91794}"/>
                    </a:ext>
                  </a:extLst>
                </p:cNvPr>
                <p:cNvSpPr txBox="1"/>
                <p:nvPr/>
              </p:nvSpPr>
              <p:spPr>
                <a:xfrm>
                  <a:off x="3068864" y="3445814"/>
                  <a:ext cx="48475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D296028-27F7-0948-B764-F7E550D91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864" y="3445814"/>
                  <a:ext cx="484758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130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D6E4050-0CA8-CB4D-BA66-46D260E3F44D}"/>
                    </a:ext>
                  </a:extLst>
                </p:cNvPr>
                <p:cNvSpPr txBox="1"/>
                <p:nvPr/>
              </p:nvSpPr>
              <p:spPr>
                <a:xfrm>
                  <a:off x="3068863" y="1666840"/>
                  <a:ext cx="48475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D6E4050-0CA8-CB4D-BA66-46D260E3F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863" y="1666840"/>
                  <a:ext cx="484758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130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871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67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43</cp:revision>
  <dcterms:created xsi:type="dcterms:W3CDTF">2018-11-17T19:40:29Z</dcterms:created>
  <dcterms:modified xsi:type="dcterms:W3CDTF">2018-11-18T19:10:39Z</dcterms:modified>
</cp:coreProperties>
</file>