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14B8-FE41-FE44-B8BB-6397D723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44E0-3462-DD48-B496-B55AAE3B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9066-834B-2740-BC4D-2FEC704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FEC6-FC80-DC49-9AA7-D843F34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2AEE-D113-8941-A86E-3106227F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52C9-BA32-6C49-8920-1729032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5166-573D-704F-B659-D66FEF9D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BDC0-6736-E347-A741-F2760D6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AA94-52C1-074F-B579-9FB2EB17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CAF0-18CB-AC43-BEC4-F990A07B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D23D9-800E-6F45-822B-9B3426C3C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4F20-3A4B-E54F-A9A2-AF59891F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292C-747E-2949-AFAD-664F0C75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A5E7-0799-934B-8235-CAEC3693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4FC5-696D-7C44-B3E3-00F84424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2005-FB5B-DA43-920D-51C04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EEF7-A3FE-9A46-B5B0-7B29D49A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C168-C7ED-8442-BB07-0F7A5EAA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6547-699E-9741-A144-CA8AE41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F22B-A841-8B4D-8236-550B03C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4AAA-B0C3-3146-9009-9CB56E9E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F835-D268-934D-AA94-4E650D2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C911-8969-B941-8B87-E33E8FFC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49DB-6FD0-E740-83C2-8D9BBC6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8BC2-04AA-CD4A-89F5-D89A3188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626-5C6C-1A4A-8B44-3F543FFE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4EA0-82DD-9D48-9413-4AAA1F6DB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010E-C0E3-D842-AD22-3FC68DB8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CA1-D69B-D84C-A381-5CB9FEA6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1BF6E-0306-194D-BB8E-2D69D1F3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8273-2BCF-1B4E-A34B-5DAD6616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C7C1-1323-414E-B826-6A9CD550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F9EE-9665-5A43-BEAD-C7500148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B1B5F-A90B-2842-A051-C144AE7B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AD5D8-734E-844A-A571-078EA558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34492-9DB8-5A44-8A9D-847F7ADE4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0813D-006C-434F-AA8D-280000E0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9C00B-6290-BA4C-B00D-A3F204CB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AB23-3037-B241-9EED-E6ABB83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E51C-4CBC-3C49-9926-833DB169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12411-F64F-3144-B93D-7883CC95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84EE5-3819-5A49-A404-035E06C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801B-C282-5247-9DCB-9C3F36F9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A3695-912A-2748-9719-C0B3CBA6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E2804-AE81-8F4F-A9EC-BD56121B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E238C-E028-5D44-874B-774063C8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8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1BC7-8492-0842-A415-788924BA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15D1-EBD4-9C4C-B2C0-3D842B40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B3407-C2B2-6745-973B-862DC92F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1B87-E0CC-B14F-BE28-0AF9BBEA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FB55-673D-C341-BE02-90185183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0770-D13E-054D-84DD-EA837DF8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B7C-76DF-EE48-B8A1-C3D1A31B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7C15B-87FB-6A47-997A-D54850684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2744-9A56-3242-917C-B5030F96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B461D-DA40-7242-86CB-2382A036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E191-E8EF-954A-83B7-608C1CC3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12CF-052D-A345-8D85-46534920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16509-7ACB-E547-8017-8EE46C53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86EC-9346-3144-8EC0-B7B615C6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99E1-EAAA-584C-95C8-253D565C3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4101-B0BC-7E45-B115-11983764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5890-7304-114A-9D8F-88225A17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27FC5-8DEF-5348-824E-1DB2F874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1</cp:revision>
  <dcterms:created xsi:type="dcterms:W3CDTF">2018-11-17T19:40:29Z</dcterms:created>
  <dcterms:modified xsi:type="dcterms:W3CDTF">2018-11-17T19:40:48Z</dcterms:modified>
</cp:coreProperties>
</file>