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0"/>
  </p:normalViewPr>
  <p:slideViewPr>
    <p:cSldViewPr snapToGrid="0" snapToObjects="1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B8F88-ADE8-7A43-AA50-DBB1CED3F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52DD21-9B74-A742-BB4C-8FF7C18B6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BF67B-D88A-4B42-8706-E965E0825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F05C3-11B0-4645-BB14-A91399167B13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EE09A-7781-4E4E-8740-C53E109CA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16EC1-5475-C44E-8041-05ECA10CF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962B-7C7C-6D4A-A2AB-FC54A5AA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98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CE9D8-F773-5D4C-AE31-1A1FB47A1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20EE64-1457-DA48-96A4-E54B3A0EA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C79BD-469F-0849-9B04-AE52213EC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F05C3-11B0-4645-BB14-A91399167B13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0A273-BCA4-EA40-A838-4AF214AF3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5A0FE-2DFE-EE4D-8E53-C2218273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962B-7C7C-6D4A-A2AB-FC54A5AA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49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E578CF-47B0-904D-A112-4383E3CB92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A406C5-9832-D24F-993A-1F6E238F3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B1CE1-C646-AA40-8D2D-0DD9C3F1D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F05C3-11B0-4645-BB14-A91399167B13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2DBCC-4C21-D340-A90D-31C255C3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C3F9D-FC01-854E-B78E-B612B043B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962B-7C7C-6D4A-A2AB-FC54A5AA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85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6ACB-A5E0-8B4F-8F78-84853BD3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0FB86-65CE-6C49-8762-F2A80E5CA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1852E-CD4F-0645-8B4D-985F4FCC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F05C3-11B0-4645-BB14-A91399167B13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06507-7DAE-3044-AD40-7872BA39A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ED36C-4808-044F-AF28-8ABFFFE47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962B-7C7C-6D4A-A2AB-FC54A5AA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15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E87A0-BF32-2440-BBC0-F95602D7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1B334-9342-2E49-8BAE-069176703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20E29-23AF-D645-8DC6-D93E03300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F05C3-11B0-4645-BB14-A91399167B13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BE72C-7A0B-854F-A450-870535FE1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32166-5585-454C-9692-B6515D5E2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962B-7C7C-6D4A-A2AB-FC54A5AA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35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ADB4A-9ECE-EF40-BD5C-314230315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D2639-3B6C-A44D-AF3C-ABD0334A4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1E988-3B16-0F47-BBC9-AEB4B2BA7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28951-9111-8D43-A791-76CF739D5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F05C3-11B0-4645-BB14-A91399167B13}" type="datetimeFigureOut">
              <a:rPr lang="en-US" smtClean="0"/>
              <a:t>5/20/19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09509-78AA-644D-817D-F217050DE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81A2F-39A8-F14E-AA33-A2B7E29FD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962B-7C7C-6D4A-A2AB-FC54A5AA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565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1E82-2E42-3345-A022-405D23C37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5148E-31F6-0F46-A6F6-1DD0D9B8F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A487D-CCFB-C647-96E6-5CBC3B04C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F55400-C9B0-8D43-BE8E-3AB34EE345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2640AA-97C9-D74B-BC1A-84D93F44A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CA0FB0-37A9-A84E-ACEB-6FE8C5A61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F05C3-11B0-4645-BB14-A91399167B13}" type="datetimeFigureOut">
              <a:rPr lang="en-US" smtClean="0"/>
              <a:t>5/20/19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5CBBE-2211-944D-BAAD-E63D38673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0CD1D2-44B1-F947-8B0F-1BD4B90AA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962B-7C7C-6D4A-A2AB-FC54A5AA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20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EEAB7-BBC7-264C-BAB1-691E4B6A1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5805AA-F034-2244-B359-30F66BA5A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F05C3-11B0-4645-BB14-A91399167B13}" type="datetimeFigureOut">
              <a:rPr lang="en-US" smtClean="0"/>
              <a:t>5/20/19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17D7F-C374-B44C-8762-AD5DDA742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F1F187-BD05-4146-8D29-56FD8C652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962B-7C7C-6D4A-A2AB-FC54A5AA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3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67C8E3-467C-C644-A2DF-BF93C363C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F05C3-11B0-4645-BB14-A91399167B13}" type="datetimeFigureOut">
              <a:rPr lang="en-US" smtClean="0"/>
              <a:t>5/20/19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0FE460-0524-F749-A65A-2EE6422AC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0203F-9EB3-E844-8EA7-E55476889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962B-7C7C-6D4A-A2AB-FC54A5AA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9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E55B9-6A81-1E48-9972-426DF37B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F9F34-B01D-434B-BC4A-08C8FF161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2B5C1-54E8-F942-B825-C8866957E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41276-E6EF-E849-A2F9-751741493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F05C3-11B0-4645-BB14-A91399167B13}" type="datetimeFigureOut">
              <a:rPr lang="en-US" smtClean="0"/>
              <a:t>5/20/19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27DCC-48D7-AD41-A3E8-F64C2F027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8BF40-20BA-4740-9C44-E4317615E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962B-7C7C-6D4A-A2AB-FC54A5AA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0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C25C3-4AFC-D941-AF84-EB6C7858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C87AA3-16EA-7346-8C5B-FE52BE6E1E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7F3C1-927B-A44D-93AA-E10AE3622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0E416-EA29-534E-AA2C-CEC813217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F05C3-11B0-4645-BB14-A91399167B13}" type="datetimeFigureOut">
              <a:rPr lang="en-US" smtClean="0"/>
              <a:t>5/20/19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ABEA6-F07D-6D40-A80C-689A06958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53C08-C01C-B148-93A4-58417FC70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962B-7C7C-6D4A-A2AB-FC54A5AA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71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58ED5C-5EA3-074B-ABA5-81ACBFEC3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67168-0546-C940-ABB4-F94B0A312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3988D-192E-7C44-93B2-A79CB61D5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F05C3-11B0-4645-BB14-A91399167B13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67258-33C6-4B4D-AEA9-504C1EAED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FCC5B-E94D-7440-ABB9-38DF7698C4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6962B-7C7C-6D4A-A2AB-FC54A5AA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32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7494B1F-00B3-3F44-A570-CA8090ACA0C0}"/>
              </a:ext>
            </a:extLst>
          </p:cNvPr>
          <p:cNvCxnSpPr>
            <a:cxnSpLocks/>
          </p:cNvCxnSpPr>
          <p:nvPr/>
        </p:nvCxnSpPr>
        <p:spPr>
          <a:xfrm>
            <a:off x="4301761" y="1634387"/>
            <a:ext cx="2555121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DF40D07-1113-2A42-953C-DB22FC893D27}"/>
              </a:ext>
            </a:extLst>
          </p:cNvPr>
          <p:cNvCxnSpPr>
            <a:cxnSpLocks/>
          </p:cNvCxnSpPr>
          <p:nvPr/>
        </p:nvCxnSpPr>
        <p:spPr>
          <a:xfrm>
            <a:off x="4301761" y="2198160"/>
            <a:ext cx="2555121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DC7AD02-9215-104A-BF5C-0B70A81269C9}"/>
              </a:ext>
            </a:extLst>
          </p:cNvPr>
          <p:cNvCxnSpPr>
            <a:cxnSpLocks/>
          </p:cNvCxnSpPr>
          <p:nvPr/>
        </p:nvCxnSpPr>
        <p:spPr>
          <a:xfrm>
            <a:off x="4301761" y="2751300"/>
            <a:ext cx="2555121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CDA2BAD-1A06-4E40-B9C3-F4788C1B8004}"/>
              </a:ext>
            </a:extLst>
          </p:cNvPr>
          <p:cNvCxnSpPr>
            <a:cxnSpLocks/>
          </p:cNvCxnSpPr>
          <p:nvPr/>
        </p:nvCxnSpPr>
        <p:spPr>
          <a:xfrm>
            <a:off x="4301761" y="2955545"/>
            <a:ext cx="2555121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5852304-64E4-694C-8E61-9C52855D0A99}"/>
              </a:ext>
            </a:extLst>
          </p:cNvPr>
          <p:cNvCxnSpPr>
            <a:cxnSpLocks/>
          </p:cNvCxnSpPr>
          <p:nvPr/>
        </p:nvCxnSpPr>
        <p:spPr>
          <a:xfrm>
            <a:off x="4302412" y="3247183"/>
            <a:ext cx="2555121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E758A8C-69C1-2B45-9CA8-F10BF6BEBFD3}"/>
              </a:ext>
            </a:extLst>
          </p:cNvPr>
          <p:cNvCxnSpPr>
            <a:cxnSpLocks/>
          </p:cNvCxnSpPr>
          <p:nvPr/>
        </p:nvCxnSpPr>
        <p:spPr>
          <a:xfrm>
            <a:off x="4305901" y="3583301"/>
            <a:ext cx="2555121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EDC5D8F7-6866-0640-80DA-17D2684E8A6E}"/>
              </a:ext>
            </a:extLst>
          </p:cNvPr>
          <p:cNvSpPr/>
          <p:nvPr/>
        </p:nvSpPr>
        <p:spPr>
          <a:xfrm>
            <a:off x="2083982" y="2392326"/>
            <a:ext cx="563526" cy="5635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E82F2DE-C9B1-8849-A8F1-23A508032ED2}"/>
              </a:ext>
            </a:extLst>
          </p:cNvPr>
          <p:cNvSpPr/>
          <p:nvPr/>
        </p:nvSpPr>
        <p:spPr>
          <a:xfrm>
            <a:off x="2903947" y="1634634"/>
            <a:ext cx="563526" cy="56352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1BDA6A5-EE7F-624B-9700-DC1CF04EDF30}"/>
              </a:ext>
            </a:extLst>
          </p:cNvPr>
          <p:cNvSpPr/>
          <p:nvPr/>
        </p:nvSpPr>
        <p:spPr>
          <a:xfrm>
            <a:off x="2903947" y="3155336"/>
            <a:ext cx="563526" cy="56352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9CABE6F-E99F-0E45-859C-3DD2600AA66F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2564982" y="2115634"/>
            <a:ext cx="421491" cy="3592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B0E8CE-D73B-A445-81C9-47B83EFFF21B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2564982" y="2873326"/>
            <a:ext cx="421491" cy="3645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77FEA19-C5CB-6B41-A36E-EC4EB89E4321}"/>
                  </a:ext>
                </a:extLst>
              </p:cNvPr>
              <p:cNvSpPr txBox="1"/>
              <p:nvPr/>
            </p:nvSpPr>
            <p:spPr>
              <a:xfrm>
                <a:off x="2532840" y="2018244"/>
                <a:ext cx="2596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77FEA19-C5CB-6B41-A36E-EC4EB89E4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840" y="2018244"/>
                <a:ext cx="259623" cy="276999"/>
              </a:xfrm>
              <a:prstGeom prst="rect">
                <a:avLst/>
              </a:prstGeom>
              <a:blipFill>
                <a:blip r:embed="rId2"/>
                <a:stretch>
                  <a:fillRect l="-13636" r="-454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C5DF548-DC47-6C40-84E5-808AF04D18ED}"/>
                  </a:ext>
                </a:extLst>
              </p:cNvPr>
              <p:cNvSpPr txBox="1"/>
              <p:nvPr/>
            </p:nvSpPr>
            <p:spPr>
              <a:xfrm>
                <a:off x="2527519" y="2955545"/>
                <a:ext cx="2596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C5DF548-DC47-6C40-84E5-808AF04D1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519" y="2955545"/>
                <a:ext cx="259623" cy="276999"/>
              </a:xfrm>
              <a:prstGeom prst="rect">
                <a:avLst/>
              </a:prstGeom>
              <a:blipFill>
                <a:blip r:embed="rId3"/>
                <a:stretch>
                  <a:fillRect l="-14286" r="-952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17B3345-CC8B-3B41-B688-8A1E6CDA9B3E}"/>
                  </a:ext>
                </a:extLst>
              </p:cNvPr>
              <p:cNvSpPr txBox="1"/>
              <p:nvPr/>
            </p:nvSpPr>
            <p:spPr>
              <a:xfrm>
                <a:off x="6899409" y="1474622"/>
                <a:ext cx="2596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17B3345-CC8B-3B41-B688-8A1E6CDA9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409" y="1474622"/>
                <a:ext cx="259623" cy="276999"/>
              </a:xfrm>
              <a:prstGeom prst="rect">
                <a:avLst/>
              </a:prstGeom>
              <a:blipFill>
                <a:blip r:embed="rId4"/>
                <a:stretch>
                  <a:fillRect l="-13636" r="-454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DB14B731-BD9C-5749-92AA-FD28CE3C3383}"/>
              </a:ext>
            </a:extLst>
          </p:cNvPr>
          <p:cNvGrpSpPr/>
          <p:nvPr/>
        </p:nvGrpSpPr>
        <p:grpSpPr>
          <a:xfrm>
            <a:off x="4301761" y="1634387"/>
            <a:ext cx="1617424" cy="2084475"/>
            <a:chOff x="3726695" y="581763"/>
            <a:chExt cx="1617424" cy="2084475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C90A21B-33E8-AD45-92E4-44C31D9116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6695" y="581763"/>
              <a:ext cx="1617423" cy="207637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AC5F5D5-37F6-8542-A802-34C77512E2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88835" y="581763"/>
              <a:ext cx="955284" cy="208447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6A1EFF2-0BEC-D542-94FB-E8A8DFF868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6695" y="2666238"/>
              <a:ext cx="66214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B22CF8E-FF96-884B-94B9-1332546FF223}"/>
              </a:ext>
            </a:extLst>
          </p:cNvPr>
          <p:cNvGrpSpPr/>
          <p:nvPr/>
        </p:nvGrpSpPr>
        <p:grpSpPr>
          <a:xfrm flipH="1">
            <a:off x="5663988" y="2181504"/>
            <a:ext cx="1192894" cy="1537357"/>
            <a:chOff x="3726695" y="581763"/>
            <a:chExt cx="1617424" cy="2084475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A5DE057-2B18-1A40-AEAA-C4C13DE64F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6695" y="581763"/>
              <a:ext cx="1617423" cy="2076377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AB4173A-ECE3-C045-9A1F-AB8CD26648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88835" y="581763"/>
              <a:ext cx="955284" cy="2084474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C810D92-CC52-4144-9B09-3321D06AC2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6695" y="2666238"/>
              <a:ext cx="662140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1426FC7-7D95-1C45-A286-6C6568535388}"/>
              </a:ext>
            </a:extLst>
          </p:cNvPr>
          <p:cNvGrpSpPr/>
          <p:nvPr/>
        </p:nvGrpSpPr>
        <p:grpSpPr>
          <a:xfrm flipH="1">
            <a:off x="5339904" y="2917873"/>
            <a:ext cx="619549" cy="800987"/>
            <a:chOff x="3726695" y="581763"/>
            <a:chExt cx="1617424" cy="2091096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339E646-A5CF-7F44-A277-468741D6F3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6695" y="581763"/>
              <a:ext cx="1617423" cy="2076377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EAAC880-3CC5-474A-9096-A517C339CB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2558" y="581763"/>
              <a:ext cx="471561" cy="2091096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51A7BBA-2EAD-8143-AFC6-EFAD69B9E9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26695" y="2666238"/>
              <a:ext cx="1145863" cy="6621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FD3B756-4F35-1446-9477-D6361DDA7ADF}"/>
              </a:ext>
            </a:extLst>
          </p:cNvPr>
          <p:cNvGrpSpPr/>
          <p:nvPr/>
        </p:nvGrpSpPr>
        <p:grpSpPr>
          <a:xfrm>
            <a:off x="5175642" y="1634387"/>
            <a:ext cx="1192894" cy="1980127"/>
            <a:chOff x="4912204" y="581763"/>
            <a:chExt cx="1192894" cy="198012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BF93CAB-3F65-0A47-9ED5-BDF8361C72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12204" y="581763"/>
              <a:ext cx="743543" cy="114071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27FF65D-929B-4B43-B1F1-16EB6152B537}"/>
                </a:ext>
              </a:extLst>
            </p:cNvPr>
            <p:cNvCxnSpPr>
              <a:cxnSpLocks/>
            </p:cNvCxnSpPr>
            <p:nvPr/>
          </p:nvCxnSpPr>
          <p:spPr>
            <a:xfrm>
              <a:off x="5341846" y="1058548"/>
              <a:ext cx="763252" cy="11450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BB771F2-86D0-E841-82B9-6CA513BEDB43}"/>
                </a:ext>
              </a:extLst>
            </p:cNvPr>
            <p:cNvCxnSpPr>
              <a:cxnSpLocks/>
            </p:cNvCxnSpPr>
            <p:nvPr/>
          </p:nvCxnSpPr>
          <p:spPr>
            <a:xfrm>
              <a:off x="5068321" y="1865248"/>
              <a:ext cx="321008" cy="69664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Arc 83">
              <a:extLst>
                <a:ext uri="{FF2B5EF4-FFF2-40B4-BE49-F238E27FC236}">
                  <a16:creationId xmlns:a16="http://schemas.microsoft.com/office/drawing/2014/main" id="{C8552C24-B77F-104C-BFA5-E24692A878E3}"/>
                </a:ext>
              </a:extLst>
            </p:cNvPr>
            <p:cNvSpPr/>
            <p:nvPr/>
          </p:nvSpPr>
          <p:spPr>
            <a:xfrm rot="1285278" flipH="1">
              <a:off x="5092882" y="1100483"/>
              <a:ext cx="438919" cy="872001"/>
            </a:xfrm>
            <a:prstGeom prst="arc">
              <a:avLst>
                <a:gd name="adj1" fmla="val 20946924"/>
                <a:gd name="adj2" fmla="val 4587554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1353BFA-4274-FC42-90F7-F4E2A6804D3A}"/>
                  </a:ext>
                </a:extLst>
              </p:cNvPr>
              <p:cNvSpPr txBox="1"/>
              <p:nvPr/>
            </p:nvSpPr>
            <p:spPr>
              <a:xfrm>
                <a:off x="6899409" y="2038395"/>
                <a:ext cx="2596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1353BFA-4274-FC42-90F7-F4E2A6804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409" y="2038395"/>
                <a:ext cx="259623" cy="276999"/>
              </a:xfrm>
              <a:prstGeom prst="rect">
                <a:avLst/>
              </a:prstGeom>
              <a:blipFill>
                <a:blip r:embed="rId5"/>
                <a:stretch>
                  <a:fillRect l="-13636" r="-454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E490E10-B89E-E242-B295-97B8D9FB6630}"/>
                  </a:ext>
                </a:extLst>
              </p:cNvPr>
              <p:cNvSpPr txBox="1"/>
              <p:nvPr/>
            </p:nvSpPr>
            <p:spPr>
              <a:xfrm>
                <a:off x="6899409" y="2591535"/>
                <a:ext cx="2708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E490E10-B89E-E242-B295-97B8D9FB6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409" y="2591535"/>
                <a:ext cx="270843" cy="276999"/>
              </a:xfrm>
              <a:prstGeom prst="rect">
                <a:avLst/>
              </a:prstGeom>
              <a:blipFill>
                <a:blip r:embed="rId6"/>
                <a:stretch>
                  <a:fillRect l="-13043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F3BBB437-5549-104D-A96A-26E6108C6F1B}"/>
                  </a:ext>
                </a:extLst>
              </p:cNvPr>
              <p:cNvSpPr txBox="1"/>
              <p:nvPr/>
            </p:nvSpPr>
            <p:spPr>
              <a:xfrm>
                <a:off x="6899409" y="2795780"/>
                <a:ext cx="2596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F3BBB437-5549-104D-A96A-26E6108C6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409" y="2795780"/>
                <a:ext cx="259622" cy="276999"/>
              </a:xfrm>
              <a:prstGeom prst="rect">
                <a:avLst/>
              </a:prstGeom>
              <a:blipFill>
                <a:blip r:embed="rId7"/>
                <a:stretch>
                  <a:fillRect l="-13636" r="-454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A43C1FB-D78C-A349-8BA0-D5C367208978}"/>
                  </a:ext>
                </a:extLst>
              </p:cNvPr>
              <p:cNvSpPr txBox="1"/>
              <p:nvPr/>
            </p:nvSpPr>
            <p:spPr>
              <a:xfrm>
                <a:off x="6900060" y="3087418"/>
                <a:ext cx="280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A43C1FB-D78C-A349-8BA0-D5C367208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060" y="3087418"/>
                <a:ext cx="280461" cy="276999"/>
              </a:xfrm>
              <a:prstGeom prst="rect">
                <a:avLst/>
              </a:prstGeom>
              <a:blipFill>
                <a:blip r:embed="rId8"/>
                <a:stretch>
                  <a:fillRect l="-13043" r="-434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3AF87F91-50C0-EE47-9B40-E8C37D1EDBCF}"/>
                  </a:ext>
                </a:extLst>
              </p:cNvPr>
              <p:cNvSpPr txBox="1"/>
              <p:nvPr/>
            </p:nvSpPr>
            <p:spPr>
              <a:xfrm>
                <a:off x="6903549" y="3423536"/>
                <a:ext cx="2708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3AF87F91-50C0-EE47-9B40-E8C37D1ED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549" y="3423536"/>
                <a:ext cx="270843" cy="276999"/>
              </a:xfrm>
              <a:prstGeom prst="rect">
                <a:avLst/>
              </a:prstGeom>
              <a:blipFill>
                <a:blip r:embed="rId9"/>
                <a:stretch>
                  <a:fillRect l="-13636" r="-4545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Oval 101">
            <a:extLst>
              <a:ext uri="{FF2B5EF4-FFF2-40B4-BE49-F238E27FC236}">
                <a16:creationId xmlns:a16="http://schemas.microsoft.com/office/drawing/2014/main" id="{7BBFE721-506D-4D48-82C8-1FC76AE5A996}"/>
              </a:ext>
            </a:extLst>
          </p:cNvPr>
          <p:cNvSpPr/>
          <p:nvPr/>
        </p:nvSpPr>
        <p:spPr>
          <a:xfrm>
            <a:off x="5124741" y="2693564"/>
            <a:ext cx="124047" cy="12404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96BDC7D4-F484-9045-B216-7D925956F9BC}"/>
              </a:ext>
            </a:extLst>
          </p:cNvPr>
          <p:cNvSpPr/>
          <p:nvPr/>
        </p:nvSpPr>
        <p:spPr>
          <a:xfrm>
            <a:off x="5583461" y="3514866"/>
            <a:ext cx="124047" cy="124047"/>
          </a:xfrm>
          <a:prstGeom prst="ellips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13D38690-77D1-9E42-BE78-9C9578D672FC}"/>
              </a:ext>
            </a:extLst>
          </p:cNvPr>
          <p:cNvSpPr/>
          <p:nvPr/>
        </p:nvSpPr>
        <p:spPr>
          <a:xfrm>
            <a:off x="6297414" y="3174370"/>
            <a:ext cx="124047" cy="124047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0F3085E-8FC7-FD40-AF0C-03936F586172}"/>
              </a:ext>
            </a:extLst>
          </p:cNvPr>
          <p:cNvCxnSpPr>
            <a:cxnSpLocks/>
          </p:cNvCxnSpPr>
          <p:nvPr/>
        </p:nvCxnSpPr>
        <p:spPr>
          <a:xfrm flipH="1">
            <a:off x="8660626" y="1569171"/>
            <a:ext cx="297296" cy="4561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0B1D3FB0-5CE8-A640-BBE6-8C3245C5CA5C}"/>
              </a:ext>
            </a:extLst>
          </p:cNvPr>
          <p:cNvSpPr/>
          <p:nvPr/>
        </p:nvSpPr>
        <p:spPr>
          <a:xfrm>
            <a:off x="8587967" y="1973634"/>
            <a:ext cx="124047" cy="12404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92826EA-31A6-C640-BCB7-7A351902FD43}"/>
              </a:ext>
            </a:extLst>
          </p:cNvPr>
          <p:cNvCxnSpPr>
            <a:cxnSpLocks/>
          </p:cNvCxnSpPr>
          <p:nvPr/>
        </p:nvCxnSpPr>
        <p:spPr>
          <a:xfrm>
            <a:off x="8890116" y="1705734"/>
            <a:ext cx="328476" cy="4927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535D11B4-21F3-F64C-8F76-5C5A7278A67A}"/>
              </a:ext>
            </a:extLst>
          </p:cNvPr>
          <p:cNvSpPr/>
          <p:nvPr/>
        </p:nvSpPr>
        <p:spPr>
          <a:xfrm>
            <a:off x="9135302" y="2126767"/>
            <a:ext cx="124047" cy="124047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F9B98D5-718E-4441-BEE3-347AA1EDDE35}"/>
                  </a:ext>
                </a:extLst>
              </p:cNvPr>
              <p:cNvSpPr txBox="1"/>
              <p:nvPr/>
            </p:nvSpPr>
            <p:spPr>
              <a:xfrm>
                <a:off x="8749885" y="2098790"/>
                <a:ext cx="280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F9B98D5-718E-4441-BEE3-347AA1ED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9885" y="2098790"/>
                <a:ext cx="280461" cy="276999"/>
              </a:xfrm>
              <a:prstGeom prst="rect">
                <a:avLst/>
              </a:prstGeom>
              <a:blipFill>
                <a:blip r:embed="rId10"/>
                <a:stretch>
                  <a:fillRect l="-13043" r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13725FA9-2C5E-664E-BA64-A06D163C134C}"/>
              </a:ext>
            </a:extLst>
          </p:cNvPr>
          <p:cNvCxnSpPr>
            <a:cxnSpLocks/>
          </p:cNvCxnSpPr>
          <p:nvPr/>
        </p:nvCxnSpPr>
        <p:spPr>
          <a:xfrm flipH="1">
            <a:off x="8002109" y="2759467"/>
            <a:ext cx="297296" cy="4561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5925D489-3B95-EE48-8C6B-3F8D169AF01D}"/>
              </a:ext>
            </a:extLst>
          </p:cNvPr>
          <p:cNvSpPr/>
          <p:nvPr/>
        </p:nvSpPr>
        <p:spPr>
          <a:xfrm>
            <a:off x="7929450" y="3163930"/>
            <a:ext cx="124047" cy="12404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D8A87422-EA18-4241-940E-DB57EB828EE6}"/>
              </a:ext>
            </a:extLst>
          </p:cNvPr>
          <p:cNvCxnSpPr>
            <a:cxnSpLocks/>
          </p:cNvCxnSpPr>
          <p:nvPr/>
        </p:nvCxnSpPr>
        <p:spPr>
          <a:xfrm>
            <a:off x="8231599" y="2896030"/>
            <a:ext cx="328476" cy="4927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C09BB0FD-00F0-1B49-AA62-9D4FD7A4C8FD}"/>
              </a:ext>
            </a:extLst>
          </p:cNvPr>
          <p:cNvSpPr/>
          <p:nvPr/>
        </p:nvSpPr>
        <p:spPr>
          <a:xfrm>
            <a:off x="8476785" y="3317063"/>
            <a:ext cx="124047" cy="124047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8780AF47-A61D-CE4D-98FB-9FC1CBCED983}"/>
                  </a:ext>
                </a:extLst>
              </p:cNvPr>
              <p:cNvSpPr txBox="1"/>
              <p:nvPr/>
            </p:nvSpPr>
            <p:spPr>
              <a:xfrm>
                <a:off x="8759781" y="3515239"/>
                <a:ext cx="2644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8780AF47-A61D-CE4D-98FB-9FC1CBCED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9781" y="3515239"/>
                <a:ext cx="264431" cy="276999"/>
              </a:xfrm>
              <a:prstGeom prst="rect">
                <a:avLst/>
              </a:prstGeom>
              <a:blipFill>
                <a:blip r:embed="rId11"/>
                <a:stretch>
                  <a:fillRect l="-18182" r="-454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6970619-1377-D44D-BA69-012930858046}"/>
              </a:ext>
            </a:extLst>
          </p:cNvPr>
          <p:cNvCxnSpPr>
            <a:cxnSpLocks/>
          </p:cNvCxnSpPr>
          <p:nvPr/>
        </p:nvCxnSpPr>
        <p:spPr>
          <a:xfrm>
            <a:off x="8101264" y="3057199"/>
            <a:ext cx="294573" cy="5440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04D1992F-1CBB-0A4E-A323-F5C95E58AE8C}"/>
              </a:ext>
            </a:extLst>
          </p:cNvPr>
          <p:cNvSpPr/>
          <p:nvPr/>
        </p:nvSpPr>
        <p:spPr>
          <a:xfrm>
            <a:off x="8333813" y="3562501"/>
            <a:ext cx="124047" cy="124047"/>
          </a:xfrm>
          <a:prstGeom prst="ellips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25" name="Left Brace 124">
            <a:extLst>
              <a:ext uri="{FF2B5EF4-FFF2-40B4-BE49-F238E27FC236}">
                <a16:creationId xmlns:a16="http://schemas.microsoft.com/office/drawing/2014/main" id="{A92BD7C7-AC8E-F343-BA68-12C79AC6D23F}"/>
              </a:ext>
            </a:extLst>
          </p:cNvPr>
          <p:cNvSpPr/>
          <p:nvPr/>
        </p:nvSpPr>
        <p:spPr>
          <a:xfrm rot="2122938">
            <a:off x="8539467" y="1586465"/>
            <a:ext cx="262971" cy="349996"/>
          </a:xfrm>
          <a:prstGeom prst="leftBrace">
            <a:avLst>
              <a:gd name="adj1" fmla="val 33273"/>
              <a:gd name="adj2" fmla="val 50000"/>
            </a:avLst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Left Brace 126">
            <a:extLst>
              <a:ext uri="{FF2B5EF4-FFF2-40B4-BE49-F238E27FC236}">
                <a16:creationId xmlns:a16="http://schemas.microsoft.com/office/drawing/2014/main" id="{526C54B4-7726-124D-8A2C-413DC9B41DC3}"/>
              </a:ext>
            </a:extLst>
          </p:cNvPr>
          <p:cNvSpPr/>
          <p:nvPr/>
        </p:nvSpPr>
        <p:spPr>
          <a:xfrm rot="2122938">
            <a:off x="7874091" y="2769341"/>
            <a:ext cx="262971" cy="349996"/>
          </a:xfrm>
          <a:prstGeom prst="leftBrace">
            <a:avLst>
              <a:gd name="adj1" fmla="val 33273"/>
              <a:gd name="adj2" fmla="val 50000"/>
            </a:avLst>
          </a:prstGeom>
          <a:ln w="127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Left Brace 125">
            <a:extLst>
              <a:ext uri="{FF2B5EF4-FFF2-40B4-BE49-F238E27FC236}">
                <a16:creationId xmlns:a16="http://schemas.microsoft.com/office/drawing/2014/main" id="{34F596A5-40FE-A84E-A2D5-210490622850}"/>
              </a:ext>
            </a:extLst>
          </p:cNvPr>
          <p:cNvSpPr/>
          <p:nvPr/>
        </p:nvSpPr>
        <p:spPr>
          <a:xfrm rot="2122938">
            <a:off x="7823032" y="2966142"/>
            <a:ext cx="262971" cy="139494"/>
          </a:xfrm>
          <a:prstGeom prst="leftBrace">
            <a:avLst>
              <a:gd name="adj1" fmla="val 39965"/>
              <a:gd name="adj2" fmla="val 50000"/>
            </a:avLst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Left Brace 128">
            <a:extLst>
              <a:ext uri="{FF2B5EF4-FFF2-40B4-BE49-F238E27FC236}">
                <a16:creationId xmlns:a16="http://schemas.microsoft.com/office/drawing/2014/main" id="{63FA815F-D33D-0040-8669-C68E9A638657}"/>
              </a:ext>
            </a:extLst>
          </p:cNvPr>
          <p:cNvSpPr/>
          <p:nvPr/>
        </p:nvSpPr>
        <p:spPr>
          <a:xfrm rot="8767024">
            <a:off x="9023289" y="1593958"/>
            <a:ext cx="262971" cy="508821"/>
          </a:xfrm>
          <a:prstGeom prst="leftBrace">
            <a:avLst>
              <a:gd name="adj1" fmla="val 48372"/>
              <a:gd name="adj2" fmla="val 50000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Left Brace 129">
            <a:extLst>
              <a:ext uri="{FF2B5EF4-FFF2-40B4-BE49-F238E27FC236}">
                <a16:creationId xmlns:a16="http://schemas.microsoft.com/office/drawing/2014/main" id="{7067A00A-9434-3742-ADBF-7645D2BCEFA8}"/>
              </a:ext>
            </a:extLst>
          </p:cNvPr>
          <p:cNvSpPr/>
          <p:nvPr/>
        </p:nvSpPr>
        <p:spPr>
          <a:xfrm rot="8767024">
            <a:off x="8357538" y="2783977"/>
            <a:ext cx="262971" cy="508821"/>
          </a:xfrm>
          <a:prstGeom prst="leftBrace">
            <a:avLst>
              <a:gd name="adj1" fmla="val 48372"/>
              <a:gd name="adj2" fmla="val 50000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Left Brace 130">
            <a:extLst>
              <a:ext uri="{FF2B5EF4-FFF2-40B4-BE49-F238E27FC236}">
                <a16:creationId xmlns:a16="http://schemas.microsoft.com/office/drawing/2014/main" id="{2F429FA7-FCB3-3A46-952C-0C112FEB7A48}"/>
              </a:ext>
            </a:extLst>
          </p:cNvPr>
          <p:cNvSpPr/>
          <p:nvPr/>
        </p:nvSpPr>
        <p:spPr>
          <a:xfrm rot="19912354">
            <a:off x="7998314" y="3135575"/>
            <a:ext cx="262971" cy="508821"/>
          </a:xfrm>
          <a:prstGeom prst="leftBrace">
            <a:avLst>
              <a:gd name="adj1" fmla="val 48372"/>
              <a:gd name="adj2" fmla="val 50000"/>
            </a:avLst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BCFB610-EF1D-F045-9CF4-E4DABED00FC6}"/>
              </a:ext>
            </a:extLst>
          </p:cNvPr>
          <p:cNvSpPr txBox="1"/>
          <p:nvPr/>
        </p:nvSpPr>
        <p:spPr>
          <a:xfrm>
            <a:off x="2472775" y="3787638"/>
            <a:ext cx="60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(a)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254849D-6BED-6042-8215-4EBB3C0ED089}"/>
              </a:ext>
            </a:extLst>
          </p:cNvPr>
          <p:cNvSpPr txBox="1"/>
          <p:nvPr/>
        </p:nvSpPr>
        <p:spPr>
          <a:xfrm>
            <a:off x="5272827" y="3792956"/>
            <a:ext cx="60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(b)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A93D6F1-06E8-C54C-8728-2374DA822BA0}"/>
              </a:ext>
            </a:extLst>
          </p:cNvPr>
          <p:cNvSpPr txBox="1"/>
          <p:nvPr/>
        </p:nvSpPr>
        <p:spPr>
          <a:xfrm>
            <a:off x="8600832" y="3795396"/>
            <a:ext cx="60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(c)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20249F5B-6DA4-824B-8100-523F2C08C3DD}"/>
              </a:ext>
            </a:extLst>
          </p:cNvPr>
          <p:cNvCxnSpPr>
            <a:cxnSpLocks/>
          </p:cNvCxnSpPr>
          <p:nvPr/>
        </p:nvCxnSpPr>
        <p:spPr>
          <a:xfrm>
            <a:off x="3870251" y="1550971"/>
            <a:ext cx="0" cy="260599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A43041A-4BD7-5C41-9A38-0C96685C216C}"/>
              </a:ext>
            </a:extLst>
          </p:cNvPr>
          <p:cNvCxnSpPr>
            <a:cxnSpLocks/>
          </p:cNvCxnSpPr>
          <p:nvPr/>
        </p:nvCxnSpPr>
        <p:spPr>
          <a:xfrm>
            <a:off x="7499497" y="1554901"/>
            <a:ext cx="0" cy="260599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7939B48-7E25-644A-AA64-55A37D26AF3D}"/>
              </a:ext>
            </a:extLst>
          </p:cNvPr>
          <p:cNvCxnSpPr>
            <a:cxnSpLocks/>
          </p:cNvCxnSpPr>
          <p:nvPr/>
        </p:nvCxnSpPr>
        <p:spPr>
          <a:xfrm flipH="1">
            <a:off x="9218933" y="2762296"/>
            <a:ext cx="297296" cy="4561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66D1561D-56A3-3E4E-8912-3DBC931FCA9F}"/>
              </a:ext>
            </a:extLst>
          </p:cNvPr>
          <p:cNvSpPr/>
          <p:nvPr/>
        </p:nvSpPr>
        <p:spPr>
          <a:xfrm>
            <a:off x="9146274" y="3166759"/>
            <a:ext cx="124047" cy="12404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55FAB96-978B-1D41-AB5C-41A23E4A39CF}"/>
              </a:ext>
            </a:extLst>
          </p:cNvPr>
          <p:cNvCxnSpPr>
            <a:cxnSpLocks/>
          </p:cNvCxnSpPr>
          <p:nvPr/>
        </p:nvCxnSpPr>
        <p:spPr>
          <a:xfrm>
            <a:off x="9444367" y="3056896"/>
            <a:ext cx="341368" cy="3460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BDD3ADDA-EB2F-6B4D-8565-73338B836825}"/>
              </a:ext>
            </a:extLst>
          </p:cNvPr>
          <p:cNvSpPr/>
          <p:nvPr/>
        </p:nvSpPr>
        <p:spPr>
          <a:xfrm>
            <a:off x="9702445" y="3331185"/>
            <a:ext cx="124047" cy="124047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AF65BCF-A19D-F54E-BDFD-C9574946E47D}"/>
              </a:ext>
            </a:extLst>
          </p:cNvPr>
          <p:cNvCxnSpPr>
            <a:cxnSpLocks/>
          </p:cNvCxnSpPr>
          <p:nvPr/>
        </p:nvCxnSpPr>
        <p:spPr>
          <a:xfrm flipH="1">
            <a:off x="9392979" y="2834924"/>
            <a:ext cx="71939" cy="789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4110D817-83C7-4042-9E8D-BD2A4FAF82BE}"/>
              </a:ext>
            </a:extLst>
          </p:cNvPr>
          <p:cNvSpPr/>
          <p:nvPr/>
        </p:nvSpPr>
        <p:spPr>
          <a:xfrm>
            <a:off x="9312217" y="3565330"/>
            <a:ext cx="124047" cy="124047"/>
          </a:xfrm>
          <a:prstGeom prst="ellips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7" name="Left Brace 76">
            <a:extLst>
              <a:ext uri="{FF2B5EF4-FFF2-40B4-BE49-F238E27FC236}">
                <a16:creationId xmlns:a16="http://schemas.microsoft.com/office/drawing/2014/main" id="{CCE6B03A-3915-7748-9A2C-C39AD43BD7B3}"/>
              </a:ext>
            </a:extLst>
          </p:cNvPr>
          <p:cNvSpPr/>
          <p:nvPr/>
        </p:nvSpPr>
        <p:spPr>
          <a:xfrm rot="2122938">
            <a:off x="9144971" y="2806745"/>
            <a:ext cx="202652" cy="312600"/>
          </a:xfrm>
          <a:prstGeom prst="leftBrace">
            <a:avLst>
              <a:gd name="adj1" fmla="val 39965"/>
              <a:gd name="adj2" fmla="val 50000"/>
            </a:avLst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Left Brace 78">
            <a:extLst>
              <a:ext uri="{FF2B5EF4-FFF2-40B4-BE49-F238E27FC236}">
                <a16:creationId xmlns:a16="http://schemas.microsoft.com/office/drawing/2014/main" id="{2D25DA0B-B174-394D-91A1-DF2D0FABF52B}"/>
              </a:ext>
            </a:extLst>
          </p:cNvPr>
          <p:cNvSpPr/>
          <p:nvPr/>
        </p:nvSpPr>
        <p:spPr>
          <a:xfrm rot="422974">
            <a:off x="9249581" y="3128706"/>
            <a:ext cx="169799" cy="417648"/>
          </a:xfrm>
          <a:prstGeom prst="leftBrace">
            <a:avLst>
              <a:gd name="adj1" fmla="val 48372"/>
              <a:gd name="adj2" fmla="val 50000"/>
            </a:avLst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Left Brace 79">
            <a:extLst>
              <a:ext uri="{FF2B5EF4-FFF2-40B4-BE49-F238E27FC236}">
                <a16:creationId xmlns:a16="http://schemas.microsoft.com/office/drawing/2014/main" id="{85EF35E5-57DF-324D-8E25-E2870D38F263}"/>
              </a:ext>
            </a:extLst>
          </p:cNvPr>
          <p:cNvSpPr/>
          <p:nvPr/>
        </p:nvSpPr>
        <p:spPr>
          <a:xfrm rot="8767024">
            <a:off x="9609378" y="2798610"/>
            <a:ext cx="262971" cy="508821"/>
          </a:xfrm>
          <a:prstGeom prst="leftBrace">
            <a:avLst>
              <a:gd name="adj1" fmla="val 48372"/>
              <a:gd name="adj2" fmla="val 50000"/>
            </a:avLst>
          </a:prstGeom>
          <a:ln w="127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Left Brace 81">
            <a:extLst>
              <a:ext uri="{FF2B5EF4-FFF2-40B4-BE49-F238E27FC236}">
                <a16:creationId xmlns:a16="http://schemas.microsoft.com/office/drawing/2014/main" id="{E86030DE-E543-134D-98BD-C30002D4E617}"/>
              </a:ext>
            </a:extLst>
          </p:cNvPr>
          <p:cNvSpPr/>
          <p:nvPr/>
        </p:nvSpPr>
        <p:spPr>
          <a:xfrm rot="8294624">
            <a:off x="9582943" y="2985779"/>
            <a:ext cx="186577" cy="377287"/>
          </a:xfrm>
          <a:prstGeom prst="leftBrace">
            <a:avLst>
              <a:gd name="adj1" fmla="val 48372"/>
              <a:gd name="adj2" fmla="val 50000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47CB4B-6FFD-2947-B72B-CE9061C10F27}"/>
              </a:ext>
            </a:extLst>
          </p:cNvPr>
          <p:cNvCxnSpPr>
            <a:cxnSpLocks/>
          </p:cNvCxnSpPr>
          <p:nvPr/>
        </p:nvCxnSpPr>
        <p:spPr>
          <a:xfrm flipH="1">
            <a:off x="8434914" y="2372524"/>
            <a:ext cx="224763" cy="41847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EA63219-A8FF-1D40-8A3D-40AB662B96C9}"/>
              </a:ext>
            </a:extLst>
          </p:cNvPr>
          <p:cNvCxnSpPr>
            <a:cxnSpLocks/>
          </p:cNvCxnSpPr>
          <p:nvPr/>
        </p:nvCxnSpPr>
        <p:spPr>
          <a:xfrm>
            <a:off x="9129640" y="2377310"/>
            <a:ext cx="224763" cy="41847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127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22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CMU Serif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Niema Moshiri</dc:creator>
  <cp:lastModifiedBy>Niema Moshiri</cp:lastModifiedBy>
  <cp:revision>31</cp:revision>
  <dcterms:created xsi:type="dcterms:W3CDTF">2019-03-19T22:44:27Z</dcterms:created>
  <dcterms:modified xsi:type="dcterms:W3CDTF">2019-05-21T06:44:40Z</dcterms:modified>
</cp:coreProperties>
</file>