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B914-897B-A249-A5EE-597EB3BAE429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281C-524B-8B41-A4D4-0FC88B9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6842" y="267368"/>
            <a:ext cx="4144211" cy="64034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18588" y="267368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83220" y="661736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System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94988" y="3673643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Unsubscribe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93998" y="420169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System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47472" y="12115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by User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63430" y="1717842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Road Activity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80631" y="223787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Roads Travelled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83220" y="2749884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Settings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50146" y="3213769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Preferences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92314" y="4990431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Road Activities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50146" y="5384800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83220" y="5882105"/>
            <a:ext cx="1844842" cy="788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43265" y="2749884"/>
            <a:ext cx="494632" cy="1029369"/>
            <a:chOff x="962523" y="935789"/>
            <a:chExt cx="494632" cy="1029369"/>
          </a:xfrm>
        </p:grpSpPr>
        <p:sp>
          <p:nvSpPr>
            <p:cNvPr id="17" name="Oval 16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666" y="688473"/>
            <a:ext cx="494632" cy="1029369"/>
            <a:chOff x="962523" y="935789"/>
            <a:chExt cx="494632" cy="1029369"/>
          </a:xfrm>
        </p:grpSpPr>
        <p:sp>
          <p:nvSpPr>
            <p:cNvPr id="30" name="Oval 29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7242" y="5130800"/>
            <a:ext cx="494632" cy="1029369"/>
            <a:chOff x="962523" y="935789"/>
            <a:chExt cx="494632" cy="1029369"/>
          </a:xfrm>
        </p:grpSpPr>
        <p:sp>
          <p:nvSpPr>
            <p:cNvPr id="36" name="Oval 35"/>
            <p:cNvSpPr/>
            <p:nvPr/>
          </p:nvSpPr>
          <p:spPr>
            <a:xfrm>
              <a:off x="1069474" y="935789"/>
              <a:ext cx="294105" cy="387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1216527" y="1323474"/>
              <a:ext cx="0" cy="3943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069474" y="1717842"/>
              <a:ext cx="147053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16527" y="1717842"/>
              <a:ext cx="147052" cy="247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2523" y="1477209"/>
              <a:ext cx="4946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13064" y="17178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ODOT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6927" y="38310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272" y="6173537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Straight Connector 49"/>
          <p:cNvCxnSpPr>
            <a:stCxn id="5" idx="2"/>
          </p:cNvCxnSpPr>
          <p:nvPr/>
        </p:nvCxnSpPr>
        <p:spPr>
          <a:xfrm flipH="1">
            <a:off x="1807610" y="661737"/>
            <a:ext cx="1210978" cy="262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 flipH="1">
            <a:off x="1807610" y="1605911"/>
            <a:ext cx="1039862" cy="168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</p:cNvCxnSpPr>
          <p:nvPr/>
        </p:nvCxnSpPr>
        <p:spPr>
          <a:xfrm flipH="1">
            <a:off x="1807610" y="2632243"/>
            <a:ext cx="973021" cy="659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2"/>
          </p:cNvCxnSpPr>
          <p:nvPr/>
        </p:nvCxnSpPr>
        <p:spPr>
          <a:xfrm flipH="1" flipV="1">
            <a:off x="1807610" y="3291304"/>
            <a:ext cx="1042536" cy="316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" idx="2"/>
          </p:cNvCxnSpPr>
          <p:nvPr/>
        </p:nvCxnSpPr>
        <p:spPr>
          <a:xfrm flipH="1">
            <a:off x="1350216" y="4596063"/>
            <a:ext cx="1443782" cy="1076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</p:cNvCxnSpPr>
          <p:nvPr/>
        </p:nvCxnSpPr>
        <p:spPr>
          <a:xfrm flipH="1">
            <a:off x="2780631" y="2112211"/>
            <a:ext cx="2082799" cy="12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807610" y="2237874"/>
            <a:ext cx="986389" cy="1053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2"/>
          </p:cNvCxnSpPr>
          <p:nvPr/>
        </p:nvCxnSpPr>
        <p:spPr>
          <a:xfrm flipH="1">
            <a:off x="1807610" y="3144253"/>
            <a:ext cx="2975610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 flipH="1" flipV="1">
            <a:off x="2780631" y="4002506"/>
            <a:ext cx="1914357" cy="65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807610" y="3291304"/>
            <a:ext cx="986389" cy="71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9" idx="2"/>
          </p:cNvCxnSpPr>
          <p:nvPr/>
        </p:nvCxnSpPr>
        <p:spPr>
          <a:xfrm>
            <a:off x="1186927" y="1211542"/>
            <a:ext cx="1660545" cy="39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186927" y="1056105"/>
            <a:ext cx="3596293" cy="155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2"/>
          </p:cNvCxnSpPr>
          <p:nvPr/>
        </p:nvCxnSpPr>
        <p:spPr>
          <a:xfrm flipH="1" flipV="1">
            <a:off x="2112211" y="4852737"/>
            <a:ext cx="2580103" cy="53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1807611" y="3291305"/>
            <a:ext cx="304600" cy="156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5" idx="2"/>
          </p:cNvCxnSpPr>
          <p:nvPr/>
        </p:nvCxnSpPr>
        <p:spPr>
          <a:xfrm flipH="1" flipV="1">
            <a:off x="1938421" y="4990431"/>
            <a:ext cx="911725" cy="78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1807610" y="3291304"/>
            <a:ext cx="130811" cy="1699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6" idx="2"/>
          </p:cNvCxnSpPr>
          <p:nvPr/>
        </p:nvCxnSpPr>
        <p:spPr>
          <a:xfrm flipH="1" flipV="1">
            <a:off x="1807611" y="5912853"/>
            <a:ext cx="2975609" cy="3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807610" y="3291304"/>
            <a:ext cx="0" cy="262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5</cp:revision>
  <dcterms:created xsi:type="dcterms:W3CDTF">2014-09-07T20:26:31Z</dcterms:created>
  <dcterms:modified xsi:type="dcterms:W3CDTF">2014-09-07T21:37:00Z</dcterms:modified>
</cp:coreProperties>
</file>