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6842" y="267368"/>
            <a:ext cx="4144211" cy="64034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18588" y="267368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83220" y="661736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by System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94988" y="3673643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Unsubscribe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93998" y="420169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System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47472" y="1211542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by User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863430" y="1717842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Road Activity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780631" y="223787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Roads Travelled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83220" y="274988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Settings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50146" y="3213769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Preferences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92314" y="4990431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Road Activities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50146" y="5384800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83220" y="588210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43265" y="2749884"/>
            <a:ext cx="494632" cy="1029369"/>
            <a:chOff x="962523" y="935789"/>
            <a:chExt cx="494632" cy="1029369"/>
          </a:xfrm>
        </p:grpSpPr>
        <p:sp>
          <p:nvSpPr>
            <p:cNvPr id="17" name="Oval 16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7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3666" y="688473"/>
            <a:ext cx="494632" cy="1029369"/>
            <a:chOff x="962523" y="935789"/>
            <a:chExt cx="494632" cy="1029369"/>
          </a:xfrm>
        </p:grpSpPr>
        <p:sp>
          <p:nvSpPr>
            <p:cNvPr id="30" name="Oval 29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27242" y="5130800"/>
            <a:ext cx="494632" cy="1029369"/>
            <a:chOff x="962523" y="935789"/>
            <a:chExt cx="494632" cy="1029369"/>
          </a:xfrm>
        </p:grpSpPr>
        <p:sp>
          <p:nvSpPr>
            <p:cNvPr id="36" name="Oval 35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13064" y="17178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ODOT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86927" y="38310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272" y="6173537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Connector 49"/>
          <p:cNvCxnSpPr>
            <a:stCxn id="5" idx="2"/>
          </p:cNvCxnSpPr>
          <p:nvPr/>
        </p:nvCxnSpPr>
        <p:spPr>
          <a:xfrm flipH="1">
            <a:off x="1807610" y="661737"/>
            <a:ext cx="1210978" cy="2629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2"/>
          </p:cNvCxnSpPr>
          <p:nvPr/>
        </p:nvCxnSpPr>
        <p:spPr>
          <a:xfrm flipH="1">
            <a:off x="1807610" y="1605911"/>
            <a:ext cx="1039862" cy="1685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</p:cNvCxnSpPr>
          <p:nvPr/>
        </p:nvCxnSpPr>
        <p:spPr>
          <a:xfrm flipH="1">
            <a:off x="1807610" y="2632243"/>
            <a:ext cx="973021" cy="659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2"/>
          </p:cNvCxnSpPr>
          <p:nvPr/>
        </p:nvCxnSpPr>
        <p:spPr>
          <a:xfrm flipH="1" flipV="1">
            <a:off x="1807610" y="3291304"/>
            <a:ext cx="1042536" cy="316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" idx="2"/>
          </p:cNvCxnSpPr>
          <p:nvPr/>
        </p:nvCxnSpPr>
        <p:spPr>
          <a:xfrm flipH="1">
            <a:off x="1350216" y="4596063"/>
            <a:ext cx="1443782" cy="1076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</p:cNvCxnSpPr>
          <p:nvPr/>
        </p:nvCxnSpPr>
        <p:spPr>
          <a:xfrm flipH="1">
            <a:off x="2780631" y="2112211"/>
            <a:ext cx="2082799" cy="125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807610" y="2237874"/>
            <a:ext cx="986389" cy="1053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2" idx="2"/>
          </p:cNvCxnSpPr>
          <p:nvPr/>
        </p:nvCxnSpPr>
        <p:spPr>
          <a:xfrm flipH="1">
            <a:off x="1807610" y="3144253"/>
            <a:ext cx="2975610" cy="65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2"/>
          </p:cNvCxnSpPr>
          <p:nvPr/>
        </p:nvCxnSpPr>
        <p:spPr>
          <a:xfrm flipH="1" flipV="1">
            <a:off x="2780631" y="4002506"/>
            <a:ext cx="1914357" cy="65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1807610" y="3291304"/>
            <a:ext cx="986389" cy="711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" idx="2"/>
          </p:cNvCxnSpPr>
          <p:nvPr/>
        </p:nvCxnSpPr>
        <p:spPr>
          <a:xfrm>
            <a:off x="1186927" y="1211542"/>
            <a:ext cx="1660545" cy="394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186927" y="1056105"/>
            <a:ext cx="3596293" cy="155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4" idx="2"/>
          </p:cNvCxnSpPr>
          <p:nvPr/>
        </p:nvCxnSpPr>
        <p:spPr>
          <a:xfrm flipH="1" flipV="1">
            <a:off x="2112211" y="4852737"/>
            <a:ext cx="2580103" cy="532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1807611" y="3291305"/>
            <a:ext cx="304600" cy="1561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5" idx="2"/>
          </p:cNvCxnSpPr>
          <p:nvPr/>
        </p:nvCxnSpPr>
        <p:spPr>
          <a:xfrm flipH="1" flipV="1">
            <a:off x="1938421" y="4990431"/>
            <a:ext cx="911725" cy="788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1807610" y="3291304"/>
            <a:ext cx="130811" cy="1699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6" idx="2"/>
          </p:cNvCxnSpPr>
          <p:nvPr/>
        </p:nvCxnSpPr>
        <p:spPr>
          <a:xfrm flipH="1" flipV="1">
            <a:off x="1807611" y="5912853"/>
            <a:ext cx="2975609" cy="363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807610" y="3291304"/>
            <a:ext cx="0" cy="2621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13065" y="267367"/>
            <a:ext cx="3834754" cy="3569369"/>
            <a:chOff x="513065" y="267368"/>
            <a:chExt cx="3804935" cy="4237790"/>
          </a:xfrm>
        </p:grpSpPr>
        <p:sp>
          <p:nvSpPr>
            <p:cNvPr id="4" name="Rectangle 3"/>
            <p:cNvSpPr/>
            <p:nvPr/>
          </p:nvSpPr>
          <p:spPr>
            <a:xfrm>
              <a:off x="1790190" y="267368"/>
              <a:ext cx="2527810" cy="42377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41339" y="267368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Sign-up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117697" y="528359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Update Data by System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63879" y="252162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Unsubscribe</a:t>
              </a:r>
              <a:endParaRPr lang="en-US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04348" y="2871087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Notification System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936965" y="892218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Update Data by User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166622" y="122728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Road Activity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96194" y="1571440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Enter Roads Travelled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17697" y="1910286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Account Settings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938596" y="2217283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Preferences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062248" y="3393070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Current Road Activities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938596" y="3654061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 In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117697" y="398317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 Out</a:t>
              </a:r>
              <a:endParaRPr lang="en-US" sz="12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04988" y="1910286"/>
              <a:ext cx="301707" cy="681232"/>
              <a:chOff x="962523" y="935789"/>
              <a:chExt cx="494632" cy="102936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586628" y="546053"/>
              <a:ext cx="301707" cy="681232"/>
              <a:chOff x="962523" y="935789"/>
              <a:chExt cx="494632" cy="102936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stCxn id="24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43705" y="3485965"/>
              <a:ext cx="301707" cy="681232"/>
              <a:chOff x="962523" y="935789"/>
              <a:chExt cx="494632" cy="102936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30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513065" y="1227285"/>
              <a:ext cx="456814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ODOT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12" y="2558940"/>
              <a:ext cx="378593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User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1989" y="4176044"/>
              <a:ext cx="525824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8" name="Straight Connector 37"/>
            <p:cNvCxnSpPr>
              <a:stCxn id="5" idx="2"/>
            </p:cNvCxnSpPr>
            <p:nvPr/>
          </p:nvCxnSpPr>
          <p:spPr>
            <a:xfrm flipH="1">
              <a:off x="1302689" y="528360"/>
              <a:ext cx="738650" cy="17402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2"/>
            </p:cNvCxnSpPr>
            <p:nvPr/>
          </p:nvCxnSpPr>
          <p:spPr>
            <a:xfrm flipH="1">
              <a:off x="1302689" y="1153210"/>
              <a:ext cx="634276" cy="11153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1" idx="2"/>
            </p:cNvCxnSpPr>
            <p:nvPr/>
          </p:nvCxnSpPr>
          <p:spPr>
            <a:xfrm flipH="1">
              <a:off x="1302689" y="1832432"/>
              <a:ext cx="593506" cy="4361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2"/>
            </p:cNvCxnSpPr>
            <p:nvPr/>
          </p:nvCxnSpPr>
          <p:spPr>
            <a:xfrm flipH="1" flipV="1">
              <a:off x="1302689" y="2268595"/>
              <a:ext cx="635907" cy="209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2"/>
            </p:cNvCxnSpPr>
            <p:nvPr/>
          </p:nvCxnSpPr>
          <p:spPr>
            <a:xfrm flipH="1">
              <a:off x="1023696" y="3132079"/>
              <a:ext cx="880652" cy="712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</p:cNvCxnSpPr>
            <p:nvPr/>
          </p:nvCxnSpPr>
          <p:spPr>
            <a:xfrm flipH="1">
              <a:off x="1896194" y="1488277"/>
              <a:ext cx="1270428" cy="83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302689" y="1571440"/>
              <a:ext cx="601660" cy="697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2" idx="2"/>
            </p:cNvCxnSpPr>
            <p:nvPr/>
          </p:nvCxnSpPr>
          <p:spPr>
            <a:xfrm flipH="1">
              <a:off x="1302689" y="2171277"/>
              <a:ext cx="1815008" cy="43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" idx="2"/>
            </p:cNvCxnSpPr>
            <p:nvPr/>
          </p:nvCxnSpPr>
          <p:spPr>
            <a:xfrm flipH="1" flipV="1">
              <a:off x="1896194" y="2739265"/>
              <a:ext cx="1167685" cy="43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1302689" y="2268595"/>
              <a:ext cx="601660" cy="4706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9" idx="2"/>
            </p:cNvCxnSpPr>
            <p:nvPr/>
          </p:nvCxnSpPr>
          <p:spPr>
            <a:xfrm>
              <a:off x="924096" y="892218"/>
              <a:ext cx="1012869" cy="2609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924096" y="789351"/>
              <a:ext cx="2193601" cy="1028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4" idx="2"/>
            </p:cNvCxnSpPr>
            <p:nvPr/>
          </p:nvCxnSpPr>
          <p:spPr>
            <a:xfrm flipH="1" flipV="1">
              <a:off x="1488484" y="3301944"/>
              <a:ext cx="1573764" cy="3521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1302689" y="2268596"/>
              <a:ext cx="185794" cy="10333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" idx="2"/>
            </p:cNvCxnSpPr>
            <p:nvPr/>
          </p:nvCxnSpPr>
          <p:spPr>
            <a:xfrm flipH="1" flipV="1">
              <a:off x="1382478" y="3393070"/>
              <a:ext cx="556117" cy="5219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302689" y="2268595"/>
              <a:ext cx="79790" cy="11244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2"/>
            </p:cNvCxnSpPr>
            <p:nvPr/>
          </p:nvCxnSpPr>
          <p:spPr>
            <a:xfrm flipH="1" flipV="1">
              <a:off x="1302689" y="4003524"/>
              <a:ext cx="1815008" cy="240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302689" y="2268595"/>
              <a:ext cx="0" cy="17349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4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68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7</cp:revision>
  <dcterms:created xsi:type="dcterms:W3CDTF">2014-09-07T20:26:31Z</dcterms:created>
  <dcterms:modified xsi:type="dcterms:W3CDTF">2014-09-07T22:17:32Z</dcterms:modified>
</cp:coreProperties>
</file>