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0" r:id="rId9"/>
    <p:sldId id="259" r:id="rId10"/>
    <p:sldId id="261" r:id="rId11"/>
    <p:sldId id="268" r:id="rId12"/>
    <p:sldId id="269" r:id="rId13"/>
    <p:sldId id="270" r:id="rId14"/>
    <p:sldId id="262" r:id="rId15"/>
    <p:sldId id="263" r:id="rId16"/>
    <p:sldId id="276" r:id="rId17"/>
    <p:sldId id="271" r:id="rId18"/>
    <p:sldId id="279" r:id="rId19"/>
    <p:sldId id="272" r:id="rId20"/>
    <p:sldId id="273" r:id="rId21"/>
    <p:sldId id="280" r:id="rId22"/>
    <p:sldId id="277" r:id="rId23"/>
    <p:sldId id="278" r:id="rId24"/>
    <p:sldId id="275" r:id="rId25"/>
    <p:sldId id="27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655" autoAdjust="0"/>
  </p:normalViewPr>
  <p:slideViewPr>
    <p:cSldViewPr snapToGrid="0" snapToObjects="1">
      <p:cViewPr varScale="1">
        <p:scale>
          <a:sx n="106" d="100"/>
          <a:sy n="106" d="100"/>
        </p:scale>
        <p:origin x="-15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75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4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1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0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7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2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5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5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7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8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93DA5-74C6-C840-9AC0-21E7E652D512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6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144" y="387422"/>
            <a:ext cx="1587937" cy="147732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User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Id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emailAddress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phoneNumber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9144" y="740962"/>
            <a:ext cx="1587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65624" y="1670633"/>
            <a:ext cx="1877055" cy="120032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ODOT Website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XML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965625" y="1997985"/>
            <a:ext cx="1877054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72580" y="2618400"/>
            <a:ext cx="1454418" cy="120032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Analyze Data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072580" y="2945752"/>
            <a:ext cx="1454417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25404" y="387422"/>
            <a:ext cx="3178007" cy="618631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Road Activity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Id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Category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Status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Direction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Road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CountyCode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DistrictNumber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Latitude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Longitude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ActivityStartDateTime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ActivityEndDateTime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ActivityCreationDateTime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ActivityLastModifiedDateTime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StartMile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StartMileDescription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EndMile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EndMileDescription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Description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DetourDescription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725405" y="714774"/>
            <a:ext cx="3178006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1436" y="4712640"/>
            <a:ext cx="2004335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Notification System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771437" y="5039992"/>
            <a:ext cx="2004334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53701" y="4002047"/>
            <a:ext cx="1488978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SMTP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353701" y="4329399"/>
            <a:ext cx="14889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53700" y="5215748"/>
            <a:ext cx="1877055" cy="120032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Text Message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353701" y="5543100"/>
            <a:ext cx="1877054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08123" y="1864750"/>
            <a:ext cx="0" cy="900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808123" y="2765271"/>
            <a:ext cx="2513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28446" y="1864750"/>
            <a:ext cx="0" cy="33509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20076" y="5217768"/>
            <a:ext cx="2513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775771" y="5213320"/>
            <a:ext cx="1898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970341" y="4596006"/>
            <a:ext cx="0" cy="6173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965624" y="4596006"/>
            <a:ext cx="3880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972171" y="5217768"/>
            <a:ext cx="0" cy="6173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972171" y="5835082"/>
            <a:ext cx="3880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842679" y="2279028"/>
            <a:ext cx="8827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2526997" y="3177122"/>
            <a:ext cx="31984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965624" y="3539026"/>
            <a:ext cx="2759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972171" y="3523166"/>
            <a:ext cx="0" cy="6173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2199666" y="4140480"/>
            <a:ext cx="7659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199666" y="4140480"/>
            <a:ext cx="0" cy="572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199666" y="387422"/>
            <a:ext cx="325549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DOMAIN MODEL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Cincinnati Road Activity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3836" y="1885673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1..*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821971" y="2359357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777369" y="2002029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294113" y="2315072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1..*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294113" y="2870962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1..*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5283998" y="3262027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1..*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1977080" y="4435641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60132" y="5223691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972171" y="4319006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919386" y="5835082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856933" y="2205648"/>
            <a:ext cx="1670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Reviews data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144485" y="1928649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1..*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528447" y="4181699"/>
            <a:ext cx="1352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Receives information from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5001088" y="1649570"/>
            <a:ext cx="724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Imports data from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775772" y="2900123"/>
            <a:ext cx="2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Uses this data for user to analyze data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2488093" y="2900123"/>
            <a:ext cx="43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3187118" y="3262027"/>
            <a:ext cx="1564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Monitors data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919386" y="4901492"/>
            <a:ext cx="135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Sends Notification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1706000" y="5599714"/>
            <a:ext cx="135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Sends Notification</a:t>
            </a:r>
          </a:p>
        </p:txBody>
      </p:sp>
    </p:spTree>
    <p:extLst>
      <p:ext uri="{BB962C8B-B14F-4D97-AF65-F5344CB8AC3E}">
        <p14:creationId xmlns:p14="http://schemas.microsoft.com/office/powerpoint/2010/main" val="251035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11: Sign Out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800074" y="1669957"/>
            <a:ext cx="1065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SignOut()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3714752" y="2768293"/>
            <a:ext cx="115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795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14: View All Travel Paths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454308" y="1669957"/>
            <a:ext cx="371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Navigate to Travelled Roads webpage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66083" y="2373654"/>
            <a:ext cx="7096542" cy="20641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6083" y="2375472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666083" y="2855222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1058874" y="2744804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1268456" y="2373654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586899" y="2470977"/>
            <a:ext cx="34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travelled road for given user]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038870" y="3276599"/>
            <a:ext cx="438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road, </a:t>
            </a:r>
            <a:r>
              <a:rPr lang="en-US" dirty="0" err="1"/>
              <a:t>d</a:t>
            </a:r>
            <a:r>
              <a:rPr lang="en-US" dirty="0" err="1" smtClean="0"/>
              <a:t>aysString</a:t>
            </a:r>
            <a:r>
              <a:rPr lang="en-US" dirty="0" smtClean="0"/>
              <a:t>,  </a:t>
            </a:r>
            <a:r>
              <a:rPr lang="en-US" dirty="0" err="1" smtClean="0"/>
              <a:t>mileStart</a:t>
            </a:r>
            <a:r>
              <a:rPr lang="en-US" dirty="0" smtClean="0"/>
              <a:t>, </a:t>
            </a:r>
            <a:r>
              <a:rPr lang="en-US" dirty="0" err="1" smtClean="0"/>
              <a:t>mileEnd</a:t>
            </a:r>
            <a:r>
              <a:rPr lang="en-US" dirty="0" smtClean="0"/>
              <a:t>, </a:t>
            </a:r>
            <a:r>
              <a:rPr lang="en-US" dirty="0" err="1" smtClean="0"/>
              <a:t>timeStart</a:t>
            </a:r>
            <a:r>
              <a:rPr lang="en-US" dirty="0" smtClean="0"/>
              <a:t>, </a:t>
            </a:r>
            <a:r>
              <a:rPr lang="en-US" dirty="0" err="1" smtClean="0"/>
              <a:t>timeEnd</a:t>
            </a:r>
            <a:r>
              <a:rPr lang="en-US" dirty="0" smtClean="0"/>
              <a:t>, </a:t>
            </a:r>
            <a:r>
              <a:rPr lang="en-US" dirty="0" err="1" smtClean="0"/>
              <a:t>roadId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632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15: Edit Travel Path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394160" y="1682230"/>
            <a:ext cx="173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editPath</a:t>
            </a:r>
            <a:r>
              <a:rPr lang="en-US" dirty="0" smtClean="0"/>
              <a:t>(</a:t>
            </a:r>
            <a:r>
              <a:rPr lang="en-US" dirty="0" err="1" smtClean="0"/>
              <a:t>roadId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038870" y="2454587"/>
            <a:ext cx="438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road, </a:t>
            </a:r>
            <a:r>
              <a:rPr lang="en-US" dirty="0" err="1"/>
              <a:t>d</a:t>
            </a:r>
            <a:r>
              <a:rPr lang="en-US" dirty="0" err="1" smtClean="0"/>
              <a:t>aysString</a:t>
            </a:r>
            <a:r>
              <a:rPr lang="en-US" dirty="0" smtClean="0"/>
              <a:t>,  </a:t>
            </a:r>
            <a:r>
              <a:rPr lang="en-US" dirty="0" err="1" smtClean="0"/>
              <a:t>mileStart</a:t>
            </a:r>
            <a:r>
              <a:rPr lang="en-US" dirty="0" smtClean="0"/>
              <a:t>, </a:t>
            </a:r>
            <a:r>
              <a:rPr lang="en-US" dirty="0" err="1" smtClean="0"/>
              <a:t>mileEnd</a:t>
            </a:r>
            <a:r>
              <a:rPr lang="en-US" dirty="0" smtClean="0"/>
              <a:t>, </a:t>
            </a:r>
            <a:r>
              <a:rPr lang="en-US" dirty="0" err="1" smtClean="0"/>
              <a:t>timeStart</a:t>
            </a:r>
            <a:r>
              <a:rPr lang="en-US" dirty="0" smtClean="0"/>
              <a:t>, </a:t>
            </a:r>
            <a:r>
              <a:rPr lang="en-US" dirty="0" err="1" smtClean="0"/>
              <a:t>timeEnd</a:t>
            </a:r>
            <a:r>
              <a:rPr lang="en-US" dirty="0" smtClean="0"/>
              <a:t>, </a:t>
            </a:r>
            <a:r>
              <a:rPr lang="en-US" dirty="0" err="1" smtClean="0"/>
              <a:t>roadId</a:t>
            </a:r>
            <a:r>
              <a:rPr lang="en-US" dirty="0" smtClean="0"/>
              <a:t>  </a:t>
            </a:r>
            <a:endParaRPr lang="en-US" dirty="0"/>
          </a:p>
        </p:txBody>
      </p:sp>
      <p:grpSp>
        <p:nvGrpSpPr>
          <p:cNvPr id="87" name="Group 86"/>
          <p:cNvGrpSpPr/>
          <p:nvPr/>
        </p:nvGrpSpPr>
        <p:grpSpPr>
          <a:xfrm rot="5400000">
            <a:off x="4579464" y="3756805"/>
            <a:ext cx="14151" cy="4822240"/>
            <a:chOff x="4053128" y="1542910"/>
            <a:chExt cx="14151" cy="4822240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Arrow Connector 101"/>
          <p:cNvCxnSpPr/>
          <p:nvPr/>
        </p:nvCxnSpPr>
        <p:spPr>
          <a:xfrm flipH="1">
            <a:off x="1627284" y="6160849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607170" y="4773997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078397" y="3829786"/>
            <a:ext cx="4349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editPathEnter</a:t>
            </a:r>
            <a:r>
              <a:rPr lang="en-US" dirty="0"/>
              <a:t>(Returns road, </a:t>
            </a:r>
            <a:r>
              <a:rPr lang="en-US" dirty="0" err="1"/>
              <a:t>daysString</a:t>
            </a:r>
            <a:r>
              <a:rPr lang="en-US" dirty="0"/>
              <a:t>,  </a:t>
            </a:r>
            <a:r>
              <a:rPr lang="en-US" dirty="0" err="1"/>
              <a:t>mileStart</a:t>
            </a:r>
            <a:r>
              <a:rPr lang="en-US" dirty="0"/>
              <a:t>, </a:t>
            </a:r>
            <a:r>
              <a:rPr lang="en-US" dirty="0" err="1"/>
              <a:t>mileEnd</a:t>
            </a:r>
            <a:r>
              <a:rPr lang="en-US" dirty="0"/>
              <a:t>, </a:t>
            </a:r>
            <a:r>
              <a:rPr lang="en-US" dirty="0" err="1"/>
              <a:t>timeStart</a:t>
            </a:r>
            <a:r>
              <a:rPr lang="en-US" dirty="0"/>
              <a:t>, </a:t>
            </a:r>
            <a:r>
              <a:rPr lang="en-US" dirty="0" err="1"/>
              <a:t>timeEnd</a:t>
            </a:r>
            <a:r>
              <a:rPr lang="en-US" dirty="0"/>
              <a:t>, </a:t>
            </a:r>
            <a:r>
              <a:rPr lang="en-US" dirty="0" err="1"/>
              <a:t>roadId</a:t>
            </a:r>
            <a:r>
              <a:rPr lang="en-US" dirty="0"/>
              <a:t> 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773030" y="5068049"/>
            <a:ext cx="7096542" cy="14859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73030" y="5069867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773030" y="5549617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1165821" y="5439199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1375403" y="5068049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693846" y="5165372"/>
            <a:ext cx="34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travelled road for given user]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2145817" y="5515678"/>
            <a:ext cx="438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road, </a:t>
            </a:r>
            <a:r>
              <a:rPr lang="en-US" dirty="0" err="1"/>
              <a:t>d</a:t>
            </a:r>
            <a:r>
              <a:rPr lang="en-US" dirty="0" err="1" smtClean="0"/>
              <a:t>aysString</a:t>
            </a:r>
            <a:r>
              <a:rPr lang="en-US" dirty="0" smtClean="0"/>
              <a:t>,  </a:t>
            </a:r>
            <a:r>
              <a:rPr lang="en-US" dirty="0" err="1" smtClean="0"/>
              <a:t>mileStart</a:t>
            </a:r>
            <a:r>
              <a:rPr lang="en-US" dirty="0" smtClean="0"/>
              <a:t>, </a:t>
            </a:r>
            <a:r>
              <a:rPr lang="en-US" dirty="0" err="1" smtClean="0"/>
              <a:t>mileEnd</a:t>
            </a:r>
            <a:r>
              <a:rPr lang="en-US" dirty="0" smtClean="0"/>
              <a:t>, </a:t>
            </a:r>
            <a:r>
              <a:rPr lang="en-US" dirty="0" err="1" smtClean="0"/>
              <a:t>timeStart</a:t>
            </a:r>
            <a:r>
              <a:rPr lang="en-US" dirty="0" smtClean="0"/>
              <a:t>, </a:t>
            </a:r>
            <a:r>
              <a:rPr lang="en-US" dirty="0" err="1" smtClean="0"/>
              <a:t>timeEnd</a:t>
            </a:r>
            <a:r>
              <a:rPr lang="en-US" dirty="0" smtClean="0"/>
              <a:t>, </a:t>
            </a:r>
            <a:r>
              <a:rPr lang="en-US" dirty="0" err="1" smtClean="0"/>
              <a:t>roadId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25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15: Edit Travel Path (Alternate Path)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394160" y="1682230"/>
            <a:ext cx="173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editPath</a:t>
            </a:r>
            <a:r>
              <a:rPr lang="en-US" dirty="0" smtClean="0"/>
              <a:t>(</a:t>
            </a:r>
            <a:r>
              <a:rPr lang="en-US" dirty="0" err="1" smtClean="0"/>
              <a:t>roadId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038870" y="2454587"/>
            <a:ext cx="438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road, </a:t>
            </a:r>
            <a:r>
              <a:rPr lang="en-US" dirty="0" err="1"/>
              <a:t>d</a:t>
            </a:r>
            <a:r>
              <a:rPr lang="en-US" dirty="0" err="1" smtClean="0"/>
              <a:t>aysString</a:t>
            </a:r>
            <a:r>
              <a:rPr lang="en-US" dirty="0" smtClean="0"/>
              <a:t>,  </a:t>
            </a:r>
            <a:r>
              <a:rPr lang="en-US" dirty="0" err="1" smtClean="0"/>
              <a:t>mileStart</a:t>
            </a:r>
            <a:r>
              <a:rPr lang="en-US" dirty="0" smtClean="0"/>
              <a:t>, </a:t>
            </a:r>
            <a:r>
              <a:rPr lang="en-US" dirty="0" err="1" smtClean="0"/>
              <a:t>mileEnd</a:t>
            </a:r>
            <a:r>
              <a:rPr lang="en-US" dirty="0" smtClean="0"/>
              <a:t>, </a:t>
            </a:r>
            <a:r>
              <a:rPr lang="en-US" dirty="0" err="1" smtClean="0"/>
              <a:t>timeStart</a:t>
            </a:r>
            <a:r>
              <a:rPr lang="en-US" dirty="0" smtClean="0"/>
              <a:t>, </a:t>
            </a:r>
            <a:r>
              <a:rPr lang="en-US" dirty="0" err="1" smtClean="0"/>
              <a:t>timeEnd</a:t>
            </a:r>
            <a:r>
              <a:rPr lang="en-US" dirty="0" smtClean="0"/>
              <a:t>, </a:t>
            </a:r>
            <a:r>
              <a:rPr lang="en-US" dirty="0" err="1" smtClean="0"/>
              <a:t>roadId</a:t>
            </a:r>
            <a:r>
              <a:rPr lang="en-US" dirty="0" smtClean="0"/>
              <a:t>  </a:t>
            </a:r>
            <a:endParaRPr lang="en-US" dirty="0"/>
          </a:p>
        </p:txBody>
      </p:sp>
      <p:grpSp>
        <p:nvGrpSpPr>
          <p:cNvPr id="87" name="Group 86"/>
          <p:cNvGrpSpPr/>
          <p:nvPr/>
        </p:nvGrpSpPr>
        <p:grpSpPr>
          <a:xfrm rot="5400000">
            <a:off x="4579464" y="3756805"/>
            <a:ext cx="14151" cy="4822240"/>
            <a:chOff x="4053128" y="1542910"/>
            <a:chExt cx="14151" cy="4822240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Arrow Connector 101"/>
          <p:cNvCxnSpPr/>
          <p:nvPr/>
        </p:nvCxnSpPr>
        <p:spPr>
          <a:xfrm flipH="1">
            <a:off x="1627284" y="6160849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607170" y="422282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078397" y="3829786"/>
            <a:ext cx="434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editPathCancel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773030" y="5068049"/>
            <a:ext cx="7096542" cy="14859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73030" y="5069867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773030" y="5549617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1165821" y="5439199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1375403" y="5068049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693846" y="5165372"/>
            <a:ext cx="34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travelled road for given user]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2145817" y="5515678"/>
            <a:ext cx="438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road, </a:t>
            </a:r>
            <a:r>
              <a:rPr lang="en-US" dirty="0" err="1"/>
              <a:t>d</a:t>
            </a:r>
            <a:r>
              <a:rPr lang="en-US" dirty="0" err="1" smtClean="0"/>
              <a:t>aysString</a:t>
            </a:r>
            <a:r>
              <a:rPr lang="en-US" dirty="0" smtClean="0"/>
              <a:t>,  </a:t>
            </a:r>
            <a:r>
              <a:rPr lang="en-US" dirty="0" err="1" smtClean="0"/>
              <a:t>mileStart</a:t>
            </a:r>
            <a:r>
              <a:rPr lang="en-US" dirty="0" smtClean="0"/>
              <a:t>, </a:t>
            </a:r>
            <a:r>
              <a:rPr lang="en-US" dirty="0" err="1" smtClean="0"/>
              <a:t>mileEnd</a:t>
            </a:r>
            <a:r>
              <a:rPr lang="en-US" dirty="0" smtClean="0"/>
              <a:t>, </a:t>
            </a:r>
            <a:r>
              <a:rPr lang="en-US" dirty="0" err="1" smtClean="0"/>
              <a:t>timeStart</a:t>
            </a:r>
            <a:r>
              <a:rPr lang="en-US" dirty="0" smtClean="0"/>
              <a:t>, </a:t>
            </a:r>
            <a:r>
              <a:rPr lang="en-US" dirty="0" err="1" smtClean="0"/>
              <a:t>timeEnd</a:t>
            </a:r>
            <a:r>
              <a:rPr lang="en-US" dirty="0" smtClean="0"/>
              <a:t>, </a:t>
            </a:r>
            <a:r>
              <a:rPr lang="en-US" dirty="0" err="1" smtClean="0"/>
              <a:t>roadId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3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94296" y="1480032"/>
            <a:ext cx="4308746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SignIn</a:t>
            </a: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userName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password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SignIn(userName, password) : userName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94297" y="1976663"/>
            <a:ext cx="43087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867422" y="387422"/>
            <a:ext cx="325549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CLASS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Accounts-Entry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294297" y="2849235"/>
            <a:ext cx="4308745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023088" y="1467344"/>
            <a:ext cx="3274379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SignOut</a:t>
            </a: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userName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password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SignOut()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5023089" y="1911599"/>
            <a:ext cx="32743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023089" y="2679418"/>
            <a:ext cx="32743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94297" y="3792949"/>
            <a:ext cx="5375082" cy="2862323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SignUp</a:t>
            </a: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userName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password1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password2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Int passwordLength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Bool atLeastOneDigit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SignUp(userName, password1, password2) : userName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294298" y="4289580"/>
            <a:ext cx="53750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94298" y="5793768"/>
            <a:ext cx="5375081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122921" y="4133799"/>
            <a:ext cx="2130546" cy="175432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ForgotPassword</a:t>
            </a: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userName</a:t>
            </a: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ForgotPassword()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6122921" y="4578054"/>
            <a:ext cx="2130546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122921" y="5188745"/>
            <a:ext cx="21305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313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867422" y="151729"/>
            <a:ext cx="3255499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CLASS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Update Data By User &amp; Current Road Activities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35093" y="1656483"/>
            <a:ext cx="3274379" cy="230832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Session</a:t>
            </a: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key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value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>
                <a:ln>
                  <a:solidFill>
                    <a:srgbClr val="000000"/>
                  </a:solidFill>
                </a:ln>
              </a:rPr>
              <a:t>g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et(key): value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set(key, value)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4135093" y="2100738"/>
            <a:ext cx="32743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135093" y="2868557"/>
            <a:ext cx="32743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02320" y="4241140"/>
            <a:ext cx="2363633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HttpRequest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File xml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url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makeHttpRequest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getXML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(): xml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902321" y="4737771"/>
            <a:ext cx="2363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02321" y="5505591"/>
            <a:ext cx="2363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5092" y="4291056"/>
            <a:ext cx="3274379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Data</a:t>
            </a: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File xml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importData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(xml)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filter(filter)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135092" y="4735311"/>
            <a:ext cx="32743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135093" y="5256803"/>
            <a:ext cx="32743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922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1: Sign Up</a:t>
            </a:r>
            <a:endParaRPr lang="en-US" sz="2400" b="1" dirty="0" smtClean="0">
              <a:ln w="1905"/>
              <a:solidFill>
                <a:srgbClr val="558ED5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94589" y="2695872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20578" y="228145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AccountsEntry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82388" y="3989891"/>
            <a:ext cx="37122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57920" y="3620559"/>
            <a:ext cx="249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signUp</a:t>
            </a:r>
            <a:r>
              <a:rPr lang="en-US" dirty="0" smtClean="0"/>
              <a:t>(email, password)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655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2: Update Data by System</a:t>
            </a:r>
            <a:endParaRPr lang="en-US" sz="2400" b="1" dirty="0" smtClean="0">
              <a:ln w="1905"/>
              <a:solidFill>
                <a:srgbClr val="558ED5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57930" y="2995414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09586" y="258099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 Activity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162032" y="3198911"/>
            <a:ext cx="2181611" cy="15697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62033" y="3200729"/>
            <a:ext cx="12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170657" y="3682297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563448" y="3571879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773030" y="3200729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83371" y="4289433"/>
            <a:ext cx="22745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22487" y="3385395"/>
            <a:ext cx="90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Forever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5925" y="3920101"/>
            <a:ext cx="220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SystemRequestData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3371" y="5391745"/>
            <a:ext cx="1916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runs every 5 minutes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563448" y="4768699"/>
            <a:ext cx="209582" cy="6230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5980004" y="2576056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5431660" y="220672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ODOT/</a:t>
            </a:r>
            <a:r>
              <a:rPr lang="en-US" dirty="0" err="1" smtClean="0"/>
              <a:t>Artimis</a:t>
            </a:r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3065262" y="3558080"/>
            <a:ext cx="29147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580348" y="3168463"/>
            <a:ext cx="140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ImportData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065262" y="5152112"/>
            <a:ext cx="29147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816611" y="476585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Returns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45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3: Update Data by User</a:t>
            </a:r>
            <a:endParaRPr lang="en-US" sz="2400" b="1" dirty="0" smtClean="0">
              <a:ln w="1905"/>
              <a:solidFill>
                <a:srgbClr val="558ED5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57930" y="2995414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09586" y="258099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 Activity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3371" y="4289433"/>
            <a:ext cx="22745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3371" y="3920101"/>
            <a:ext cx="184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UserImportData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5980004" y="2576056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5431660" y="220672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ODOT/</a:t>
            </a:r>
            <a:r>
              <a:rPr lang="en-US" dirty="0" err="1" smtClean="0"/>
              <a:t>Artimis</a:t>
            </a:r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3065262" y="3558080"/>
            <a:ext cx="29147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580348" y="3168463"/>
            <a:ext cx="140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ImportData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065262" y="5152112"/>
            <a:ext cx="29147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816611" y="476585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Returns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388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4: Analyze Road Activity</a:t>
            </a:r>
            <a:endParaRPr lang="en-US" sz="2400" b="1" dirty="0" smtClean="0">
              <a:ln w="1905"/>
              <a:solidFill>
                <a:srgbClr val="558ED5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57930" y="2995414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09586" y="2580998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 Road Activity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3371" y="4289433"/>
            <a:ext cx="22745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5925" y="3920101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selects filters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7297842" y="2580998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6701577" y="220672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 Activity</a:t>
            </a:r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 flipV="1">
            <a:off x="3065262" y="3537795"/>
            <a:ext cx="4232580" cy="20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161036" y="3076130"/>
            <a:ext cx="4087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filterRoadActivity</a:t>
            </a:r>
            <a:r>
              <a:rPr lang="en-US" dirty="0" smtClean="0"/>
              <a:t> =</a:t>
            </a:r>
          </a:p>
          <a:p>
            <a:endParaRPr lang="en-US" dirty="0"/>
          </a:p>
          <a:p>
            <a:r>
              <a:rPr lang="en-US" dirty="0" smtClean="0"/>
              <a:t>  filter(</a:t>
            </a:r>
            <a:r>
              <a:rPr lang="en-US" dirty="0" err="1" smtClean="0"/>
              <a:t>categoryType</a:t>
            </a:r>
            <a:r>
              <a:rPr lang="en-US" dirty="0" smtClean="0"/>
              <a:t>, </a:t>
            </a:r>
            <a:r>
              <a:rPr lang="en-US" dirty="0" err="1" smtClean="0"/>
              <a:t>startTime</a:t>
            </a:r>
            <a:r>
              <a:rPr lang="en-US" dirty="0" smtClean="0"/>
              <a:t>, </a:t>
            </a:r>
            <a:r>
              <a:rPr lang="en-US" dirty="0" err="1" smtClean="0"/>
              <a:t>endTime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065262" y="5135189"/>
            <a:ext cx="4232580" cy="16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527307" y="4690447"/>
            <a:ext cx="2380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Returns road activity </a:t>
            </a:r>
          </a:p>
          <a:p>
            <a:endParaRPr lang="en-US" dirty="0"/>
          </a:p>
          <a:p>
            <a:r>
              <a:rPr lang="en-US" dirty="0" smtClean="0"/>
              <a:t>corresponding to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84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1: Sign Up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 rot="5400000">
            <a:off x="4591972" y="2877409"/>
            <a:ext cx="14151" cy="4822240"/>
            <a:chOff x="4053128" y="1542910"/>
            <a:chExt cx="14151" cy="482224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1615186" y="5283433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1610470" y="4322849"/>
            <a:ext cx="54195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217195" y="1725713"/>
            <a:ext cx="420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SignUp(userName, password1, password2)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2057300" y="2777753"/>
            <a:ext cx="4630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error: please include an @ symbol in userName 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2217195" y="3894381"/>
            <a:ext cx="420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SignUp(userName, password1, password2)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3639166" y="4865156"/>
            <a:ext cx="115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97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5: Enter Roads Travelled</a:t>
            </a:r>
            <a:endParaRPr lang="en-US" sz="2400" b="1" dirty="0" smtClean="0">
              <a:ln w="1905"/>
              <a:solidFill>
                <a:srgbClr val="558ED5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3349" y="2150236"/>
            <a:ext cx="407332" cy="39604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3748" y="1735820"/>
            <a:ext cx="127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TravelPaths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5368903" y="2206724"/>
            <a:ext cx="407332" cy="11327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4870490" y="183245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RoadNames</a:t>
            </a:r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980681" y="2479731"/>
            <a:ext cx="19904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71126" y="2150237"/>
            <a:ext cx="407332" cy="20673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74861" y="1775962"/>
            <a:ext cx="156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AddTravelPath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78458" y="2763929"/>
            <a:ext cx="19904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345660" y="2302636"/>
            <a:ext cx="407332" cy="38080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920837" y="1928362"/>
            <a:ext cx="118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TravelPath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78458" y="3946751"/>
            <a:ext cx="39672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80681" y="2479731"/>
            <a:ext cx="1681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addTravelPath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593252" y="2394597"/>
            <a:ext cx="1194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getRoads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08944" y="3540790"/>
            <a:ext cx="92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reate()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10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9: Current Road Activities</a:t>
            </a:r>
            <a:endParaRPr lang="en-US" sz="2400" b="1" dirty="0" smtClean="0">
              <a:ln w="1905"/>
              <a:solidFill>
                <a:srgbClr val="558ED5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57930" y="2995414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54333" y="2576056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 Road Activity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3371" y="4289433"/>
            <a:ext cx="22745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3371" y="3827768"/>
            <a:ext cx="2065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Filter(</a:t>
            </a:r>
            <a:r>
              <a:rPr lang="en-US" dirty="0" err="1" smtClean="0"/>
              <a:t>categoryType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r>
              <a:rPr lang="en-US" dirty="0" smtClean="0"/>
              <a:t>today, “”)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7297842" y="2580998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6701577" y="220672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 Activity</a:t>
            </a:r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 flipV="1">
            <a:off x="3065262" y="3537795"/>
            <a:ext cx="4232580" cy="20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161036" y="3076130"/>
            <a:ext cx="4087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filterRoadActivity</a:t>
            </a:r>
            <a:r>
              <a:rPr lang="en-US" dirty="0" smtClean="0"/>
              <a:t> =</a:t>
            </a:r>
          </a:p>
          <a:p>
            <a:endParaRPr lang="en-US" dirty="0"/>
          </a:p>
          <a:p>
            <a:r>
              <a:rPr lang="en-US" dirty="0" smtClean="0"/>
              <a:t>  filter(</a:t>
            </a:r>
            <a:r>
              <a:rPr lang="en-US" dirty="0" err="1" smtClean="0"/>
              <a:t>categoryType</a:t>
            </a:r>
            <a:r>
              <a:rPr lang="en-US" dirty="0" smtClean="0"/>
              <a:t>, </a:t>
            </a:r>
            <a:r>
              <a:rPr lang="en-US" dirty="0" err="1" smtClean="0"/>
              <a:t>startTime</a:t>
            </a:r>
            <a:r>
              <a:rPr lang="en-US" dirty="0" smtClean="0"/>
              <a:t>, </a:t>
            </a:r>
            <a:r>
              <a:rPr lang="en-US" dirty="0" err="1" smtClean="0"/>
              <a:t>endTime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065262" y="5135189"/>
            <a:ext cx="4232580" cy="16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527307" y="4690447"/>
            <a:ext cx="2380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Returns road activity </a:t>
            </a:r>
          </a:p>
          <a:p>
            <a:endParaRPr lang="en-US" dirty="0"/>
          </a:p>
          <a:p>
            <a:r>
              <a:rPr lang="en-US" dirty="0" smtClean="0"/>
              <a:t>corresponding to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72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10: Sign In</a:t>
            </a:r>
            <a:endParaRPr lang="en-US" sz="2400" b="1" dirty="0" smtClean="0">
              <a:ln w="1905"/>
              <a:solidFill>
                <a:srgbClr val="558ED5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94589" y="2695872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20578" y="228145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AccountsEntry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82388" y="3989891"/>
            <a:ext cx="37122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57920" y="3620559"/>
            <a:ext cx="2403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signIn</a:t>
            </a:r>
            <a:r>
              <a:rPr lang="en-US" dirty="0" smtClean="0"/>
              <a:t>(email, password)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39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11: Sign Out</a:t>
            </a:r>
            <a:endParaRPr lang="en-US" sz="2400" b="1" dirty="0" smtClean="0">
              <a:ln w="1905"/>
              <a:solidFill>
                <a:srgbClr val="558ED5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94589" y="2695872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20578" y="228145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AccountsEntry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82388" y="3989891"/>
            <a:ext cx="37122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99413" y="3620559"/>
            <a:ext cx="156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signOut</a:t>
            </a:r>
            <a:r>
              <a:rPr lang="en-US" dirty="0" smtClean="0"/>
              <a:t>(email)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39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14: View All Travel Paths</a:t>
            </a:r>
            <a:endParaRPr lang="en-US" sz="2400" b="1" dirty="0" smtClean="0">
              <a:ln w="1905"/>
              <a:solidFill>
                <a:srgbClr val="558ED5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94589" y="2695872"/>
            <a:ext cx="407332" cy="2815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28401" y="2281456"/>
            <a:ext cx="127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TravelPaths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420030" y="3989891"/>
            <a:ext cx="22745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55955" y="3622659"/>
            <a:ext cx="188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ViewTravelPaths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243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Interaction (Sequence) Diagram – Use Case 15: Edit Roads Travelled</a:t>
            </a:r>
            <a:endParaRPr lang="en-US" sz="2400" b="1" dirty="0" smtClean="0">
              <a:ln w="1905"/>
              <a:solidFill>
                <a:srgbClr val="558ED5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3349" y="2150236"/>
            <a:ext cx="407332" cy="39604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3748" y="1735820"/>
            <a:ext cx="127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TravelPaths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5368903" y="2206724"/>
            <a:ext cx="407332" cy="11327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4870490" y="183245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RoadNames</a:t>
            </a:r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980681" y="4073291"/>
            <a:ext cx="19904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71126" y="2150237"/>
            <a:ext cx="407332" cy="20673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74861" y="1775962"/>
            <a:ext cx="155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EditTravelPath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78458" y="2763929"/>
            <a:ext cx="19904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345660" y="2302636"/>
            <a:ext cx="407332" cy="38080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920837" y="1928362"/>
            <a:ext cx="118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TravelPath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78458" y="3946751"/>
            <a:ext cx="39672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84431" y="4205089"/>
            <a:ext cx="2843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editTravelPath</a:t>
            </a:r>
            <a:r>
              <a:rPr lang="en-US" dirty="0" smtClean="0"/>
              <a:t>(</a:t>
            </a:r>
            <a:r>
              <a:rPr lang="en-US" dirty="0" err="1" smtClean="0"/>
              <a:t>travelPathId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593252" y="2394597"/>
            <a:ext cx="1194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getRoads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08944" y="3540790"/>
            <a:ext cx="183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edit(</a:t>
            </a:r>
            <a:r>
              <a:rPr lang="en-US" dirty="0" err="1" smtClean="0"/>
              <a:t>travelPathId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267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2: Update Data by System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25750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66341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8715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5014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90735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31799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25932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66523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8897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5032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90916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31981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 rot="5400000">
            <a:off x="4591972" y="3348793"/>
            <a:ext cx="14151" cy="4822240"/>
            <a:chOff x="4053128" y="1542910"/>
            <a:chExt cx="14151" cy="482224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 flipH="1">
            <a:off x="1615186" y="5754817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963863" y="1906789"/>
            <a:ext cx="1403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importData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884637" y="3724314"/>
            <a:ext cx="50207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Id, Category, Status, Direction, Road, </a:t>
            </a:r>
            <a:r>
              <a:rPr lang="en-US" dirty="0" err="1" smtClean="0"/>
              <a:t>CountyCode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DistrictNumber</a:t>
            </a:r>
            <a:r>
              <a:rPr lang="en-US" dirty="0" smtClean="0"/>
              <a:t>, Latitude, Longitude, </a:t>
            </a:r>
          </a:p>
          <a:p>
            <a:r>
              <a:rPr lang="en-US" dirty="0" err="1" smtClean="0"/>
              <a:t>ActivityStartDateTime</a:t>
            </a:r>
            <a:r>
              <a:rPr lang="en-US" dirty="0" smtClean="0"/>
              <a:t>, </a:t>
            </a:r>
            <a:r>
              <a:rPr lang="en-US" dirty="0" err="1" smtClean="0"/>
              <a:t>ActivityEndDateTime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ActivityCreationDateTime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ActitivyLastModifiedDateTime</a:t>
            </a:r>
            <a:r>
              <a:rPr lang="en-US" dirty="0" smtClean="0"/>
              <a:t>, </a:t>
            </a:r>
            <a:r>
              <a:rPr lang="en-US" dirty="0" err="1" smtClean="0"/>
              <a:t>StartMile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StartMileDescription</a:t>
            </a:r>
            <a:r>
              <a:rPr lang="en-US" dirty="0" smtClean="0"/>
              <a:t>, </a:t>
            </a:r>
            <a:r>
              <a:rPr lang="en-US" dirty="0" err="1" smtClean="0"/>
              <a:t>EndMile</a:t>
            </a:r>
            <a:r>
              <a:rPr lang="en-US" dirty="0" smtClean="0"/>
              <a:t>, </a:t>
            </a:r>
            <a:r>
              <a:rPr lang="en-US" dirty="0" err="1" smtClean="0"/>
              <a:t>EndMileDescription</a:t>
            </a:r>
            <a:r>
              <a:rPr lang="en-US" dirty="0" smtClean="0"/>
              <a:t>,</a:t>
            </a:r>
          </a:p>
          <a:p>
            <a:r>
              <a:rPr lang="en-US" dirty="0" smtClean="0"/>
              <a:t>Description, Detour Description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3229" y="3078916"/>
            <a:ext cx="7096542" cy="31145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229" y="3080734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33229" y="3560484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126020" y="3450066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335602" y="3078916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54045" y="3176239"/>
            <a:ext cx="200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road Activity]</a:t>
            </a:r>
            <a:endParaRPr lang="en-US" dirty="0"/>
          </a:p>
        </p:txBody>
      </p:sp>
      <p:cxnSp>
        <p:nvCxnSpPr>
          <p:cNvPr id="19" name="Curved Connector 18"/>
          <p:cNvCxnSpPr/>
          <p:nvPr/>
        </p:nvCxnSpPr>
        <p:spPr>
          <a:xfrm rot="10800000" flipV="1">
            <a:off x="6183670" y="1711158"/>
            <a:ext cx="826498" cy="254764"/>
          </a:xfrm>
          <a:prstGeom prst="curvedConnector3">
            <a:avLst>
              <a:gd name="adj1" fmla="val 11469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183670" y="1965922"/>
            <a:ext cx="826498" cy="574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802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3: Update Data by User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25750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66341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8715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5014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90735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31799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25932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66523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8897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5032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90916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31981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 rot="5400000">
            <a:off x="4591972" y="3348793"/>
            <a:ext cx="14151" cy="4822240"/>
            <a:chOff x="4053128" y="1542910"/>
            <a:chExt cx="14151" cy="482224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 flipH="1">
            <a:off x="1615186" y="5754817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43279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560564" y="2063463"/>
            <a:ext cx="1403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importData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884637" y="3724314"/>
            <a:ext cx="50207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Id, Category, Status, Direction, Road, </a:t>
            </a:r>
            <a:r>
              <a:rPr lang="en-US" dirty="0" err="1" smtClean="0"/>
              <a:t>CountyCode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DistrictNumber</a:t>
            </a:r>
            <a:r>
              <a:rPr lang="en-US" dirty="0" smtClean="0"/>
              <a:t>, Latitude, Longitude, </a:t>
            </a:r>
          </a:p>
          <a:p>
            <a:r>
              <a:rPr lang="en-US" dirty="0" err="1" smtClean="0"/>
              <a:t>ActivityStartDateTime</a:t>
            </a:r>
            <a:r>
              <a:rPr lang="en-US" dirty="0" smtClean="0"/>
              <a:t>, </a:t>
            </a:r>
            <a:r>
              <a:rPr lang="en-US" dirty="0" err="1" smtClean="0"/>
              <a:t>ActivityEndDateTime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ActivityCreationDateTime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ActitivyLastModifiedDateTime</a:t>
            </a:r>
            <a:r>
              <a:rPr lang="en-US" dirty="0" smtClean="0"/>
              <a:t>, </a:t>
            </a:r>
            <a:r>
              <a:rPr lang="en-US" dirty="0" err="1" smtClean="0"/>
              <a:t>StartMile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StartMileDescription</a:t>
            </a:r>
            <a:r>
              <a:rPr lang="en-US" dirty="0" smtClean="0"/>
              <a:t>, </a:t>
            </a:r>
            <a:r>
              <a:rPr lang="en-US" dirty="0" err="1" smtClean="0"/>
              <a:t>EndMile</a:t>
            </a:r>
            <a:r>
              <a:rPr lang="en-US" dirty="0" smtClean="0"/>
              <a:t>, </a:t>
            </a:r>
            <a:r>
              <a:rPr lang="en-US" dirty="0" err="1" smtClean="0"/>
              <a:t>EndMileDescription</a:t>
            </a:r>
            <a:r>
              <a:rPr lang="en-US" dirty="0" smtClean="0"/>
              <a:t>,</a:t>
            </a:r>
          </a:p>
          <a:p>
            <a:r>
              <a:rPr lang="en-US" dirty="0" smtClean="0"/>
              <a:t>Description, Detour Description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3229" y="3078916"/>
            <a:ext cx="7096542" cy="31145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229" y="3080734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33229" y="3560484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126020" y="3450066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335602" y="3078916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54045" y="3176239"/>
            <a:ext cx="200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road Activity]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44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4: Analyze Road Activity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25750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66341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8715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5014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90735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31799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25932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66523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8897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5032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90916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31981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615186" y="196491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560564" y="1608539"/>
            <a:ext cx="243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StartDate</a:t>
            </a:r>
            <a:r>
              <a:rPr lang="en-US" dirty="0" smtClean="0"/>
              <a:t>(</a:t>
            </a:r>
            <a:r>
              <a:rPr lang="en-US" dirty="0" err="1" smtClean="0"/>
              <a:t>ISOStartDate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 rot="5400000">
            <a:off x="4625971" y="118983"/>
            <a:ext cx="14151" cy="4822240"/>
            <a:chOff x="4053128" y="1542910"/>
            <a:chExt cx="14151" cy="482224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Arrow Connector 111"/>
          <p:cNvCxnSpPr/>
          <p:nvPr/>
        </p:nvCxnSpPr>
        <p:spPr>
          <a:xfrm flipH="1">
            <a:off x="1649185" y="2525007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343204" y="2199861"/>
            <a:ext cx="436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Execute Loop shown on next page for road activity that takes place after </a:t>
            </a:r>
            <a:r>
              <a:rPr lang="en-US" dirty="0" err="1" smtClean="0"/>
              <a:t>ISOStartDate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1620538" y="3414011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565916" y="3057635"/>
            <a:ext cx="224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EndDate</a:t>
            </a:r>
            <a:r>
              <a:rPr lang="en-US" dirty="0" smtClean="0"/>
              <a:t>(</a:t>
            </a:r>
            <a:r>
              <a:rPr lang="en-US" dirty="0" err="1" smtClean="0"/>
              <a:t>ISOEndDate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117" name="Group 116"/>
          <p:cNvGrpSpPr/>
          <p:nvPr/>
        </p:nvGrpSpPr>
        <p:grpSpPr>
          <a:xfrm rot="5400000">
            <a:off x="4538975" y="1568079"/>
            <a:ext cx="11695" cy="4822240"/>
            <a:chOff x="4053128" y="1542910"/>
            <a:chExt cx="14151" cy="4822240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Arrow Connector 129"/>
          <p:cNvCxnSpPr/>
          <p:nvPr/>
        </p:nvCxnSpPr>
        <p:spPr>
          <a:xfrm flipH="1">
            <a:off x="1663750" y="3974103"/>
            <a:ext cx="3423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348556" y="3648957"/>
            <a:ext cx="436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Execute Loop shown on next page for road activity that takes place between </a:t>
            </a:r>
            <a:r>
              <a:rPr lang="en-US" dirty="0" err="1" smtClean="0"/>
              <a:t>ISOStartDate</a:t>
            </a:r>
            <a:r>
              <a:rPr lang="en-US" dirty="0" smtClean="0"/>
              <a:t> and </a:t>
            </a:r>
            <a:r>
              <a:rPr lang="en-US" dirty="0" err="1" smtClean="0"/>
              <a:t>ISOEndDate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1620538" y="5285531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592652" y="4929155"/>
            <a:ext cx="2357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CategoryType</a:t>
            </a:r>
            <a:r>
              <a:rPr lang="en-US" dirty="0" smtClean="0"/>
              <a:t>(</a:t>
            </a:r>
            <a:r>
              <a:rPr lang="en-US" dirty="0" err="1" smtClean="0"/>
              <a:t>catType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134" name="Group 133"/>
          <p:cNvGrpSpPr/>
          <p:nvPr/>
        </p:nvGrpSpPr>
        <p:grpSpPr>
          <a:xfrm rot="5400000">
            <a:off x="4631323" y="3439599"/>
            <a:ext cx="14151" cy="4822240"/>
            <a:chOff x="4053128" y="1542910"/>
            <a:chExt cx="14151" cy="4822240"/>
          </a:xfrm>
        </p:grpSpPr>
        <p:cxnSp>
          <p:nvCxnSpPr>
            <p:cNvPr id="135" name="Straight Connector 134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7" name="Straight Arrow Connector 146"/>
          <p:cNvCxnSpPr/>
          <p:nvPr/>
        </p:nvCxnSpPr>
        <p:spPr>
          <a:xfrm flipH="1">
            <a:off x="1654537" y="5845623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2375292" y="5520477"/>
            <a:ext cx="436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Execute Loop shown on next page for road activity for </a:t>
            </a:r>
            <a:r>
              <a:rPr lang="en-US" dirty="0" err="1" smtClean="0"/>
              <a:t>catType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88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4: Analyze Road Activity (continued)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25750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66341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8715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5014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90735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31799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25932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66523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8897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5032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90916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31981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884637" y="2665970"/>
            <a:ext cx="50207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Id, Category, Status, Direction, Road, </a:t>
            </a:r>
            <a:r>
              <a:rPr lang="en-US" dirty="0" err="1" smtClean="0"/>
              <a:t>CountyCode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DistrictNumber</a:t>
            </a:r>
            <a:r>
              <a:rPr lang="en-US" dirty="0" smtClean="0"/>
              <a:t>, Latitude, Longitude, </a:t>
            </a:r>
          </a:p>
          <a:p>
            <a:r>
              <a:rPr lang="en-US" dirty="0" err="1" smtClean="0"/>
              <a:t>ActivityStartDateTime</a:t>
            </a:r>
            <a:r>
              <a:rPr lang="en-US" dirty="0" smtClean="0"/>
              <a:t>, </a:t>
            </a:r>
            <a:r>
              <a:rPr lang="en-US" dirty="0" err="1" smtClean="0"/>
              <a:t>ActivityEndDateTime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ActivityCreationDateTime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ActitivyLastModifiedDateTime</a:t>
            </a:r>
            <a:r>
              <a:rPr lang="en-US" dirty="0" smtClean="0"/>
              <a:t>, </a:t>
            </a:r>
            <a:r>
              <a:rPr lang="en-US" dirty="0" err="1" smtClean="0"/>
              <a:t>StartMile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StartMileDescription</a:t>
            </a:r>
            <a:r>
              <a:rPr lang="en-US" dirty="0" smtClean="0"/>
              <a:t>, </a:t>
            </a:r>
            <a:r>
              <a:rPr lang="en-US" dirty="0" err="1" smtClean="0"/>
              <a:t>EndMile</a:t>
            </a:r>
            <a:r>
              <a:rPr lang="en-US" dirty="0" smtClean="0"/>
              <a:t>, </a:t>
            </a:r>
            <a:r>
              <a:rPr lang="en-US" dirty="0" err="1" smtClean="0"/>
              <a:t>EndMileDescription</a:t>
            </a:r>
            <a:r>
              <a:rPr lang="en-US" dirty="0" smtClean="0"/>
              <a:t>,</a:t>
            </a:r>
          </a:p>
          <a:p>
            <a:r>
              <a:rPr lang="en-US" dirty="0" smtClean="0"/>
              <a:t>Description, Detour Description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7425" y="2003203"/>
            <a:ext cx="7096542" cy="31145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229" y="2024662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33229" y="2504412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126020" y="2393994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335602" y="2022844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54045" y="2240479"/>
            <a:ext cx="200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road Activity]</a:t>
            </a:r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 rot="5400000">
            <a:off x="4565835" y="3006599"/>
            <a:ext cx="14151" cy="4822240"/>
            <a:chOff x="4053128" y="1542910"/>
            <a:chExt cx="14151" cy="482224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Arrow Connector 111"/>
          <p:cNvCxnSpPr/>
          <p:nvPr/>
        </p:nvCxnSpPr>
        <p:spPr>
          <a:xfrm flipH="1">
            <a:off x="1589049" y="5412623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884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5: Enter Roads Travelled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2628514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5032558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3191221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805441" y="2153489"/>
            <a:ext cx="4640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addRoad</a:t>
            </a:r>
            <a:r>
              <a:rPr lang="en-US" dirty="0" smtClean="0"/>
              <a:t>(</a:t>
            </a:r>
            <a:r>
              <a:rPr lang="en-US" dirty="0" err="1" smtClean="0"/>
              <a:t>roadName</a:t>
            </a:r>
            <a:r>
              <a:rPr lang="en-US" dirty="0" smtClean="0"/>
              <a:t>, </a:t>
            </a:r>
            <a:r>
              <a:rPr lang="en-US" dirty="0" err="1" smtClean="0"/>
              <a:t>monday</a:t>
            </a:r>
            <a:r>
              <a:rPr lang="en-US" dirty="0" smtClean="0"/>
              <a:t>, </a:t>
            </a:r>
            <a:r>
              <a:rPr lang="en-US" dirty="0" err="1" smtClean="0"/>
              <a:t>tuesday</a:t>
            </a:r>
            <a:r>
              <a:rPr lang="en-US" dirty="0" smtClean="0"/>
              <a:t>, </a:t>
            </a:r>
            <a:r>
              <a:rPr lang="en-US" dirty="0" err="1" smtClean="0"/>
              <a:t>wednesday</a:t>
            </a:r>
            <a:r>
              <a:rPr lang="en-US" dirty="0" smtClean="0"/>
              <a:t>, </a:t>
            </a:r>
            <a:r>
              <a:rPr lang="en-US" dirty="0" err="1" smtClean="0"/>
              <a:t>thursday</a:t>
            </a:r>
            <a:r>
              <a:rPr lang="en-US" dirty="0" smtClean="0"/>
              <a:t>, </a:t>
            </a:r>
            <a:r>
              <a:rPr lang="en-US" dirty="0" err="1" smtClean="0"/>
              <a:t>friday</a:t>
            </a:r>
            <a:r>
              <a:rPr lang="en-US" dirty="0" smtClean="0"/>
              <a:t>, </a:t>
            </a:r>
            <a:r>
              <a:rPr lang="en-US" dirty="0" err="1" smtClean="0"/>
              <a:t>saturday</a:t>
            </a:r>
            <a:r>
              <a:rPr lang="en-US" dirty="0" smtClean="0"/>
              <a:t>, </a:t>
            </a:r>
            <a:r>
              <a:rPr lang="en-US" dirty="0" err="1" smtClean="0"/>
              <a:t>sunday</a:t>
            </a:r>
            <a:r>
              <a:rPr lang="en-US" dirty="0" smtClean="0"/>
              <a:t>, </a:t>
            </a:r>
            <a:r>
              <a:rPr lang="en-US" dirty="0" err="1" smtClean="0"/>
              <a:t>startMile</a:t>
            </a:r>
            <a:r>
              <a:rPr lang="en-US" dirty="0" smtClean="0"/>
              <a:t>, </a:t>
            </a:r>
            <a:r>
              <a:rPr lang="en-US" dirty="0" err="1" smtClean="0"/>
              <a:t>endMile</a:t>
            </a:r>
            <a:r>
              <a:rPr lang="en-US" dirty="0" smtClean="0"/>
              <a:t>, </a:t>
            </a:r>
            <a:r>
              <a:rPr lang="en-US" dirty="0" err="1" smtClean="0"/>
              <a:t>startTime</a:t>
            </a:r>
            <a:r>
              <a:rPr lang="en-US" dirty="0" smtClean="0"/>
              <a:t>, </a:t>
            </a:r>
            <a:r>
              <a:rPr lang="en-US" dirty="0" err="1" smtClean="0"/>
              <a:t>endTime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2038870" y="4305935"/>
            <a:ext cx="438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road, </a:t>
            </a:r>
            <a:r>
              <a:rPr lang="en-US" dirty="0" err="1"/>
              <a:t>d</a:t>
            </a:r>
            <a:r>
              <a:rPr lang="en-US" dirty="0" err="1" smtClean="0"/>
              <a:t>aysString</a:t>
            </a:r>
            <a:r>
              <a:rPr lang="en-US" dirty="0" smtClean="0"/>
              <a:t>,  </a:t>
            </a:r>
            <a:r>
              <a:rPr lang="en-US" dirty="0" err="1" smtClean="0"/>
              <a:t>mileStart</a:t>
            </a:r>
            <a:r>
              <a:rPr lang="en-US" dirty="0" smtClean="0"/>
              <a:t>, </a:t>
            </a:r>
            <a:r>
              <a:rPr lang="en-US" dirty="0" err="1" smtClean="0"/>
              <a:t>mileEnd</a:t>
            </a:r>
            <a:r>
              <a:rPr lang="en-US" dirty="0" smtClean="0"/>
              <a:t>, </a:t>
            </a:r>
            <a:r>
              <a:rPr lang="en-US" dirty="0" err="1" smtClean="0"/>
              <a:t>timeStart</a:t>
            </a:r>
            <a:r>
              <a:rPr lang="en-US" dirty="0" smtClean="0"/>
              <a:t>, </a:t>
            </a:r>
            <a:r>
              <a:rPr lang="en-US" dirty="0" err="1" smtClean="0"/>
              <a:t>timeEnd</a:t>
            </a:r>
            <a:r>
              <a:rPr lang="en-US" dirty="0" smtClean="0"/>
              <a:t>, </a:t>
            </a:r>
            <a:r>
              <a:rPr lang="en-US" dirty="0" err="1" smtClean="0"/>
              <a:t>roadId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666083" y="3830766"/>
            <a:ext cx="7096542" cy="20641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66083" y="3832584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666083" y="4312334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1058874" y="4201916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1268456" y="3830766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586899" y="3928089"/>
            <a:ext cx="34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travelled road for given user]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11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9: Current Road Activities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25750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66341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8715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5014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90735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31799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25932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66523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8897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5032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90916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31981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 rot="5400000">
            <a:off x="4591972" y="3348793"/>
            <a:ext cx="14151" cy="4822240"/>
            <a:chOff x="4053128" y="1542910"/>
            <a:chExt cx="14151" cy="482224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 flipH="1">
            <a:off x="1615186" y="5754817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43279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560564" y="2063463"/>
            <a:ext cx="149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filter(“today”)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884637" y="3724314"/>
            <a:ext cx="50207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Id, Category, Status, Direction, Road, </a:t>
            </a:r>
            <a:r>
              <a:rPr lang="en-US" dirty="0" err="1" smtClean="0"/>
              <a:t>CountyCode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DistrictNumber</a:t>
            </a:r>
            <a:r>
              <a:rPr lang="en-US" dirty="0" smtClean="0"/>
              <a:t>, Latitude, Longitude, </a:t>
            </a:r>
          </a:p>
          <a:p>
            <a:r>
              <a:rPr lang="en-US" dirty="0" err="1" smtClean="0"/>
              <a:t>ActivityStartDateTime</a:t>
            </a:r>
            <a:r>
              <a:rPr lang="en-US" dirty="0" smtClean="0"/>
              <a:t>, </a:t>
            </a:r>
            <a:r>
              <a:rPr lang="en-US" dirty="0" err="1" smtClean="0"/>
              <a:t>ActivityEndDateTime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ActivityCreationDateTime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ActitivyLastModifiedDateTime</a:t>
            </a:r>
            <a:r>
              <a:rPr lang="en-US" dirty="0" smtClean="0"/>
              <a:t>, </a:t>
            </a:r>
            <a:r>
              <a:rPr lang="en-US" dirty="0" err="1" smtClean="0"/>
              <a:t>StartMile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StartMileDescription</a:t>
            </a:r>
            <a:r>
              <a:rPr lang="en-US" dirty="0" smtClean="0"/>
              <a:t>, </a:t>
            </a:r>
            <a:r>
              <a:rPr lang="en-US" dirty="0" err="1" smtClean="0"/>
              <a:t>EndMile</a:t>
            </a:r>
            <a:r>
              <a:rPr lang="en-US" dirty="0" smtClean="0"/>
              <a:t>, </a:t>
            </a:r>
            <a:r>
              <a:rPr lang="en-US" dirty="0" err="1" smtClean="0"/>
              <a:t>EndMileDescription</a:t>
            </a:r>
            <a:r>
              <a:rPr lang="en-US" dirty="0" smtClean="0"/>
              <a:t>,</a:t>
            </a:r>
          </a:p>
          <a:p>
            <a:r>
              <a:rPr lang="en-US" dirty="0" smtClean="0"/>
              <a:t>Description, Detour Description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3229" y="3078916"/>
            <a:ext cx="7096542" cy="31145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229" y="3080734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33229" y="3560484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126020" y="3450066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335602" y="3078916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54045" y="3176239"/>
            <a:ext cx="403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road Activity that happened today]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5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10: Sign In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991720" y="1725713"/>
            <a:ext cx="286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SignIn(userName, password)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3786870" y="2768293"/>
            <a:ext cx="115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02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1065</Words>
  <Application>Microsoft Macintosh PowerPoint</Application>
  <PresentationFormat>On-screen Show (4:3)</PresentationFormat>
  <Paragraphs>280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Niemiller</dc:creator>
  <cp:lastModifiedBy>Kevin Niemiller</cp:lastModifiedBy>
  <cp:revision>31</cp:revision>
  <dcterms:created xsi:type="dcterms:W3CDTF">2014-10-01T00:47:06Z</dcterms:created>
  <dcterms:modified xsi:type="dcterms:W3CDTF">2014-10-29T19:43:08Z</dcterms:modified>
</cp:coreProperties>
</file>