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9708" y="267368"/>
            <a:ext cx="5975684" cy="64034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454" y="267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46086" y="661736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System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854" y="3673643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Account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6864" y="420169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System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10338" y="12115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User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26296" y="17178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Road Activity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3497" y="223787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Roads Travelled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46086" y="274988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Account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55180" y="4990431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Road Activities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13012" y="5384800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46086" y="588210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5836" y="2770828"/>
            <a:ext cx="494632" cy="1029369"/>
            <a:chOff x="962523" y="935789"/>
            <a:chExt cx="494632" cy="1029369"/>
          </a:xfrm>
        </p:grpSpPr>
        <p:sp>
          <p:nvSpPr>
            <p:cNvPr id="17" name="Oval 1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8432" y="715208"/>
            <a:ext cx="494632" cy="1029369"/>
            <a:chOff x="962523" y="935789"/>
            <a:chExt cx="494632" cy="1029369"/>
          </a:xfrm>
        </p:grpSpPr>
        <p:sp>
          <p:nvSpPr>
            <p:cNvPr id="30" name="Oval 29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9993" y="5130800"/>
            <a:ext cx="494632" cy="1029369"/>
            <a:chOff x="962523" y="935789"/>
            <a:chExt cx="494632" cy="1029369"/>
          </a:xfrm>
        </p:grpSpPr>
        <p:sp>
          <p:nvSpPr>
            <p:cNvPr id="36" name="Oval 35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026" y="174457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146" y="38000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146" y="6173537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5" idx="2"/>
          </p:cNvCxnSpPr>
          <p:nvPr/>
        </p:nvCxnSpPr>
        <p:spPr>
          <a:xfrm flipH="1">
            <a:off x="770476" y="661737"/>
            <a:ext cx="1210978" cy="2629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 flipH="1">
            <a:off x="770476" y="1605911"/>
            <a:ext cx="1039862" cy="168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 flipH="1">
            <a:off x="770476" y="2632243"/>
            <a:ext cx="973021" cy="659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70476" y="3291304"/>
            <a:ext cx="1042536" cy="316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2"/>
          </p:cNvCxnSpPr>
          <p:nvPr/>
        </p:nvCxnSpPr>
        <p:spPr>
          <a:xfrm flipH="1">
            <a:off x="580468" y="4596063"/>
            <a:ext cx="1176396" cy="922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</p:cNvCxnSpPr>
          <p:nvPr/>
        </p:nvCxnSpPr>
        <p:spPr>
          <a:xfrm flipH="1">
            <a:off x="1743497" y="2112211"/>
            <a:ext cx="2082799" cy="12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70476" y="2237874"/>
            <a:ext cx="986389" cy="1053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2"/>
          </p:cNvCxnSpPr>
          <p:nvPr/>
        </p:nvCxnSpPr>
        <p:spPr>
          <a:xfrm flipH="1">
            <a:off x="770476" y="3144253"/>
            <a:ext cx="2975610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</p:cNvCxnSpPr>
          <p:nvPr/>
        </p:nvCxnSpPr>
        <p:spPr>
          <a:xfrm flipH="1" flipV="1">
            <a:off x="1743497" y="4002506"/>
            <a:ext cx="1914357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70476" y="3291304"/>
            <a:ext cx="986389" cy="71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" idx="2"/>
          </p:cNvCxnSpPr>
          <p:nvPr/>
        </p:nvCxnSpPr>
        <p:spPr>
          <a:xfrm>
            <a:off x="770476" y="1211542"/>
            <a:ext cx="1039862" cy="39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70476" y="1056105"/>
            <a:ext cx="2975611" cy="11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2"/>
          </p:cNvCxnSpPr>
          <p:nvPr/>
        </p:nvCxnSpPr>
        <p:spPr>
          <a:xfrm flipH="1" flipV="1">
            <a:off x="1075077" y="4852737"/>
            <a:ext cx="2580103" cy="532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70477" y="3291305"/>
            <a:ext cx="304600" cy="1561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5" idx="2"/>
          </p:cNvCxnSpPr>
          <p:nvPr/>
        </p:nvCxnSpPr>
        <p:spPr>
          <a:xfrm flipH="1" flipV="1">
            <a:off x="901287" y="4990431"/>
            <a:ext cx="911725" cy="788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70476" y="3291304"/>
            <a:ext cx="130811" cy="1699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6" idx="2"/>
          </p:cNvCxnSpPr>
          <p:nvPr/>
        </p:nvCxnSpPr>
        <p:spPr>
          <a:xfrm flipH="1" flipV="1">
            <a:off x="770477" y="5912853"/>
            <a:ext cx="2975609" cy="363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70476" y="3291304"/>
            <a:ext cx="0" cy="262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700550" y="38269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to Alerts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500022" y="124565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</a:t>
            </a:r>
            <a:r>
              <a:rPr lang="en-US" dirty="0" smtClean="0"/>
              <a:t>ubscribe to Alerts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590928" y="235551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all Paths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590928" y="344144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Path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671138" y="4458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Path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810338" y="3213769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Account </a:t>
            </a:r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770477" y="3291305"/>
            <a:ext cx="404306" cy="77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504299" y="2469592"/>
            <a:ext cx="494632" cy="1029369"/>
            <a:chOff x="962523" y="935789"/>
            <a:chExt cx="494632" cy="1029369"/>
          </a:xfrm>
        </p:grpSpPr>
        <p:sp>
          <p:nvSpPr>
            <p:cNvPr id="77" name="Oval 7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8527609" y="349881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endCxn id="54" idx="6"/>
          </p:cNvCxnSpPr>
          <p:nvPr/>
        </p:nvCxnSpPr>
        <p:spPr>
          <a:xfrm flipH="1" flipV="1">
            <a:off x="7545392" y="777067"/>
            <a:ext cx="847191" cy="223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7" idx="6"/>
          </p:cNvCxnSpPr>
          <p:nvPr/>
        </p:nvCxnSpPr>
        <p:spPr>
          <a:xfrm flipH="1" flipV="1">
            <a:off x="7344864" y="1640023"/>
            <a:ext cx="847191" cy="1308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6"/>
          </p:cNvCxnSpPr>
          <p:nvPr/>
        </p:nvCxnSpPr>
        <p:spPr>
          <a:xfrm flipH="1" flipV="1">
            <a:off x="7435770" y="2749884"/>
            <a:ext cx="956814" cy="276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0" idx="6"/>
          </p:cNvCxnSpPr>
          <p:nvPr/>
        </p:nvCxnSpPr>
        <p:spPr>
          <a:xfrm flipH="1">
            <a:off x="7435770" y="3031400"/>
            <a:ext cx="847191" cy="80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1" idx="6"/>
          </p:cNvCxnSpPr>
          <p:nvPr/>
        </p:nvCxnSpPr>
        <p:spPr>
          <a:xfrm flipH="1">
            <a:off x="7515980" y="3011012"/>
            <a:ext cx="876603" cy="1841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13065" y="267367"/>
            <a:ext cx="3834754" cy="3569369"/>
            <a:chOff x="513065" y="267368"/>
            <a:chExt cx="3804935" cy="4237790"/>
          </a:xfrm>
        </p:grpSpPr>
        <p:sp>
          <p:nvSpPr>
            <p:cNvPr id="4" name="Rectangle 3"/>
            <p:cNvSpPr/>
            <p:nvPr/>
          </p:nvSpPr>
          <p:spPr>
            <a:xfrm>
              <a:off x="1790190" y="267368"/>
              <a:ext cx="2527810" cy="42377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41339" y="26736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Sign-up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17697" y="528359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System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63879" y="252162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Unsubscribe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04348" y="2871087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Notification System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936965" y="89221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User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66622" y="122728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Road Activity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96194" y="157144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Enter Roads Travelled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17697" y="1910286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Account Settings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38596" y="2217283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Preferences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62248" y="339307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Current Road Activities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38596" y="3654061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In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117697" y="398317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Out</a:t>
              </a:r>
              <a:endParaRPr lang="en-US" sz="1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4988" y="1910286"/>
              <a:ext cx="301707" cy="681232"/>
              <a:chOff x="962523" y="935789"/>
              <a:chExt cx="494632" cy="102936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586628" y="546053"/>
              <a:ext cx="301707" cy="681232"/>
              <a:chOff x="962523" y="935789"/>
              <a:chExt cx="494632" cy="102936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4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43705" y="3485965"/>
              <a:ext cx="301707" cy="681232"/>
              <a:chOff x="962523" y="935789"/>
              <a:chExt cx="494632" cy="102936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513065" y="1227285"/>
              <a:ext cx="45681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ODOT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12" y="2558940"/>
              <a:ext cx="378593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1989" y="4176044"/>
              <a:ext cx="52582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" name="Straight Connector 37"/>
            <p:cNvCxnSpPr>
              <a:stCxn id="5" idx="2"/>
            </p:cNvCxnSpPr>
            <p:nvPr/>
          </p:nvCxnSpPr>
          <p:spPr>
            <a:xfrm flipH="1">
              <a:off x="1302689" y="528360"/>
              <a:ext cx="738650" cy="17402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2"/>
            </p:cNvCxnSpPr>
            <p:nvPr/>
          </p:nvCxnSpPr>
          <p:spPr>
            <a:xfrm flipH="1">
              <a:off x="1302689" y="1153210"/>
              <a:ext cx="634276" cy="11153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2"/>
            </p:cNvCxnSpPr>
            <p:nvPr/>
          </p:nvCxnSpPr>
          <p:spPr>
            <a:xfrm flipH="1">
              <a:off x="1302689" y="1832432"/>
              <a:ext cx="593506" cy="436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1302689" y="2268595"/>
              <a:ext cx="635907" cy="209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2"/>
            </p:cNvCxnSpPr>
            <p:nvPr/>
          </p:nvCxnSpPr>
          <p:spPr>
            <a:xfrm flipH="1">
              <a:off x="1023696" y="3132079"/>
              <a:ext cx="880652" cy="712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</p:cNvCxnSpPr>
            <p:nvPr/>
          </p:nvCxnSpPr>
          <p:spPr>
            <a:xfrm flipH="1">
              <a:off x="1896194" y="1488277"/>
              <a:ext cx="1270428" cy="83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302689" y="1571440"/>
              <a:ext cx="601660" cy="697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2" idx="2"/>
            </p:cNvCxnSpPr>
            <p:nvPr/>
          </p:nvCxnSpPr>
          <p:spPr>
            <a:xfrm flipH="1">
              <a:off x="1302689" y="2171277"/>
              <a:ext cx="1815008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2"/>
            </p:cNvCxnSpPr>
            <p:nvPr/>
          </p:nvCxnSpPr>
          <p:spPr>
            <a:xfrm flipH="1" flipV="1">
              <a:off x="1896194" y="2739265"/>
              <a:ext cx="1167685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302689" y="2268595"/>
              <a:ext cx="601660" cy="4706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9" idx="2"/>
            </p:cNvCxnSpPr>
            <p:nvPr/>
          </p:nvCxnSpPr>
          <p:spPr>
            <a:xfrm>
              <a:off x="924096" y="892218"/>
              <a:ext cx="1012869" cy="260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924096" y="789351"/>
              <a:ext cx="2193601" cy="1028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2"/>
            </p:cNvCxnSpPr>
            <p:nvPr/>
          </p:nvCxnSpPr>
          <p:spPr>
            <a:xfrm flipH="1" flipV="1">
              <a:off x="1488484" y="3301944"/>
              <a:ext cx="1573764" cy="352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1302689" y="2268596"/>
              <a:ext cx="185794" cy="1033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2"/>
            </p:cNvCxnSpPr>
            <p:nvPr/>
          </p:nvCxnSpPr>
          <p:spPr>
            <a:xfrm flipH="1" flipV="1">
              <a:off x="1382478" y="3393070"/>
              <a:ext cx="556117" cy="521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302689" y="2268595"/>
              <a:ext cx="79790" cy="11244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2"/>
            </p:cNvCxnSpPr>
            <p:nvPr/>
          </p:nvCxnSpPr>
          <p:spPr>
            <a:xfrm flipH="1" flipV="1">
              <a:off x="1302689" y="4003524"/>
              <a:ext cx="1815008" cy="240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302689" y="2268595"/>
              <a:ext cx="0" cy="17349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2080" y="267368"/>
            <a:ext cx="5671753" cy="3034632"/>
            <a:chOff x="22080" y="267368"/>
            <a:chExt cx="5671753" cy="3034632"/>
          </a:xfrm>
        </p:grpSpPr>
        <p:sp>
          <p:nvSpPr>
            <p:cNvPr id="4" name="Rectangle 3"/>
            <p:cNvSpPr/>
            <p:nvPr/>
          </p:nvSpPr>
          <p:spPr>
            <a:xfrm>
              <a:off x="995221" y="267368"/>
              <a:ext cx="3028894" cy="30346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03923" y="267368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Sign-up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98362" y="454261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Update Data by System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53639" y="1881615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Remove Account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90085" y="2131861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Notification System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17189" y="714816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Update Data by User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39018" y="954753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Analyze Road Activity</a:t>
              </a:r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083309" y="1201199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Enter Roads Travelled</a:t>
              </a:r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98362" y="1443842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Edit Account </a:t>
              </a:r>
              <a:r>
                <a:rPr lang="en-US" sz="800" dirty="0" smtClean="0"/>
                <a:t>Settings</a:t>
              </a:r>
              <a:endParaRPr lang="en-US" sz="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52284" y="2318755"/>
              <a:ext cx="935095" cy="5606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Current Road Activities</a:t>
              </a:r>
              <a:endParaRPr lang="en-US" sz="8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118545" y="2692540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Sign In</a:t>
              </a:r>
              <a:endParaRPr lang="en-US" sz="8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98362" y="2928214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Sign Out</a:t>
              </a:r>
              <a:endParaRPr lang="en-US" sz="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6162" y="1437718"/>
              <a:ext cx="250714" cy="487822"/>
              <a:chOff x="962523" y="935789"/>
              <a:chExt cx="494632" cy="102936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86162" y="451898"/>
              <a:ext cx="250714" cy="487822"/>
              <a:chOff x="962523" y="935789"/>
              <a:chExt cx="494632" cy="102936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3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68245" y="2551621"/>
              <a:ext cx="250714" cy="487822"/>
              <a:chOff x="962523" y="935789"/>
              <a:chExt cx="494632" cy="102936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1912" y="967423"/>
              <a:ext cx="379607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ODOT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80" y="1899191"/>
              <a:ext cx="314606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12" y="3066325"/>
              <a:ext cx="436952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>
              <a:stCxn id="5" idx="2"/>
            </p:cNvCxnSpPr>
            <p:nvPr/>
          </p:nvCxnSpPr>
          <p:spPr>
            <a:xfrm flipH="1">
              <a:off x="590114" y="454261"/>
              <a:ext cx="613808" cy="1246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2"/>
            </p:cNvCxnSpPr>
            <p:nvPr/>
          </p:nvCxnSpPr>
          <p:spPr>
            <a:xfrm flipH="1">
              <a:off x="590114" y="901709"/>
              <a:ext cx="527075" cy="798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2"/>
            </p:cNvCxnSpPr>
            <p:nvPr/>
          </p:nvCxnSpPr>
          <p:spPr>
            <a:xfrm flipH="1">
              <a:off x="590114" y="1388092"/>
              <a:ext cx="493195" cy="312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90114" y="1700423"/>
              <a:ext cx="528430" cy="150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2"/>
            </p:cNvCxnSpPr>
            <p:nvPr/>
          </p:nvCxnSpPr>
          <p:spPr>
            <a:xfrm flipH="1">
              <a:off x="493805" y="2318754"/>
              <a:ext cx="596280" cy="437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2"/>
            </p:cNvCxnSpPr>
            <p:nvPr/>
          </p:nvCxnSpPr>
          <p:spPr>
            <a:xfrm flipH="1">
              <a:off x="1083309" y="1141646"/>
              <a:ext cx="1055708" cy="595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90114" y="1201199"/>
              <a:ext cx="499971" cy="499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2" idx="2"/>
            </p:cNvCxnSpPr>
            <p:nvPr/>
          </p:nvCxnSpPr>
          <p:spPr>
            <a:xfrm flipH="1">
              <a:off x="590114" y="1630735"/>
              <a:ext cx="1508247" cy="31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2"/>
            </p:cNvCxnSpPr>
            <p:nvPr/>
          </p:nvCxnSpPr>
          <p:spPr>
            <a:xfrm flipH="1" flipV="1">
              <a:off x="1083309" y="2037465"/>
              <a:ext cx="970330" cy="31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90114" y="1700423"/>
              <a:ext cx="499971" cy="337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2"/>
            </p:cNvCxnSpPr>
            <p:nvPr/>
          </p:nvCxnSpPr>
          <p:spPr>
            <a:xfrm>
              <a:off x="590114" y="714816"/>
              <a:ext cx="527075" cy="186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90114" y="641154"/>
              <a:ext cx="1508248" cy="546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3" idx="2"/>
            </p:cNvCxnSpPr>
            <p:nvPr/>
          </p:nvCxnSpPr>
          <p:spPr>
            <a:xfrm flipH="1" flipV="1">
              <a:off x="744508" y="2440396"/>
              <a:ext cx="1307776" cy="1586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0115" y="1700424"/>
              <a:ext cx="154393" cy="7399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" idx="2"/>
            </p:cNvCxnSpPr>
            <p:nvPr/>
          </p:nvCxnSpPr>
          <p:spPr>
            <a:xfrm flipH="1" flipV="1">
              <a:off x="656419" y="2505646"/>
              <a:ext cx="462126" cy="3737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90114" y="1700423"/>
              <a:ext cx="66304" cy="805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5" idx="2"/>
            </p:cNvCxnSpPr>
            <p:nvPr/>
          </p:nvCxnSpPr>
          <p:spPr>
            <a:xfrm flipH="1" flipV="1">
              <a:off x="590115" y="2942786"/>
              <a:ext cx="1508247" cy="1723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90114" y="1700423"/>
              <a:ext cx="0" cy="12423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089020" y="322023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Subscribe to Alerts</a:t>
              </a:r>
              <a:endParaRPr lang="en-US" sz="8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987379" y="730982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Uns</a:t>
              </a:r>
              <a:r>
                <a:rPr lang="en-US" sz="800" dirty="0" smtClean="0"/>
                <a:t>ubscribe to Alerts</a:t>
              </a:r>
              <a:endParaRPr lang="en-US" sz="8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033456" y="1256949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View all Paths</a:t>
              </a:r>
              <a:endParaRPr lang="en-US" sz="8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033456" y="1771576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Edit Path</a:t>
              </a:r>
              <a:endParaRPr lang="en-US" sz="8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074112" y="2253500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Remove Path</a:t>
              </a:r>
              <a:endParaRPr lang="en-US" sz="8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17189" y="1663679"/>
              <a:ext cx="935095" cy="3737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View Account </a:t>
              </a:r>
              <a:r>
                <a:rPr lang="en-US" sz="800" dirty="0" smtClean="0"/>
                <a:t>Settings</a:t>
              </a:r>
              <a:endParaRPr lang="en-US" sz="8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590115" y="1700424"/>
              <a:ext cx="204931" cy="3680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510156" y="1311011"/>
              <a:ext cx="250714" cy="487822"/>
              <a:chOff x="962523" y="935789"/>
              <a:chExt cx="494632" cy="102936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4521971" y="1798766"/>
              <a:ext cx="314606" cy="17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9" name="Straight Connector 68"/>
            <p:cNvCxnSpPr>
              <a:endCxn id="55" idx="6"/>
            </p:cNvCxnSpPr>
            <p:nvPr/>
          </p:nvCxnSpPr>
          <p:spPr>
            <a:xfrm flipH="1" flipV="1">
              <a:off x="4024115" y="508916"/>
              <a:ext cx="429416" cy="10586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6" idx="6"/>
            </p:cNvCxnSpPr>
            <p:nvPr/>
          </p:nvCxnSpPr>
          <p:spPr>
            <a:xfrm flipH="1" flipV="1">
              <a:off x="3922474" y="917875"/>
              <a:ext cx="429416" cy="6200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57" idx="6"/>
            </p:cNvCxnSpPr>
            <p:nvPr/>
          </p:nvCxnSpPr>
          <p:spPr>
            <a:xfrm flipH="1" flipV="1">
              <a:off x="3968551" y="1443842"/>
              <a:ext cx="484980" cy="131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58" idx="6"/>
            </p:cNvCxnSpPr>
            <p:nvPr/>
          </p:nvCxnSpPr>
          <p:spPr>
            <a:xfrm flipH="1">
              <a:off x="3968551" y="1577254"/>
              <a:ext cx="429416" cy="3812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59" idx="6"/>
            </p:cNvCxnSpPr>
            <p:nvPr/>
          </p:nvCxnSpPr>
          <p:spPr>
            <a:xfrm flipH="1">
              <a:off x="4009207" y="1567592"/>
              <a:ext cx="444324" cy="872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127500" y="2627286"/>
              <a:ext cx="1566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*Note: User is the same actor and duplicated to connect lines easier.</a:t>
              </a:r>
              <a:endParaRPr lang="en-US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2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151</Words>
  <Application>Microsoft Macintosh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11</cp:revision>
  <dcterms:created xsi:type="dcterms:W3CDTF">2014-09-07T20:26:31Z</dcterms:created>
  <dcterms:modified xsi:type="dcterms:W3CDTF">2014-09-08T23:58:44Z</dcterms:modified>
</cp:coreProperties>
</file>