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83" r:id="rId9"/>
    <p:sldId id="260" r:id="rId10"/>
    <p:sldId id="259" r:id="rId11"/>
    <p:sldId id="261" r:id="rId12"/>
    <p:sldId id="268" r:id="rId13"/>
    <p:sldId id="269" r:id="rId14"/>
    <p:sldId id="270" r:id="rId15"/>
    <p:sldId id="262" r:id="rId16"/>
    <p:sldId id="263" r:id="rId17"/>
    <p:sldId id="282" r:id="rId18"/>
    <p:sldId id="276" r:id="rId19"/>
    <p:sldId id="271" r:id="rId20"/>
    <p:sldId id="279" r:id="rId21"/>
    <p:sldId id="272" r:id="rId22"/>
    <p:sldId id="273" r:id="rId23"/>
    <p:sldId id="280" r:id="rId24"/>
    <p:sldId id="277" r:id="rId25"/>
    <p:sldId id="278" r:id="rId26"/>
    <p:sldId id="275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55" autoAdjust="0"/>
  </p:normalViewPr>
  <p:slideViewPr>
    <p:cSldViewPr snapToGrid="0" snapToObjects="1">
      <p:cViewPr varScale="1">
        <p:scale>
          <a:sx n="104" d="100"/>
          <a:sy n="104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3DA5-74C6-C840-9AC0-21E7E652D512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144" y="387422"/>
            <a:ext cx="158793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emailAddress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9144" y="740962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5624" y="901340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ODOT Website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XML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5625" y="1228692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2580" y="2264281"/>
            <a:ext cx="1454418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Analyze Data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72580" y="2591633"/>
            <a:ext cx="1454417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5404" y="387422"/>
            <a:ext cx="3178007" cy="61863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 Activity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Direction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Latitude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Longitude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Description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436" y="4712640"/>
            <a:ext cx="2004335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Travel Path Alerts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RoadActivityId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NotifiedUser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71437" y="5039992"/>
            <a:ext cx="200433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60794" y="5891442"/>
            <a:ext cx="148897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SMTP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60794" y="6197682"/>
            <a:ext cx="14889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123" y="1864750"/>
            <a:ext cx="13848" cy="542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123" y="2411152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8446" y="1864750"/>
            <a:ext cx="0" cy="335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20076" y="5217768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5771" y="5213320"/>
            <a:ext cx="189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65624" y="5213320"/>
            <a:ext cx="1" cy="1010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972718" y="6223870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42679" y="1509735"/>
            <a:ext cx="882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26997" y="2407829"/>
            <a:ext cx="3198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775772" y="4992135"/>
            <a:ext cx="29496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99666" y="4140480"/>
            <a:ext cx="9874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9666" y="4140480"/>
            <a:ext cx="0" cy="572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27637" y="79466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DOMAIN MODEL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Cincinnati Road Activity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776" y="181240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21971" y="2151770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77369" y="1232736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94113" y="154577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94113" y="210166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381694" y="4739558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842748" y="443564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0132" y="522369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131172" y="6223870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71437" y="1981188"/>
            <a:ext cx="167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Reviews data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44485" y="192864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28447" y="4206121"/>
            <a:ext cx="135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Receives information from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001088" y="880277"/>
            <a:ext cx="72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Imports data from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75772" y="2130830"/>
            <a:ext cx="2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 this data for user to analyze data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8093" y="2130830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734371" y="3904700"/>
            <a:ext cx="156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Monitors </a:t>
            </a:r>
            <a:r>
              <a:rPr lang="en-US" sz="1200" dirty="0" err="1" smtClean="0"/>
              <a:t>TravelPaths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965624" y="5526071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718881" y="5199386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4399" y="2501927"/>
            <a:ext cx="1587937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Travel Paths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DaysTravelled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194399" y="2855467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62389" y="475706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54421" y="4970310"/>
            <a:ext cx="156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Monitors </a:t>
            </a:r>
            <a:r>
              <a:rPr lang="en-US" sz="1200" dirty="0" err="1" smtClean="0"/>
              <a:t>RoadActivity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809517" y="3766200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03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8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: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Sign In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91720" y="1725713"/>
            <a:ext cx="2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SignIn(userName, password)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86870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9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: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Sign 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06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SignOut()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4752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14: View All Travel Paths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54308" y="1669957"/>
            <a:ext cx="371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to Travelled Roads webpage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66083" y="2373654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83" y="237547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66083" y="285522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58874" y="274480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268456" y="237365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86899" y="2470977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3276599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3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15: Edit Travel Path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773997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editPathEnter</a:t>
            </a:r>
            <a:r>
              <a:rPr lang="en-US" dirty="0"/>
              <a:t>(Returns road, </a:t>
            </a:r>
            <a:r>
              <a:rPr lang="en-US" dirty="0" err="1"/>
              <a:t>daysString</a:t>
            </a:r>
            <a:r>
              <a:rPr lang="en-US" dirty="0"/>
              <a:t>,  </a:t>
            </a:r>
            <a:r>
              <a:rPr lang="en-US" dirty="0" err="1"/>
              <a:t>mileStart</a:t>
            </a:r>
            <a:r>
              <a:rPr lang="en-US" dirty="0"/>
              <a:t>, </a:t>
            </a:r>
            <a:r>
              <a:rPr lang="en-US" dirty="0" err="1"/>
              <a:t>mileEnd</a:t>
            </a:r>
            <a:r>
              <a:rPr lang="en-US" dirty="0"/>
              <a:t>, </a:t>
            </a:r>
            <a:r>
              <a:rPr lang="en-US" dirty="0" err="1"/>
              <a:t>timeStart</a:t>
            </a:r>
            <a:r>
              <a:rPr lang="en-US" dirty="0"/>
              <a:t>, </a:t>
            </a:r>
            <a:r>
              <a:rPr lang="en-US" dirty="0" err="1"/>
              <a:t>timeEnd</a:t>
            </a:r>
            <a:r>
              <a:rPr lang="en-US" dirty="0"/>
              <a:t>, </a:t>
            </a:r>
            <a:r>
              <a:rPr lang="en-US" dirty="0" err="1"/>
              <a:t>roadId</a:t>
            </a:r>
            <a:r>
              <a:rPr lang="en-US" dirty="0"/>
              <a:t> 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15: Edit Travel Path (Alternate Path)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22282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editPathCancel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471" y="1815518"/>
            <a:ext cx="4308746" cy="424731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AccountsEntry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email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passwordLength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atLeastOneDigit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SignIn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(email, password) : email</a:t>
            </a: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SignUp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(email, password) 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: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email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ForgotPassword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SignOut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getEmail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getPassword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97471" y="2276204"/>
            <a:ext cx="4308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7422" y="387422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Accounts-Entry and Users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97470" y="3747859"/>
            <a:ext cx="4308745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0595" y="1741727"/>
            <a:ext cx="213870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Users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email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600595" y="2196583"/>
            <a:ext cx="2138709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15" idx="1"/>
          </p:cNvCxnSpPr>
          <p:nvPr/>
        </p:nvCxnSpPr>
        <p:spPr>
          <a:xfrm flipV="1">
            <a:off x="5106215" y="2618891"/>
            <a:ext cx="494380" cy="29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639077" y="1664692"/>
            <a:ext cx="325549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User, Update Data by System, and Current Road Activities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35093" y="1656483"/>
            <a:ext cx="3274379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Session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key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value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et(key): value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set(key, value)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135093" y="210073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35093" y="2868557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2320" y="4241140"/>
            <a:ext cx="2363633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url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makeHttpRequest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getXML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02321" y="473777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2321" y="550559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5092" y="4291056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Data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(xml)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filter(filter)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35092" y="4735311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5093" y="5256803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25404" y="387422"/>
            <a:ext cx="3178007" cy="674030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RoadActivity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Direction</a:t>
            </a: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String Road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Latitude</a:t>
            </a: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Longitude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Description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69905" y="387422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Roads, </a:t>
            </a:r>
            <a:r>
              <a:rPr lang="en-US" sz="2400" b="1" dirty="0" err="1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TravelPaths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, </a:t>
            </a:r>
            <a:r>
              <a:rPr lang="en-US" sz="2400" b="1" dirty="0" err="1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RoadNames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517" y="2271899"/>
            <a:ext cx="2917432" cy="480131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roadNameId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days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setRoadNameId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RoadId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roadNameId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setDays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(days)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getDays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: days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setStartMile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(mi)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getStartMile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61517" y="2774481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37072" y="1660705"/>
            <a:ext cx="213870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Roads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road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 : 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(road)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337072" y="2014245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37072" y="2945453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1517" y="4939799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37072" y="3878694"/>
            <a:ext cx="2138709" cy="286232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setEndMile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(mi)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getEndMile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setStartTime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getStartTime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 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setEndTime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getEndTime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endTime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337072" y="4232234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37072" y="4348690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75781" y="2564074"/>
            <a:ext cx="2496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78949" y="2420294"/>
            <a:ext cx="258123" cy="2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0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1: Sign Up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920" y="3620559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signUp</a:t>
            </a:r>
            <a:r>
              <a:rPr lang="en-US" dirty="0" smtClean="0"/>
              <a:t>(email,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5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2: Update Data by 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62032" y="3198911"/>
            <a:ext cx="2181611" cy="1569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2033" y="3200729"/>
            <a:ext cx="1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70657" y="368229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3448" y="357187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73030" y="320072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2487" y="3385395"/>
            <a:ext cx="90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5925" y="3920101"/>
            <a:ext cx="220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SystemRequestData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371" y="5391745"/>
            <a:ext cx="191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runs every 5 minutes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63448" y="4768699"/>
            <a:ext cx="209582" cy="623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80004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31660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65262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80348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6611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4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1: Sign Up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 rot="5400000">
            <a:off x="4591972" y="2877409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15186" y="528343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610470" y="4322849"/>
            <a:ext cx="54195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17195" y="1725713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57300" y="2777753"/>
            <a:ext cx="46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please include an @ symbol in userName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7195" y="3894381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639166" y="4865156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3: Update Data by User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371" y="3920101"/>
            <a:ext cx="184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980004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31660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65262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80348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6611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4: Analyze Road Activity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925" y="392010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selects filters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8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5: Enter Roads Travelled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247973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6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0681" y="2479731"/>
            <a:ext cx="168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92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1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9: Current Road Activities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4333" y="257605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371" y="3827768"/>
            <a:ext cx="2065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</a:t>
            </a:r>
            <a:r>
              <a:rPr lang="en-US" dirty="0" err="1" smtClean="0"/>
              <a:t>categoryType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today, “”)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10: Sign In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920" y="3620559"/>
            <a:ext cx="240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signIn</a:t>
            </a:r>
            <a:r>
              <a:rPr lang="en-US" dirty="0" smtClean="0"/>
              <a:t>(email,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11: Sign Out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9413" y="3620559"/>
            <a:ext cx="156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signOut</a:t>
            </a:r>
            <a:r>
              <a:rPr lang="en-US" dirty="0" smtClean="0"/>
              <a:t>(email)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14: View All Travel Paths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28401" y="2281456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20030" y="3989891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55955" y="3622659"/>
            <a:ext cx="188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ViewTravelPaths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4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15: Edit Roads Travelled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407329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5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4431" y="4205089"/>
            <a:ext cx="284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r>
              <a:rPr lang="en-US" dirty="0" smtClean="0"/>
              <a:t>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18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6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2: Update Data by System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963863" y="1906789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6183670" y="1711158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83670" y="1965922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3: Update Data by User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Filter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Road Activity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615186" y="196491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1608539"/>
            <a:ext cx="243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StartDate</a:t>
            </a:r>
            <a:r>
              <a:rPr lang="en-US" dirty="0" smtClean="0"/>
              <a:t>(</a:t>
            </a:r>
            <a:r>
              <a:rPr lang="en-US" dirty="0" err="1" smtClean="0"/>
              <a:t>ISOStartDate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625971" y="118983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649185" y="252500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43204" y="2199861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after </a:t>
            </a:r>
            <a:r>
              <a:rPr lang="en-US" dirty="0" err="1" smtClean="0"/>
              <a:t>ISOStartDate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620538" y="341401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565916" y="3057635"/>
            <a:ext cx="22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EndDate</a:t>
            </a:r>
            <a:r>
              <a:rPr lang="en-US" dirty="0" smtClean="0"/>
              <a:t>(</a:t>
            </a:r>
            <a:r>
              <a:rPr lang="en-US" dirty="0" err="1" smtClean="0"/>
              <a:t>ISOEndDate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 rot="5400000">
            <a:off x="4538975" y="1568079"/>
            <a:ext cx="11695" cy="4822240"/>
            <a:chOff x="4053128" y="1542910"/>
            <a:chExt cx="14151" cy="482224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/>
          <p:nvPr/>
        </p:nvCxnSpPr>
        <p:spPr>
          <a:xfrm flipH="1">
            <a:off x="1663750" y="3974103"/>
            <a:ext cx="342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48556" y="3648957"/>
            <a:ext cx="43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between </a:t>
            </a:r>
            <a:r>
              <a:rPr lang="en-US" dirty="0" err="1" smtClean="0"/>
              <a:t>ISOStartDate</a:t>
            </a:r>
            <a:r>
              <a:rPr lang="en-US" dirty="0" smtClean="0"/>
              <a:t> and </a:t>
            </a:r>
            <a:r>
              <a:rPr lang="en-US" dirty="0" err="1" smtClean="0"/>
              <a:t>ISOEndDate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620538" y="528553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92652" y="4929155"/>
            <a:ext cx="23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CategoryType</a:t>
            </a:r>
            <a:r>
              <a:rPr lang="en-US" dirty="0" smtClean="0"/>
              <a:t>(</a:t>
            </a:r>
            <a:r>
              <a:rPr lang="en-US" dirty="0" err="1" smtClean="0"/>
              <a:t>catType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 rot="5400000">
            <a:off x="4631323" y="3439599"/>
            <a:ext cx="14151" cy="4822240"/>
            <a:chOff x="4053128" y="1542910"/>
            <a:chExt cx="14151" cy="482224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/>
          <p:nvPr/>
        </p:nvCxnSpPr>
        <p:spPr>
          <a:xfrm flipH="1">
            <a:off x="1654537" y="5845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375292" y="5520477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for </a:t>
            </a:r>
            <a:r>
              <a:rPr lang="en-US" dirty="0" err="1" smtClean="0"/>
              <a:t>catType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Filter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Road Activity (continued)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84637" y="2665970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425" y="2003203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202466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250441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239399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202284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224047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565835" y="3006599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589049" y="5412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8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5: Enter Roads Travelled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2628514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5032558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319122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5441" y="2153489"/>
            <a:ext cx="4640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addRoad</a:t>
            </a:r>
            <a:r>
              <a:rPr lang="en-US" dirty="0" smtClean="0"/>
              <a:t>(</a:t>
            </a:r>
            <a:r>
              <a:rPr lang="en-US" dirty="0" err="1" smtClean="0"/>
              <a:t>roadName</a:t>
            </a:r>
            <a:r>
              <a:rPr lang="en-US" dirty="0" smtClean="0"/>
              <a:t>, </a:t>
            </a:r>
            <a:r>
              <a:rPr lang="en-US" dirty="0" err="1" smtClean="0"/>
              <a:t>monday</a:t>
            </a:r>
            <a:r>
              <a:rPr lang="en-US" dirty="0" smtClean="0"/>
              <a:t>, </a:t>
            </a:r>
            <a:r>
              <a:rPr lang="en-US" dirty="0" err="1" smtClean="0"/>
              <a:t>tuesday</a:t>
            </a:r>
            <a:r>
              <a:rPr lang="en-US" dirty="0" smtClean="0"/>
              <a:t>, </a:t>
            </a:r>
            <a:r>
              <a:rPr lang="en-US" dirty="0" err="1" smtClean="0"/>
              <a:t>wednesday</a:t>
            </a:r>
            <a:r>
              <a:rPr lang="en-US" dirty="0" smtClean="0"/>
              <a:t>, </a:t>
            </a:r>
            <a:r>
              <a:rPr lang="en-US" dirty="0" err="1" smtClean="0"/>
              <a:t>thursday</a:t>
            </a:r>
            <a:r>
              <a:rPr lang="en-US" dirty="0" smtClean="0"/>
              <a:t>, </a:t>
            </a:r>
            <a:r>
              <a:rPr lang="en-US" dirty="0" err="1" smtClean="0"/>
              <a:t>friday</a:t>
            </a:r>
            <a:r>
              <a:rPr lang="en-US" dirty="0" smtClean="0"/>
              <a:t>, </a:t>
            </a:r>
            <a:r>
              <a:rPr lang="en-US" dirty="0" err="1" smtClean="0"/>
              <a:t>saturday</a:t>
            </a:r>
            <a:r>
              <a:rPr lang="en-US" dirty="0" smtClean="0"/>
              <a:t>, </a:t>
            </a:r>
            <a:r>
              <a:rPr lang="en-US" dirty="0" err="1" smtClean="0"/>
              <a:t>sunday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38870" y="4305935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66083" y="3830766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6083" y="383258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66083" y="431233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058874" y="420191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268456" y="383076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86899" y="3928089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6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: Notification System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3863" y="2267085"/>
            <a:ext cx="183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checkNewAlerts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8" y="1608539"/>
            <a:ext cx="6727817" cy="10662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1603203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2082953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1972535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1601385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6183670" y="1711158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83670" y="1965922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54045" y="1668139"/>
            <a:ext cx="151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[every 7 </a:t>
            </a:r>
            <a:r>
              <a:rPr lang="en-US" dirty="0" err="1" smtClean="0"/>
              <a:t>mins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39084" y="2945405"/>
            <a:ext cx="6721961" cy="27232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085" y="2940070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739085" y="3419820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131876" y="3309402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341458" y="2938252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59901" y="3005006"/>
            <a:ext cx="163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[every 11 </a:t>
            </a:r>
            <a:r>
              <a:rPr lang="en-US" dirty="0" err="1" smtClean="0"/>
              <a:t>mins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544099" y="3518717"/>
            <a:ext cx="187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checkIfNewAlert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8" name="Curved Connector 77"/>
          <p:cNvCxnSpPr/>
          <p:nvPr/>
        </p:nvCxnSpPr>
        <p:spPr>
          <a:xfrm rot="10800000" flipV="1">
            <a:off x="6188984" y="3059207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188984" y="3313971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42343" y="4133922"/>
            <a:ext cx="416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</a:t>
            </a:r>
            <a:r>
              <a:rPr lang="en-US" dirty="0" err="1" smtClean="0"/>
              <a:t>newAlert</a:t>
            </a:r>
            <a:r>
              <a:rPr lang="en-US" dirty="0" smtClean="0"/>
              <a:t> where </a:t>
            </a:r>
            <a:r>
              <a:rPr lang="en-US" dirty="0" err="1" smtClean="0"/>
              <a:t>NotifyUser</a:t>
            </a:r>
            <a:r>
              <a:rPr lang="en-US" dirty="0" smtClean="0"/>
              <a:t> == false]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79272" y="4147952"/>
            <a:ext cx="6460353" cy="10623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79273" y="4142616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879273" y="4488045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272064" y="4377627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481646" y="4166191"/>
            <a:ext cx="0" cy="211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/>
          <p:nvPr/>
        </p:nvCxnSpPr>
        <p:spPr>
          <a:xfrm rot="10800000" flipV="1">
            <a:off x="6182639" y="4246672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182639" y="4501436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719930" y="4647997"/>
            <a:ext cx="263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concatAlertsToOneEmail</a:t>
            </a:r>
            <a:r>
              <a:rPr lang="en-US" dirty="0" smtClean="0"/>
              <a:t>()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4597828" y="4111743"/>
            <a:ext cx="14151" cy="4822240"/>
            <a:chOff x="4053128" y="1542910"/>
            <a:chExt cx="14151" cy="4822240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/>
          <p:cNvCxnSpPr/>
          <p:nvPr/>
        </p:nvCxnSpPr>
        <p:spPr>
          <a:xfrm flipH="1">
            <a:off x="1621042" y="651776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606891" y="64815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039451" y="64815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859305" y="5835219"/>
            <a:ext cx="414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Email - </a:t>
            </a:r>
            <a:r>
              <a:rPr lang="en-US" dirty="0" smtClean="0"/>
              <a:t>Road, Category,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endTime</a:t>
            </a:r>
            <a:r>
              <a:rPr lang="en-US" dirty="0" smtClean="0"/>
              <a:t>, Description, Detour Description)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7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7: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Current Road Activities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9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filter(“today”)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 that happened 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1280</Words>
  <Application>Microsoft Macintosh PowerPoint</Application>
  <PresentationFormat>On-screen Show (4:3)</PresentationFormat>
  <Paragraphs>356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40</cp:revision>
  <cp:lastPrinted>2014-10-29T20:51:35Z</cp:lastPrinted>
  <dcterms:created xsi:type="dcterms:W3CDTF">2014-10-01T00:47:06Z</dcterms:created>
  <dcterms:modified xsi:type="dcterms:W3CDTF">2014-11-28T18:23:14Z</dcterms:modified>
</cp:coreProperties>
</file>