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0" r:id="rId9"/>
    <p:sldId id="259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3DA5-74C6-C840-9AC0-21E7E652D512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5673-CF8C-D44B-B658-2061D423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144" y="387422"/>
            <a:ext cx="158793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User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emailAddress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phoneNumber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9144" y="740962"/>
            <a:ext cx="15879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5624" y="1670633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ODOT Website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XML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65625" y="1997985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2580" y="2618400"/>
            <a:ext cx="1454418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Analyze Data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72580" y="2945752"/>
            <a:ext cx="1454417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5404" y="387422"/>
            <a:ext cx="3178007" cy="61863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 Activity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Id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Category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Status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Direction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Road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CountyCode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DistrictNumber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Latitude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Longitude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ActivityStartDateTime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ActivityEndDateTime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ActivityCreationDateTime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ActivityLastModifiedDateTime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StartMileDescription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EndMileDescription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Description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DetourDescription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725405" y="714774"/>
            <a:ext cx="317800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436" y="4712640"/>
            <a:ext cx="200433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Notification System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71437" y="5039992"/>
            <a:ext cx="200433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3701" y="4002047"/>
            <a:ext cx="148897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SMTP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353701" y="4329399"/>
            <a:ext cx="14889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3700" y="5215748"/>
            <a:ext cx="1877055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Text Message</a:t>
            </a: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353701" y="5543100"/>
            <a:ext cx="1877054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123" y="1864750"/>
            <a:ext cx="0" cy="900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123" y="2765271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446" y="1864750"/>
            <a:ext cx="0" cy="3350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20076" y="5217768"/>
            <a:ext cx="25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75771" y="5213320"/>
            <a:ext cx="1898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70341" y="459600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965624" y="4596006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72171" y="5217768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972171" y="5835082"/>
            <a:ext cx="3880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42679" y="2279028"/>
            <a:ext cx="8827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997" y="3177122"/>
            <a:ext cx="3198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965624" y="3539026"/>
            <a:ext cx="27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972171" y="3523166"/>
            <a:ext cx="0" cy="61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199666" y="4140480"/>
            <a:ext cx="765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99666" y="4140480"/>
            <a:ext cx="0" cy="572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99666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DOMAIN MODEL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Cincinnati Road Activity</a:t>
            </a:r>
          </a:p>
        </p:txBody>
      </p:sp>
    </p:spTree>
    <p:extLst>
      <p:ext uri="{BB962C8B-B14F-4D97-AF65-F5344CB8AC3E}">
        <p14:creationId xmlns:p14="http://schemas.microsoft.com/office/powerpoint/2010/main" val="25103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11: Sign 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00074" y="1669957"/>
            <a:ext cx="106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SignOut()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14752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94296" y="1480032"/>
            <a:ext cx="4308746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SignIn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SignIn(userName, password) :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4297" y="1976663"/>
            <a:ext cx="4308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67422" y="387422"/>
            <a:ext cx="32554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Accounts-Entry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94297" y="2849235"/>
            <a:ext cx="4308745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23088" y="1467344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SignOut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SignOut()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023089" y="1911599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23089" y="267941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4297" y="3792949"/>
            <a:ext cx="5375082" cy="2862323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SignUp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password1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password2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Int passwordLength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Bool atLeastOneDigit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SignUp(userName, password1, password2) : userName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94298" y="4289580"/>
            <a:ext cx="5375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94298" y="5793768"/>
            <a:ext cx="5375081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22921" y="4133799"/>
            <a:ext cx="2130546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ForgotPassword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userName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ForgotPassword()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122921" y="4578054"/>
            <a:ext cx="2130546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22921" y="5188745"/>
            <a:ext cx="2130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1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867422" y="151729"/>
            <a:ext cx="3255499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CLASS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User &amp; Current Road Activities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5093" y="1656483"/>
            <a:ext cx="3274379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Session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key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value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>
                <a:ln>
                  <a:solidFill>
                    <a:srgbClr val="000000"/>
                  </a:solidFill>
                </a:ln>
              </a:rPr>
              <a:t>g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et(key): value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set(key, value)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135093" y="2100738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135093" y="2868557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02320" y="4241140"/>
            <a:ext cx="2363633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HttpRequest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String </a:t>
            </a:r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url</a:t>
            </a:r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makeHttpRequest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</a:t>
            </a: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getXML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():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02321" y="473777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02321" y="5505591"/>
            <a:ext cx="2363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5092" y="4291056"/>
            <a:ext cx="3274379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Data</a:t>
            </a: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File xml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 smtClean="0">
              <a:ln>
                <a:solidFill>
                  <a:srgbClr val="000000"/>
                </a:solidFill>
              </a:ln>
            </a:endParaRPr>
          </a:p>
          <a:p>
            <a:r>
              <a:rPr lang="en-US" dirty="0" err="1" smtClean="0">
                <a:ln>
                  <a:solidFill>
                    <a:srgbClr val="000000"/>
                  </a:solidFill>
                </a:ln>
              </a:rPr>
              <a:t>importData</a:t>
            </a:r>
            <a:r>
              <a:rPr lang="en-US" dirty="0" smtClean="0">
                <a:ln>
                  <a:solidFill>
                    <a:srgbClr val="000000"/>
                  </a:solidFill>
                </a:ln>
              </a:rPr>
              <a:t>(xml)</a:t>
            </a:r>
          </a:p>
          <a:p>
            <a:r>
              <a:rPr lang="en-US" dirty="0" smtClean="0">
                <a:ln>
                  <a:solidFill>
                    <a:srgbClr val="000000"/>
                  </a:solidFill>
                </a:ln>
              </a:rPr>
              <a:t>filter(filter)</a:t>
            </a:r>
            <a:endParaRPr lang="en-US" dirty="0">
              <a:ln>
                <a:solidFill>
                  <a:srgbClr val="000000"/>
                </a:solidFill>
              </a:ln>
            </a:endParaRPr>
          </a:p>
          <a:p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135092" y="4735311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5093" y="5256803"/>
            <a:ext cx="3274378" cy="2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2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1: Sign Up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 rot="5400000">
            <a:off x="4591972" y="2877409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15186" y="528343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610470" y="4322849"/>
            <a:ext cx="54195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17195" y="1725713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57300" y="2777753"/>
            <a:ext cx="463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please include an @ symbol in userName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7195" y="3894381"/>
            <a:ext cx="420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SignUp(userName, password1, password2)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639166" y="4865156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2: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Update Data by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963863" y="1906789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6183670" y="1711158"/>
            <a:ext cx="826498" cy="254764"/>
          </a:xfrm>
          <a:prstGeom prst="curvedConnector3">
            <a:avLst>
              <a:gd name="adj1" fmla="val 114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83670" y="1965922"/>
            <a:ext cx="826498" cy="574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3: Update Data by User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0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importData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4: Analyze Road Activity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615186" y="196491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1608539"/>
            <a:ext cx="243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StartDate</a:t>
            </a:r>
            <a:r>
              <a:rPr lang="en-US" dirty="0" smtClean="0"/>
              <a:t>(</a:t>
            </a:r>
            <a:r>
              <a:rPr lang="en-US" dirty="0" err="1" smtClean="0"/>
              <a:t>ISOStartDate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625971" y="118983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649185" y="252500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43204" y="2199861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after </a:t>
            </a:r>
            <a:r>
              <a:rPr lang="en-US" dirty="0" err="1" smtClean="0"/>
              <a:t>ISOStartDate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620538" y="341401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565916" y="3057635"/>
            <a:ext cx="224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End</a:t>
            </a:r>
            <a:r>
              <a:rPr lang="en-US" dirty="0" err="1" smtClean="0"/>
              <a:t>Date</a:t>
            </a:r>
            <a:r>
              <a:rPr lang="en-US" dirty="0" smtClean="0"/>
              <a:t>(</a:t>
            </a:r>
            <a:r>
              <a:rPr lang="en-US" dirty="0" err="1" smtClean="0"/>
              <a:t>ISOEndDate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 rot="5400000">
            <a:off x="4538975" y="1568079"/>
            <a:ext cx="11695" cy="4822240"/>
            <a:chOff x="4053128" y="1542910"/>
            <a:chExt cx="14151" cy="482224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/>
          <p:nvPr/>
        </p:nvCxnSpPr>
        <p:spPr>
          <a:xfrm flipH="1">
            <a:off x="1663750" y="3974103"/>
            <a:ext cx="3423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48556" y="3648957"/>
            <a:ext cx="436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that takes place between </a:t>
            </a:r>
            <a:r>
              <a:rPr lang="en-US" dirty="0" err="1" smtClean="0"/>
              <a:t>ISOStartDate</a:t>
            </a:r>
            <a:r>
              <a:rPr lang="en-US" dirty="0" smtClean="0"/>
              <a:t> and </a:t>
            </a:r>
            <a:r>
              <a:rPr lang="en-US" dirty="0" err="1" smtClean="0"/>
              <a:t>ISOEndDate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620538" y="528553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92652" y="4929155"/>
            <a:ext cx="23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CategoryType</a:t>
            </a:r>
            <a:r>
              <a:rPr lang="en-US" dirty="0" smtClean="0"/>
              <a:t>(</a:t>
            </a:r>
            <a:r>
              <a:rPr lang="en-US" dirty="0" err="1" smtClean="0"/>
              <a:t>catType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 rot="5400000">
            <a:off x="4631323" y="3439599"/>
            <a:ext cx="14151" cy="4822240"/>
            <a:chOff x="4053128" y="1542910"/>
            <a:chExt cx="14151" cy="482224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1654537" y="5845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375292" y="5520477"/>
            <a:ext cx="43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Loop shown on next page for road activity for </a:t>
            </a:r>
            <a:r>
              <a:rPr lang="en-US" dirty="0" err="1" smtClean="0"/>
              <a:t>catType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4: Analyze Road Activity (continued)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884637" y="2665970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425" y="2003203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2024662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2504412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2393994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2022844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2240479"/>
            <a:ext cx="200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Activity]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 rot="5400000">
            <a:off x="4565835" y="3006599"/>
            <a:ext cx="14151" cy="4822240"/>
            <a:chOff x="4053128" y="1542910"/>
            <a:chExt cx="14151" cy="482224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H="1">
            <a:off x="1589049" y="5412623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8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</a:t>
            </a:r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5: Enter Roads Travelled</a:t>
            </a:r>
            <a:endParaRPr lang="en-US" sz="2400" b="1" dirty="0" smtClean="0">
              <a:ln w="1905"/>
              <a:solidFill>
                <a:srgbClr val="558ED5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2628514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5032558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3191221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05441" y="2153489"/>
            <a:ext cx="464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addRoad</a:t>
            </a:r>
            <a:r>
              <a:rPr lang="en-US" dirty="0" smtClean="0"/>
              <a:t>(</a:t>
            </a:r>
            <a:r>
              <a:rPr lang="en-US" dirty="0" err="1" smtClean="0"/>
              <a:t>roadName</a:t>
            </a:r>
            <a:r>
              <a:rPr lang="en-US" dirty="0" smtClean="0"/>
              <a:t>, </a:t>
            </a:r>
            <a:r>
              <a:rPr lang="en-US" dirty="0" err="1" smtClean="0"/>
              <a:t>monday</a:t>
            </a:r>
            <a:r>
              <a:rPr lang="en-US" dirty="0" smtClean="0"/>
              <a:t>, </a:t>
            </a:r>
            <a:r>
              <a:rPr lang="en-US" dirty="0" err="1" smtClean="0"/>
              <a:t>tuesday</a:t>
            </a:r>
            <a:r>
              <a:rPr lang="en-US" dirty="0" smtClean="0"/>
              <a:t>, </a:t>
            </a:r>
            <a:r>
              <a:rPr lang="en-US" dirty="0" err="1" smtClean="0"/>
              <a:t>wednesday</a:t>
            </a:r>
            <a:r>
              <a:rPr lang="en-US" dirty="0" smtClean="0"/>
              <a:t>, </a:t>
            </a:r>
            <a:r>
              <a:rPr lang="en-US" dirty="0" err="1" smtClean="0"/>
              <a:t>thursday</a:t>
            </a:r>
            <a:r>
              <a:rPr lang="en-US" dirty="0" smtClean="0"/>
              <a:t>, </a:t>
            </a:r>
            <a:r>
              <a:rPr lang="en-US" dirty="0" err="1" smtClean="0"/>
              <a:t>friday</a:t>
            </a:r>
            <a:r>
              <a:rPr lang="en-US" dirty="0" smtClean="0"/>
              <a:t>, </a:t>
            </a:r>
            <a:r>
              <a:rPr lang="en-US" dirty="0" err="1" smtClean="0"/>
              <a:t>saturday</a:t>
            </a:r>
            <a:r>
              <a:rPr lang="en-US" dirty="0" smtClean="0"/>
              <a:t>, </a:t>
            </a:r>
            <a:r>
              <a:rPr lang="en-US" dirty="0" err="1" smtClean="0"/>
              <a:t>sunday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startTime</a:t>
            </a:r>
            <a:r>
              <a:rPr lang="en-US" dirty="0" smtClean="0"/>
              <a:t>, </a:t>
            </a:r>
            <a:r>
              <a:rPr lang="en-US" dirty="0" err="1" smtClean="0"/>
              <a:t>endTime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038870" y="4305935"/>
            <a:ext cx="438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road, </a:t>
            </a:r>
            <a:r>
              <a:rPr lang="en-US" dirty="0" err="1"/>
              <a:t>d</a:t>
            </a:r>
            <a:r>
              <a:rPr lang="en-US" dirty="0" err="1" smtClean="0"/>
              <a:t>aysString</a:t>
            </a:r>
            <a:r>
              <a:rPr lang="en-US" dirty="0" smtClean="0"/>
              <a:t>,  </a:t>
            </a:r>
            <a:r>
              <a:rPr lang="en-US" dirty="0" err="1" smtClean="0"/>
              <a:t>mileStart</a:t>
            </a:r>
            <a:r>
              <a:rPr lang="en-US" dirty="0" smtClean="0"/>
              <a:t>, </a:t>
            </a:r>
            <a:r>
              <a:rPr lang="en-US" dirty="0" err="1" smtClean="0"/>
              <a:t>mileEnd</a:t>
            </a:r>
            <a:r>
              <a:rPr lang="en-US" dirty="0" smtClean="0"/>
              <a:t>, </a:t>
            </a:r>
            <a:r>
              <a:rPr lang="en-US" dirty="0" err="1" smtClean="0"/>
              <a:t>timeStart</a:t>
            </a:r>
            <a:r>
              <a:rPr lang="en-US" dirty="0" smtClean="0"/>
              <a:t>, </a:t>
            </a:r>
            <a:r>
              <a:rPr lang="en-US" dirty="0" err="1" smtClean="0"/>
              <a:t>timeEnd</a:t>
            </a:r>
            <a:r>
              <a:rPr lang="en-US" dirty="0" smtClean="0"/>
              <a:t>, </a:t>
            </a:r>
            <a:r>
              <a:rPr lang="en-US" dirty="0" err="1" smtClean="0"/>
              <a:t>roadId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9: Current Road Activities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25750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66341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8715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5014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90735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31799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25932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66523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8897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5032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90916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31981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 rot="5400000">
            <a:off x="4591972" y="3348793"/>
            <a:ext cx="14151" cy="4822240"/>
            <a:chOff x="4053128" y="1542910"/>
            <a:chExt cx="14151" cy="482224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 flipH="1">
            <a:off x="1615186" y="5754817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43279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560564" y="2063463"/>
            <a:ext cx="149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filter(“today”)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84637" y="3724314"/>
            <a:ext cx="50207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Category, Status, Direction, Road, </a:t>
            </a:r>
            <a:r>
              <a:rPr lang="en-US" dirty="0" err="1" smtClean="0"/>
              <a:t>CountyCode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DistrictNumber</a:t>
            </a:r>
            <a:r>
              <a:rPr lang="en-US" dirty="0" smtClean="0"/>
              <a:t>, Latitude, Longitude, </a:t>
            </a:r>
          </a:p>
          <a:p>
            <a:r>
              <a:rPr lang="en-US" dirty="0" err="1" smtClean="0"/>
              <a:t>ActivityStartDateTime</a:t>
            </a:r>
            <a:r>
              <a:rPr lang="en-US" dirty="0" smtClean="0"/>
              <a:t>, </a:t>
            </a:r>
            <a:r>
              <a:rPr lang="en-US" dirty="0" err="1" smtClean="0"/>
              <a:t>ActivityEndDateTime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ActivityCreationDateTime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ActitivyLastModifiedDateTime</a:t>
            </a:r>
            <a:r>
              <a:rPr lang="en-US" dirty="0" smtClean="0"/>
              <a:t>, </a:t>
            </a:r>
            <a:r>
              <a:rPr lang="en-US" dirty="0" err="1" smtClean="0"/>
              <a:t>StartMile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StartMileDescription</a:t>
            </a:r>
            <a:r>
              <a:rPr lang="en-US" dirty="0" smtClean="0"/>
              <a:t>, </a:t>
            </a:r>
            <a:r>
              <a:rPr lang="en-US" dirty="0" err="1" smtClean="0"/>
              <a:t>EndMile</a:t>
            </a:r>
            <a:r>
              <a:rPr lang="en-US" dirty="0" smtClean="0"/>
              <a:t>, </a:t>
            </a:r>
            <a:r>
              <a:rPr lang="en-US" dirty="0" err="1" smtClean="0"/>
              <a:t>EndMileDescription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Description, Detour Description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229" y="3078916"/>
            <a:ext cx="7096542" cy="311456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29" y="3080734"/>
            <a:ext cx="60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3229" y="3560484"/>
            <a:ext cx="3927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26020" y="3450066"/>
            <a:ext cx="209582" cy="110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335602" y="3078916"/>
            <a:ext cx="0" cy="3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4045" y="3176239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[each road Activity that happened 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5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57930" y="408211"/>
            <a:ext cx="35257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System Sequence Diagram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558ED5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Use Case 10: Sign In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0470" y="155164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605754" y="1965922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05754" y="237183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15186" y="277775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10470" y="319203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10470" y="359794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5751" y="402168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01035" y="4435966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01035" y="484188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05751" y="525252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601035" y="566680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01035" y="6072719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39451" y="155346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34735" y="1967740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4735" y="237365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44167" y="277957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39451" y="3193851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39451" y="3599765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34732" y="402350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30016" y="4437784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30016" y="4843698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4732" y="525434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30016" y="5668623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030016" y="6074537"/>
            <a:ext cx="0" cy="301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8984" y="943486"/>
            <a:ext cx="152404" cy="450722"/>
            <a:chOff x="1204579" y="408211"/>
            <a:chExt cx="183306" cy="830997"/>
          </a:xfrm>
        </p:grpSpPr>
        <p:sp>
          <p:nvSpPr>
            <p:cNvPr id="5" name="Oval 4"/>
            <p:cNvSpPr/>
            <p:nvPr/>
          </p:nvSpPr>
          <p:spPr>
            <a:xfrm>
              <a:off x="1204579" y="408211"/>
              <a:ext cx="183306" cy="28577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5" idx="4"/>
            </p:cNvCxnSpPr>
            <p:nvPr/>
          </p:nvCxnSpPr>
          <p:spPr>
            <a:xfrm>
              <a:off x="1296232" y="693984"/>
              <a:ext cx="0" cy="2749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204579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6232" y="968958"/>
              <a:ext cx="91653" cy="270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296232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204579" y="785642"/>
              <a:ext cx="91653" cy="523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598986" y="1062962"/>
            <a:ext cx="86206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System</a:t>
            </a:r>
            <a:endParaRPr lang="en-US" dirty="0">
              <a:solidFill>
                <a:srgbClr val="558ED5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4567366" y="770362"/>
            <a:ext cx="14151" cy="4822240"/>
            <a:chOff x="4053128" y="1542910"/>
            <a:chExt cx="14151" cy="48222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4062563" y="154291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57847" y="1957190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57847" y="236310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67279" y="276902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062563" y="3183301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62563" y="3589215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7844" y="401295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3128" y="4427234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3128" y="4833148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057844" y="524379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053128" y="5658073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053128" y="6063987"/>
              <a:ext cx="0" cy="301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H="1">
            <a:off x="1615186" y="3174406"/>
            <a:ext cx="414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615186" y="2095045"/>
            <a:ext cx="5428981" cy="39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91720" y="1725713"/>
            <a:ext cx="286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SignIn(userName, password)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786870" y="2768293"/>
            <a:ext cx="115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569</Words>
  <Application>Microsoft Macintosh PowerPoint</Application>
  <PresentationFormat>On-screen Show (4:3)</PresentationFormat>
  <Paragraphs>169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Niemiller</dc:creator>
  <cp:lastModifiedBy>Kevin Niemiller</cp:lastModifiedBy>
  <cp:revision>21</cp:revision>
  <dcterms:created xsi:type="dcterms:W3CDTF">2014-10-01T00:47:06Z</dcterms:created>
  <dcterms:modified xsi:type="dcterms:W3CDTF">2014-10-29T03:43:28Z</dcterms:modified>
</cp:coreProperties>
</file>