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7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0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9/30/14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2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9/30/14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5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9/30/14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5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3DA5-74C6-C840-9AC0-21E7E652D512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6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144" y="387422"/>
            <a:ext cx="1587937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User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emailAddress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phoneNumber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9144" y="740962"/>
            <a:ext cx="1587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5624" y="1670633"/>
            <a:ext cx="1877055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ODOT Website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XML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65625" y="1997985"/>
            <a:ext cx="187705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2580" y="2618400"/>
            <a:ext cx="1454418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Analyze Data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072580" y="2945752"/>
            <a:ext cx="1454417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5404" y="387422"/>
            <a:ext cx="3178007" cy="618631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 Activity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Category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Status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Direction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CountyCode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DistrictNumber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Latitude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Longitude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ActivityStartDateTime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ActivityEndDateTime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ActivityCreationDateTime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ActivityLastModifiedDateTime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Description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DetourDescription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725405" y="714774"/>
            <a:ext cx="3178006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436" y="4712640"/>
            <a:ext cx="200433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Notification System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71437" y="5039992"/>
            <a:ext cx="200433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3701" y="4002047"/>
            <a:ext cx="1488978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SMTP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353701" y="4329399"/>
            <a:ext cx="14889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3700" y="5215748"/>
            <a:ext cx="1877055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Text Message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353701" y="5543100"/>
            <a:ext cx="187705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8123" y="1864750"/>
            <a:ext cx="0" cy="900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08123" y="2765271"/>
            <a:ext cx="25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8446" y="1864750"/>
            <a:ext cx="0" cy="3350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20076" y="5217768"/>
            <a:ext cx="25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75771" y="5213320"/>
            <a:ext cx="1898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70341" y="4596006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965624" y="4596006"/>
            <a:ext cx="388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972171" y="5217768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972171" y="5835082"/>
            <a:ext cx="388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842679" y="2279028"/>
            <a:ext cx="882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26997" y="3177122"/>
            <a:ext cx="3198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965624" y="3539026"/>
            <a:ext cx="27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72171" y="3523166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199666" y="4140480"/>
            <a:ext cx="765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199666" y="4140480"/>
            <a:ext cx="0" cy="572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99666" y="387422"/>
            <a:ext cx="32554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DOMAIN MODEL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Cincinnati Road Activity</a:t>
            </a:r>
          </a:p>
        </p:txBody>
      </p:sp>
    </p:spTree>
    <p:extLst>
      <p:ext uri="{BB962C8B-B14F-4D97-AF65-F5344CB8AC3E}">
        <p14:creationId xmlns:p14="http://schemas.microsoft.com/office/powerpoint/2010/main" val="251035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1: Sign Up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 rot="5400000">
            <a:off x="4591972" y="2877409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1615186" y="528343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610470" y="4322849"/>
            <a:ext cx="54195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17195" y="1725713"/>
            <a:ext cx="420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SignUp</a:t>
            </a:r>
            <a:r>
              <a:rPr lang="en-US" dirty="0" smtClean="0"/>
              <a:t>(</a:t>
            </a:r>
            <a:r>
              <a:rPr lang="en-US" dirty="0" err="1" smtClean="0"/>
              <a:t>userName</a:t>
            </a:r>
            <a:r>
              <a:rPr lang="en-US" dirty="0" smtClean="0"/>
              <a:t>, password1, password2)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057300" y="2777753"/>
            <a:ext cx="463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error: please include an @ symbol in </a:t>
            </a:r>
            <a:r>
              <a:rPr lang="en-US" dirty="0" err="1" smtClean="0"/>
              <a:t>userName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217195" y="3894381"/>
            <a:ext cx="420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SignUp</a:t>
            </a:r>
            <a:r>
              <a:rPr lang="en-US" dirty="0" smtClean="0"/>
              <a:t>(</a:t>
            </a:r>
            <a:r>
              <a:rPr lang="en-US" dirty="0" err="1" smtClean="0"/>
              <a:t>userName</a:t>
            </a:r>
            <a:r>
              <a:rPr lang="en-US" dirty="0" smtClean="0"/>
              <a:t>, password1, password2)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639166" y="4865156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9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3: Update Data by User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43279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2063463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  <a:endParaRPr lang="en-US" dirty="0" smtClean="0"/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9: Current Road Activities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43279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2063463"/>
            <a:ext cx="149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filter(“today”)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  <a:endParaRPr lang="en-US" dirty="0" smtClean="0"/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40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 that happened today]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5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10: Sign In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991720" y="1725713"/>
            <a:ext cx="286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SignIn</a:t>
            </a:r>
            <a:r>
              <a:rPr lang="en-US" dirty="0" smtClean="0"/>
              <a:t>(</a:t>
            </a:r>
            <a:r>
              <a:rPr lang="en-US" dirty="0" err="1" smtClean="0"/>
              <a:t>userName</a:t>
            </a:r>
            <a:r>
              <a:rPr lang="en-US" dirty="0" smtClean="0"/>
              <a:t>, password)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786870" y="2768293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11: Sign Out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00074" y="1669957"/>
            <a:ext cx="106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SignOut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714752" y="2768293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9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94296" y="1480032"/>
            <a:ext cx="4308746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SignIn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SignIn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userName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, password) 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94297" y="1976663"/>
            <a:ext cx="4308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67422" y="387422"/>
            <a:ext cx="32554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Accounts-Entry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94297" y="2849235"/>
            <a:ext cx="4308745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23088" y="1467344"/>
            <a:ext cx="3274379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SignOut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SignOut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023089" y="1911599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023089" y="2679418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4297" y="3792949"/>
            <a:ext cx="5375082" cy="2862323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SignUp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password1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password2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passwordLength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Bool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atLeastOneDigit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SignUp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userName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, password1, password2) 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94298" y="4289580"/>
            <a:ext cx="53750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94298" y="5793768"/>
            <a:ext cx="5375081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22921" y="4133799"/>
            <a:ext cx="2130546" cy="175432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ForgotPassword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userName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ForgotPassword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122921" y="4578054"/>
            <a:ext cx="2130546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122921" y="5188745"/>
            <a:ext cx="21305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1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820204" y="2100738"/>
            <a:ext cx="1083891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Main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Main()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820205" y="2597369"/>
            <a:ext cx="10838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67422" y="151729"/>
            <a:ext cx="3255499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Update Data By User &amp; Current Road Activities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35093" y="1656483"/>
            <a:ext cx="3274379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Session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key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value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>
                <a:ln>
                  <a:solidFill>
                    <a:srgbClr val="000000"/>
                  </a:solidFill>
                </a:ln>
              </a:rPr>
              <a:t>g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et(key): value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set(key, value)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135093" y="2100738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135093" y="2868557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02320" y="4241140"/>
            <a:ext cx="2363633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HttpRequest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File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url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makeHttpRequest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getXML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902321" y="4737771"/>
            <a:ext cx="2363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02321" y="5505591"/>
            <a:ext cx="2363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5092" y="4291056"/>
            <a:ext cx="3274379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Data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File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importData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(xml)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filter(filter)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135092" y="4735311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35093" y="5256803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92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338</Words>
  <Application>Microsoft Macintosh PowerPoint</Application>
  <PresentationFormat>On-screen Show (4:3)</PresentationFormat>
  <Paragraphs>134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Niemiller</dc:creator>
  <cp:lastModifiedBy>Kevin Niemiller</cp:lastModifiedBy>
  <cp:revision>17</cp:revision>
  <dcterms:created xsi:type="dcterms:W3CDTF">2014-10-01T00:47:06Z</dcterms:created>
  <dcterms:modified xsi:type="dcterms:W3CDTF">2014-10-01T03:51:34Z</dcterms:modified>
</cp:coreProperties>
</file>