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59" r:id="rId10"/>
    <p:sldId id="261" r:id="rId11"/>
    <p:sldId id="268" r:id="rId12"/>
    <p:sldId id="269" r:id="rId13"/>
    <p:sldId id="270" r:id="rId14"/>
    <p:sldId id="262" r:id="rId15"/>
    <p:sldId id="263" r:id="rId16"/>
    <p:sldId id="282" r:id="rId17"/>
    <p:sldId id="276" r:id="rId18"/>
    <p:sldId id="271" r:id="rId19"/>
    <p:sldId id="279" r:id="rId20"/>
    <p:sldId id="272" r:id="rId21"/>
    <p:sldId id="273" r:id="rId22"/>
    <p:sldId id="280" r:id="rId23"/>
    <p:sldId id="277" r:id="rId24"/>
    <p:sldId id="278" r:id="rId25"/>
    <p:sldId id="275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55" autoAdjust="0"/>
  </p:normalViewPr>
  <p:slideViewPr>
    <p:cSldViewPr snapToGrid="0" snapToObjects="1">
      <p:cViewPr varScale="1">
        <p:scale>
          <a:sx n="104" d="100"/>
          <a:sy n="104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836" y="188567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1971" y="235935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77369" y="200202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94113" y="231507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94113" y="287096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3998" y="326202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77080" y="443564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0132" y="522369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72171" y="431900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9386" y="583508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56933" y="2205648"/>
            <a:ext cx="167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Reviews data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485" y="192864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447" y="4181699"/>
            <a:ext cx="13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Receives information from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1088" y="1649570"/>
            <a:ext cx="72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data from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5772" y="2900123"/>
            <a:ext cx="2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this data for user to analyze data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8093" y="290012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187118" y="3262027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data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9386" y="4901492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06000" y="5599714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14: View All Travel Paths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4308" y="1669957"/>
            <a:ext cx="371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Travelled Roads webpage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6083" y="2373654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83" y="237547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66083" y="285522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58874" y="274480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68456" y="237365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86899" y="2470977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3276599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77399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editPathEnter</a:t>
            </a:r>
            <a:r>
              <a:rPr lang="en-US" dirty="0"/>
              <a:t>(Returns road, </a:t>
            </a:r>
            <a:r>
              <a:rPr lang="en-US" dirty="0" err="1"/>
              <a:t>daysString</a:t>
            </a:r>
            <a:r>
              <a:rPr lang="en-US" dirty="0"/>
              <a:t>,  </a:t>
            </a:r>
            <a:r>
              <a:rPr lang="en-US" dirty="0" err="1"/>
              <a:t>mileStart</a:t>
            </a:r>
            <a:r>
              <a:rPr lang="en-US" dirty="0"/>
              <a:t>, </a:t>
            </a:r>
            <a:r>
              <a:rPr lang="en-US" dirty="0" err="1"/>
              <a:t>mileEnd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/>
              <a:t>roadId</a:t>
            </a:r>
            <a:r>
              <a:rPr lang="en-US" dirty="0"/>
              <a:t>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 (Alternate Path)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22282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editPathCancel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471" y="1815518"/>
            <a:ext cx="4308746" cy="424731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AccountsEntry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password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passwordLength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SignIn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password) :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SignUp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password) 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ForgotPassword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SignOut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getEmail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97471" y="2276204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Entry and Users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97470" y="3747859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0595" y="1741727"/>
            <a:ext cx="213870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email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00595" y="2196583"/>
            <a:ext cx="2138709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5" idx="1"/>
          </p:cNvCxnSpPr>
          <p:nvPr/>
        </p:nvCxnSpPr>
        <p:spPr>
          <a:xfrm flipV="1">
            <a:off x="5106215" y="2618891"/>
            <a:ext cx="494380" cy="2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639077" y="1664692"/>
            <a:ext cx="325549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User, Update Data by System, and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25404" y="387422"/>
            <a:ext cx="3178007" cy="674030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Category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Status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Direction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String Road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Latitude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Longitude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9905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Roads,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TravelPaths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RoadNames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517" y="2271899"/>
            <a:ext cx="2917432" cy="480131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setRoadNameId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(days)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61517" y="2774481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7072" y="1660705"/>
            <a:ext cx="213870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road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(road)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337072" y="2014245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37072" y="2945453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1517" y="4939799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37072" y="3878694"/>
            <a:ext cx="2138709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337072" y="4232234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37072" y="4348690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5781" y="2564074"/>
            <a:ext cx="249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8949" y="2420294"/>
            <a:ext cx="258123" cy="2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0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1: Sign Up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2: Update Data by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62032" y="3198911"/>
            <a:ext cx="2181611" cy="1569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033" y="3200729"/>
            <a:ext cx="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0657" y="368229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3448" y="357187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73030" y="320072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2487" y="3385395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25" y="3920101"/>
            <a:ext cx="22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SystemRequestData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371" y="5391745"/>
            <a:ext cx="19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runs every 5 minutes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63448" y="4768699"/>
            <a:ext cx="209582" cy="623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3: Update Data by User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920101"/>
            <a:ext cx="18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4: Analyze Road Activity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925" y="392010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selects filters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5: Enter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247973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6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681" y="2479731"/>
            <a:ext cx="168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92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9: Current Road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4333" y="257605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827768"/>
            <a:ext cx="2065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</a:t>
            </a:r>
            <a:r>
              <a:rPr lang="en-US" dirty="0" err="1" smtClean="0"/>
              <a:t>categoryType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today, “”)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10: Sign In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0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11: Sign 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9413" y="3620559"/>
            <a:ext cx="156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signOut</a:t>
            </a:r>
            <a:r>
              <a:rPr lang="en-US" dirty="0" smtClean="0"/>
              <a:t>(email)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14: View All Travel Paths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28401" y="2281456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20030" y="3989891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955" y="3622659"/>
            <a:ext cx="188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ViewTravelPaths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4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15: Edit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407329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4431" y="4205089"/>
            <a:ext cx="284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r>
              <a:rPr lang="en-US" dirty="0" smtClean="0"/>
              <a:t>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18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6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2: Update Data by System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 (continued)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5: Enter Roads Travelled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083" y="3830766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83" y="383258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66083" y="431233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58874" y="420191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268456" y="383076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86899" y="3928089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1200</Words>
  <Application>Microsoft Macintosh PowerPoint</Application>
  <PresentationFormat>On-screen Show (4:3)</PresentationFormat>
  <Paragraphs>328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35</cp:revision>
  <cp:lastPrinted>2014-10-29T20:51:35Z</cp:lastPrinted>
  <dcterms:created xsi:type="dcterms:W3CDTF">2014-10-01T00:47:06Z</dcterms:created>
  <dcterms:modified xsi:type="dcterms:W3CDTF">2014-10-29T21:55:03Z</dcterms:modified>
</cp:coreProperties>
</file>