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83" r:id="rId9"/>
    <p:sldId id="260" r:id="rId10"/>
    <p:sldId id="259" r:id="rId11"/>
    <p:sldId id="261" r:id="rId12"/>
    <p:sldId id="284" r:id="rId13"/>
    <p:sldId id="285" r:id="rId14"/>
    <p:sldId id="268" r:id="rId15"/>
    <p:sldId id="269" r:id="rId16"/>
    <p:sldId id="270" r:id="rId17"/>
    <p:sldId id="286" r:id="rId18"/>
    <p:sldId id="288" r:id="rId19"/>
    <p:sldId id="262" r:id="rId20"/>
    <p:sldId id="263" r:id="rId21"/>
    <p:sldId id="282" r:id="rId22"/>
    <p:sldId id="294" r:id="rId23"/>
    <p:sldId id="295" r:id="rId24"/>
    <p:sldId id="276" r:id="rId25"/>
    <p:sldId id="271" r:id="rId26"/>
    <p:sldId id="279" r:id="rId27"/>
    <p:sldId id="272" r:id="rId28"/>
    <p:sldId id="273" r:id="rId29"/>
    <p:sldId id="289" r:id="rId30"/>
    <p:sldId id="280" r:id="rId31"/>
    <p:sldId id="277" r:id="rId32"/>
    <p:sldId id="278" r:id="rId33"/>
    <p:sldId id="290" r:id="rId34"/>
    <p:sldId id="291" r:id="rId35"/>
    <p:sldId id="275" r:id="rId36"/>
    <p:sldId id="274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28" d="100"/>
          <a:sy n="128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901340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228692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264281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591633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Travel Path Alerts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TravelPathId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NotifiedUser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60794" y="5891442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60794" y="6197682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13848" cy="542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411152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65624" y="5213320"/>
            <a:ext cx="1" cy="1010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72718" y="6223870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1509735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2407829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75772" y="4992135"/>
            <a:ext cx="29496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9874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27637" y="79466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776" y="181240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15177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123273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154577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10166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1694" y="4739558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42748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31172" y="622387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71437" y="198118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206121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880277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130830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13083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734371" y="3904700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</a:t>
            </a:r>
            <a:r>
              <a:rPr lang="en-US" sz="1200" dirty="0" err="1" smtClean="0"/>
              <a:t>TravelPaths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65624" y="5526071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718881" y="519938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4399" y="2501927"/>
            <a:ext cx="1587937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Travel Paths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DaysTravelled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94399" y="2855467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2389" y="475706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554421" y="4970310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</a:t>
            </a:r>
            <a:r>
              <a:rPr lang="en-US" sz="1200" dirty="0" err="1" smtClean="0"/>
              <a:t>RoadActivity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809517" y="3766200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8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9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Subscribe to Alerts for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subscribe(true)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257218" y="2768293"/>
            <a:ext cx="25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subscribed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Unsubscribe to Alerts for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65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subscribe(false)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212021" y="2743887"/>
            <a:ext cx="25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subscribed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9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12: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13: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13: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Remove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59222" y="1669957"/>
            <a:ext cx="20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deleteTravelPath</a:t>
            </a:r>
            <a:r>
              <a:rPr lang="en-US" dirty="0" smtClean="0"/>
              <a:t>(id)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800074" y="2768293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9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Analyze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342350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82754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33417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addRoadToAnalyze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dateAndTimeStart</a:t>
            </a:r>
            <a:r>
              <a:rPr lang="en-US" dirty="0" smtClean="0"/>
              <a:t>, </a:t>
            </a:r>
            <a:r>
              <a:rPr lang="en-US" dirty="0" err="1" smtClean="0"/>
              <a:t>dateAndTimeEnd</a:t>
            </a:r>
            <a:r>
              <a:rPr lang="en-US" dirty="0" smtClean="0"/>
              <a:t>, </a:t>
            </a:r>
            <a:r>
              <a:rPr lang="en-US" dirty="0" err="1" smtClean="0"/>
              <a:t>filterName</a:t>
            </a:r>
            <a:r>
              <a:rPr lang="en-US" dirty="0" smtClean="0"/>
              <a:t>, color)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19881" y="3966534"/>
            <a:ext cx="43889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 err="1" smtClean="0"/>
              <a:t>numOfAccidents</a:t>
            </a:r>
            <a:r>
              <a:rPr lang="en-US" dirty="0" smtClean="0"/>
              <a:t>, </a:t>
            </a:r>
            <a:r>
              <a:rPr lang="en-US" dirty="0" err="1" smtClean="0"/>
              <a:t>numOfRoadworkPlanned</a:t>
            </a:r>
            <a:r>
              <a:rPr lang="en-US" dirty="0" smtClean="0"/>
              <a:t>,  </a:t>
            </a:r>
            <a:r>
              <a:rPr lang="en-US" dirty="0" err="1" smtClean="0"/>
              <a:t>numOfRoadworkUnplanned</a:t>
            </a:r>
            <a:r>
              <a:rPr lang="en-US" dirty="0" smtClean="0"/>
              <a:t>, </a:t>
            </a:r>
            <a:r>
              <a:rPr lang="en-US" dirty="0" err="1" smtClean="0"/>
              <a:t>numOfFlooding</a:t>
            </a:r>
            <a:r>
              <a:rPr lang="en-US" dirty="0" smtClean="0"/>
              <a:t>, </a:t>
            </a:r>
            <a:r>
              <a:rPr lang="en-US" dirty="0" err="1" smtClean="0"/>
              <a:t>numOfSnowIce</a:t>
            </a:r>
            <a:r>
              <a:rPr lang="en-US" dirty="0" smtClean="0"/>
              <a:t>, </a:t>
            </a:r>
            <a:r>
              <a:rPr lang="en-US" dirty="0" err="1" smtClean="0"/>
              <a:t>numOfDebris</a:t>
            </a:r>
            <a:r>
              <a:rPr lang="en-US" dirty="0" smtClean="0"/>
              <a:t>, </a:t>
            </a:r>
            <a:r>
              <a:rPr lang="en-US" dirty="0" err="1" smtClean="0"/>
              <a:t>numOfDisabledVehicle</a:t>
            </a:r>
            <a:r>
              <a:rPr lang="en-US" dirty="0" smtClean="0"/>
              <a:t>, </a:t>
            </a:r>
            <a:r>
              <a:rPr lang="en-US" dirty="0" err="1" smtClean="0"/>
              <a:t>numOfOther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471" y="1815518"/>
            <a:ext cx="4308746" cy="424731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AccountsEntry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passwordLength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SignIn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: email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SignUp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(email, password) 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email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ForgotPassword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SignOut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getEmail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getPassword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97471" y="2276204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 and Users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97470" y="3747859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0595" y="1741727"/>
            <a:ext cx="213870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email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00595" y="2196583"/>
            <a:ext cx="2138709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5" idx="1"/>
          </p:cNvCxnSpPr>
          <p:nvPr/>
        </p:nvCxnSpPr>
        <p:spPr>
          <a:xfrm flipV="1">
            <a:off x="5106215" y="2618891"/>
            <a:ext cx="494380" cy="2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39077" y="1664692"/>
            <a:ext cx="325549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User, Update Data by System, and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674030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Direction</a:t>
            </a: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String Road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Latitude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Longitude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Description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9905" y="387422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Roads,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TravelPaths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, </a:t>
            </a:r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RoadNames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517" y="2271899"/>
            <a:ext cx="2917432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setRoadNameId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(days)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getDays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days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2774481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1660705"/>
            <a:ext cx="213870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road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(road)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2014245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37072" y="2945453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4939799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37072" y="3878694"/>
            <a:ext cx="2138709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(mi)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getEndMile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getStartTime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 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getEndTime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37072" y="4232234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7072" y="434869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2564074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2420294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0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Note: This class shown on different page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9905" y="114610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Analyze Roads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517" y="580868"/>
            <a:ext cx="2917432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AnalyzeRoads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roadNameId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filterName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color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numOfAccidents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numOfRoadworkPlanned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numOfRoadwordUnplanned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numOfFlooding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numOfSnowIce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numOfDebris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numOfDisabledVehicle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numOfOther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setNumOfAccidents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getNumOfAccidents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1056033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1056033"/>
            <a:ext cx="2138709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Note: this class shown on different page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144224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6006248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03213" y="1666757"/>
            <a:ext cx="3460809" cy="480131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AnalyzeRoads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setNumOfRoadworkPlanned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getNumOfRoadworkPlanned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setNumOfRoadworkUnplanned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getNumOfRoadworkUnplanned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setNumOfFlooding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etNumOfFlooding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setNumOfSnowIce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getNumOfSnowIce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setNumOfDebris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getNumOfDebris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setNumOfDisabledVehicle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getNumOfDisabledVehicle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setNumOfOther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int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getNumOfOther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5603213" y="2157504"/>
            <a:ext cx="3460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1314938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2420294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8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25404" y="387422"/>
            <a:ext cx="3178007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Note: Class shown in previous diagram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44400" y="86877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err="1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TravelPathAlerts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517" y="245644"/>
            <a:ext cx="2917432" cy="646330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TravelPathAlerts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userId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roadActivityId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TravelPathId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Monday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Tuesday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Wednesday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Thursday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Friday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Saturday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Sunday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dateAdded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ISODate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dateModified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notifiedUser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setUserId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(string)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setRoadActivityId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(string)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getRoadActivityId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int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setMonday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setTuesday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setWednesday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61517" y="740962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37072" y="914128"/>
            <a:ext cx="2138709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Note: Class shown in previous diagram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337072" y="2334180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517" y="4774984"/>
            <a:ext cx="2917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47230" y="3015839"/>
            <a:ext cx="2351965" cy="34163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TravelPathAlerts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setThursday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setFriday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setSaturday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setSunday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getMonday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getTuesday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getWednesday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getThursday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getFriday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getSaturday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getSunday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37072" y="3640839"/>
            <a:ext cx="2138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5781" y="1041959"/>
            <a:ext cx="2496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78949" y="1518659"/>
            <a:ext cx="258123" cy="2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7072" y="1989858"/>
            <a:ext cx="2138709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Note: Class shown in previous diagram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78949" y="2483794"/>
            <a:ext cx="268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78949" y="1905323"/>
            <a:ext cx="2620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1447" y="2483794"/>
            <a:ext cx="3171964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TravelPathAlerts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 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cont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setDateAdded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(date)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getDateAdded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date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setDateModified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(date)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getDateModified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date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setNotifiedUser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getNotifiedUser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: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bool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731447" y="3007944"/>
            <a:ext cx="3171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1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1333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57322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19132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4664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1674" y="306520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7789" y="2650788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6106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7762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91547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91547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988180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439836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073438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88524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073438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824787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4090" y="3168463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0205" y="2754046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Filter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6: Notification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05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24801" y="1735820"/>
            <a:ext cx="164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TravelPathAlert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803" y="1920486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47858" y="3946751"/>
            <a:ext cx="2997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7120" y="3540790"/>
            <a:ext cx="25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sendEmail</a:t>
            </a:r>
            <a:r>
              <a:rPr lang="en-US" dirty="0" smtClean="0"/>
              <a:t>(to, </a:t>
            </a:r>
            <a:r>
              <a:rPr lang="en-US" dirty="0" err="1" smtClean="0"/>
              <a:t>emailBody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6319" y="2370501"/>
            <a:ext cx="3246232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320" y="237231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4944" y="285388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77735" y="274346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87317" y="237231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7658" y="3461023"/>
            <a:ext cx="32428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36774" y="255698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3786" y="3091691"/>
            <a:ext cx="316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checkEmailWithAnyNewAlerts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7658" y="456333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11 minutes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877735" y="394028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0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7: Current Road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8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Sign In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3891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9880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71690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7222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4233" y="291008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0348" y="2495668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9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Sign 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8175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74164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35974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2999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8517" y="292947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4632" y="2515058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Subscribe to Alerts for Travel Path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5617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429" y="2281456"/>
            <a:ext cx="134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38390" y="3989891"/>
            <a:ext cx="3457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8072" y="3620559"/>
            <a:ext cx="230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subscribe(</a:t>
            </a:r>
            <a:r>
              <a:rPr lang="en-US" dirty="0" err="1" smtClean="0"/>
              <a:t>userId</a:t>
            </a:r>
            <a:r>
              <a:rPr lang="en-US" dirty="0" smtClean="0"/>
              <a:t>, true)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0933" y="289069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9044" y="2466122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Unsubscribe to Alerts for Travel Path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5617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429" y="2281456"/>
            <a:ext cx="134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38390" y="3989891"/>
            <a:ext cx="3457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8072" y="3620559"/>
            <a:ext cx="23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ubscribe(</a:t>
            </a:r>
            <a:r>
              <a:rPr lang="en-US" dirty="0" err="1" smtClean="0"/>
              <a:t>userId</a:t>
            </a:r>
            <a:r>
              <a:rPr lang="en-US" dirty="0" smtClean="0"/>
              <a:t>, false)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0933" y="289069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9044" y="2466122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12: View All Travel Paths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5617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429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21058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6983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33601" y="289069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716" y="2476278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13: Edit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Remove Travel Path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295617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429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81768" y="3989891"/>
            <a:ext cx="2613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6775" y="3622659"/>
            <a:ext cx="23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RemoveTravelPath</a:t>
            </a:r>
            <a:r>
              <a:rPr lang="en-US" dirty="0" smtClean="0"/>
              <a:t>(id)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4311" y="2890695"/>
            <a:ext cx="187457" cy="1200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0426" y="2476278"/>
            <a:ext cx="191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6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Analyze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5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200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AddRoadToAnalyze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26954" y="1928362"/>
            <a:ext cx="14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AnalyzeRoads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21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addRoadToAnalyze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7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Filter 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Filter 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6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: Notification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3863" y="2267085"/>
            <a:ext cx="183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checkNewAlerts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8" y="1608539"/>
            <a:ext cx="6727817" cy="10662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1603203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082953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1972535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1601385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4045" y="1668139"/>
            <a:ext cx="151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[every 7 </a:t>
            </a:r>
            <a:r>
              <a:rPr lang="en-US" dirty="0" err="1" smtClean="0"/>
              <a:t>mins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39084" y="2945405"/>
            <a:ext cx="6721961" cy="27232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085" y="2940070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39085" y="3419820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131876" y="3309402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341458" y="2938252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59901" y="3005006"/>
            <a:ext cx="163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[every 11 </a:t>
            </a:r>
            <a:r>
              <a:rPr lang="en-US" dirty="0" err="1" smtClean="0"/>
              <a:t>mins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44099" y="3518717"/>
            <a:ext cx="187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checkIfNewAlert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8" name="Curved Connector 77"/>
          <p:cNvCxnSpPr/>
          <p:nvPr/>
        </p:nvCxnSpPr>
        <p:spPr>
          <a:xfrm rot="10800000" flipV="1">
            <a:off x="6188984" y="3059207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188984" y="3313971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42343" y="4133922"/>
            <a:ext cx="416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</a:t>
            </a:r>
            <a:r>
              <a:rPr lang="en-US" dirty="0" err="1" smtClean="0"/>
              <a:t>newAlert</a:t>
            </a:r>
            <a:r>
              <a:rPr lang="en-US" dirty="0" smtClean="0"/>
              <a:t> where </a:t>
            </a:r>
            <a:r>
              <a:rPr lang="en-US" dirty="0" err="1" smtClean="0"/>
              <a:t>NotifyUser</a:t>
            </a:r>
            <a:r>
              <a:rPr lang="en-US" dirty="0" smtClean="0"/>
              <a:t> == false]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79272" y="4147952"/>
            <a:ext cx="6460353" cy="10623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79273" y="4142616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879273" y="4488045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272064" y="4377627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481646" y="4166191"/>
            <a:ext cx="0" cy="211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0800000" flipV="1">
            <a:off x="6182639" y="4246672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182639" y="4501436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19930" y="4647997"/>
            <a:ext cx="263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concatAlertsToOneEmail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4597828" y="4111743"/>
            <a:ext cx="14151" cy="4822240"/>
            <a:chOff x="4053128" y="1542910"/>
            <a:chExt cx="14151" cy="482224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H="1">
            <a:off x="1621042" y="651776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606891" y="64815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039451" y="64815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859305" y="5835219"/>
            <a:ext cx="41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Email - Road, Category,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endTime</a:t>
            </a:r>
            <a:r>
              <a:rPr lang="en-US" dirty="0" smtClean="0"/>
              <a:t>, Description, Detour Description)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7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7: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1825</Words>
  <Application>Microsoft Macintosh PowerPoint</Application>
  <PresentationFormat>On-screen Show (4:3)</PresentationFormat>
  <Paragraphs>506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54</cp:revision>
  <cp:lastPrinted>2014-10-29T20:51:35Z</cp:lastPrinted>
  <dcterms:created xsi:type="dcterms:W3CDTF">2014-10-01T00:47:06Z</dcterms:created>
  <dcterms:modified xsi:type="dcterms:W3CDTF">2014-12-01T03:40:17Z</dcterms:modified>
</cp:coreProperties>
</file>