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SignIn(userName, password)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Int passwordLength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Bool 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SignUp(userName, password1, password2)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334</Words>
  <Application>Microsoft Macintosh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18</cp:revision>
  <dcterms:created xsi:type="dcterms:W3CDTF">2014-10-01T00:47:06Z</dcterms:created>
  <dcterms:modified xsi:type="dcterms:W3CDTF">2014-10-01T15:45:45Z</dcterms:modified>
</cp:coreProperties>
</file>