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1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A17AA-B9DF-4C50-934D-1DA00B95939F}" v="1" dt="2025-08-13T11:56:03.2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llivan, Stephen M CTR JS J6 (USA)" userId="09533073-ba80-4ec6-aa29-c3f724b8aa56" providerId="ADAL" clId="{051A17AA-B9DF-4C50-934D-1DA00B95939F}"/>
    <pc:docChg chg="custSel modSld">
      <pc:chgData name="Sullivan, Stephen M CTR JS J6 (USA)" userId="09533073-ba80-4ec6-aa29-c3f724b8aa56" providerId="ADAL" clId="{051A17AA-B9DF-4C50-934D-1DA00B95939F}" dt="2025-08-13T11:56:21.830" v="5" actId="1076"/>
      <pc:docMkLst>
        <pc:docMk/>
      </pc:docMkLst>
      <pc:sldChg chg="addSp delSp modSp mod">
        <pc:chgData name="Sullivan, Stephen M CTR JS J6 (USA)" userId="09533073-ba80-4ec6-aa29-c3f724b8aa56" providerId="ADAL" clId="{051A17AA-B9DF-4C50-934D-1DA00B95939F}" dt="2025-08-13T11:56:21.830" v="5" actId="1076"/>
        <pc:sldMkLst>
          <pc:docMk/>
          <pc:sldMk cId="1572565943" sldId="311"/>
        </pc:sldMkLst>
        <pc:picChg chg="del">
          <ac:chgData name="Sullivan, Stephen M CTR JS J6 (USA)" userId="09533073-ba80-4ec6-aa29-c3f724b8aa56" providerId="ADAL" clId="{051A17AA-B9DF-4C50-934D-1DA00B95939F}" dt="2025-08-13T11:55:58.595" v="0" actId="478"/>
          <ac:picMkLst>
            <pc:docMk/>
            <pc:sldMk cId="1572565943" sldId="311"/>
            <ac:picMk id="4" creationId="{912EE474-5FFE-E445-C948-CE18F0551643}"/>
          </ac:picMkLst>
        </pc:picChg>
        <pc:picChg chg="add mod">
          <ac:chgData name="Sullivan, Stephen M CTR JS J6 (USA)" userId="09533073-ba80-4ec6-aa29-c3f724b8aa56" providerId="ADAL" clId="{051A17AA-B9DF-4C50-934D-1DA00B95939F}" dt="2025-08-13T11:56:21.830" v="5" actId="1076"/>
          <ac:picMkLst>
            <pc:docMk/>
            <pc:sldMk cId="1572565943" sldId="311"/>
            <ac:picMk id="7" creationId="{A33CAA5D-A1C5-9A48-6901-9BCB934D65C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3F2F-4E64-4382-81FC-ADCA60D93112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39E9C-8F22-40A2-988B-81E502E847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2226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04AD24C-63E4-43F6-B7A2-9AED7BFA5002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282079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8340" y="326593"/>
            <a:ext cx="4225925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27775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230901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97256" y="1352804"/>
            <a:ext cx="5099685" cy="3439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1E1C1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924143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3901588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1049198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8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717220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6053" y="6155818"/>
            <a:ext cx="2405373" cy="66826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9685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428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58951" y="1538451"/>
            <a:ext cx="5114290" cy="2539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548ED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028309" y="6416252"/>
            <a:ext cx="259841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1F487C"/>
                </a:solidFill>
                <a:latin typeface="Arial"/>
                <a:cs typeface="Arial"/>
              </a:defRPr>
            </a:lvl1pPr>
          </a:lstStyle>
          <a:p>
            <a:pPr marL="80645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  <p:extLst>
      <p:ext uri="{BB962C8B-B14F-4D97-AF65-F5344CB8AC3E}">
        <p14:creationId xmlns:p14="http://schemas.microsoft.com/office/powerpoint/2010/main" val="7932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image" Target="../media/image2.png"/><Relationship Id="rId7" Type="http://schemas.openxmlformats.org/officeDocument/2006/relationships/hyperlink" Target="https://github.com/niemopen/nbac-admin/tree/main/8-october-co-chair-meeting-npc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us06web.zoom.us/j/8016452879?pwd=a3hNN0dieVJPR1pZY2QwbHVXbFJTUT09&amp;omn=86251094933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4438-DCD2-8251-BCFE-2A8F2CAB3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047" y="59817"/>
            <a:ext cx="10908842" cy="615553"/>
          </a:xfrm>
        </p:spPr>
        <p:txBody>
          <a:bodyPr/>
          <a:lstStyle/>
          <a:p>
            <a:r>
              <a:rPr lang="en-US" sz="2000" dirty="0"/>
              <a:t>NIEMOpen Leadership Meeting</a:t>
            </a:r>
            <a:br>
              <a:rPr lang="en-US" sz="2000" dirty="0"/>
            </a:br>
            <a:r>
              <a:rPr lang="en-US" sz="2000" dirty="0"/>
              <a:t>National Press Club &amp; Virtual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12C9E-DC6A-EED1-D120-CD585ED6FB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3047" y="675370"/>
            <a:ext cx="5099685" cy="738664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Date/time: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8 October 2025, ~ 9 AM  – 4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Venue: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National Press Club &amp; Virtual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1F1F1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529 14th St NW, Washington, DC 20045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“DRAFT” Agenda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6B20-7F76-359E-23D2-D5E0BFE30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800" y="152401"/>
            <a:ext cx="2314575" cy="1933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7FEC2-446A-64FF-DD1E-FCDD8193E9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806" y="152400"/>
            <a:ext cx="1545588" cy="1933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1E7AE7-BC84-F55B-8426-654342C666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9163" y="2209800"/>
            <a:ext cx="5775331" cy="405780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1539BC-4D22-C6AB-1EB0-58BA0CBDCE45}"/>
              </a:ext>
            </a:extLst>
          </p:cNvPr>
          <p:cNvSpPr txBox="1"/>
          <p:nvPr/>
        </p:nvSpPr>
        <p:spPr>
          <a:xfrm>
            <a:off x="287506" y="3740763"/>
            <a:ext cx="315720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Link for NBAC &amp; NTAC  Plenary Sessions: TBD</a:t>
            </a:r>
          </a:p>
          <a:p>
            <a:r>
              <a:rPr lang="en-US" sz="1200" b="1" dirty="0"/>
              <a:t>Link for AM &amp; PM </a:t>
            </a:r>
            <a:r>
              <a:rPr lang="en-US" sz="1200" b="1" dirty="0">
                <a:solidFill>
                  <a:srgbClr val="FF0000"/>
                </a:solidFill>
              </a:rPr>
              <a:t>Joint Sessions &amp; Q&amp;A</a:t>
            </a:r>
            <a:r>
              <a:rPr lang="en-US" sz="1200" b="1" dirty="0"/>
              <a:t>: </a:t>
            </a:r>
          </a:p>
          <a:p>
            <a:pPr algn="l" fontAlgn="base"/>
            <a:r>
              <a:rPr lang="en-US" sz="1200" b="0" i="0">
                <a:solidFill>
                  <a:srgbClr val="000000"/>
                </a:solidFill>
                <a:effectLst/>
                <a:latin typeface="SF Pro"/>
              </a:rPr>
              <a:t>OASIS </a:t>
            </a: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NIEM is inviting you to a scheduled Zoom meeting.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Join Zoom Meeting</a:t>
            </a:r>
            <a:br>
              <a:rPr lang="en-US" sz="1200" dirty="0"/>
            </a:br>
            <a:r>
              <a:rPr lang="en-US" sz="1200" b="0" i="0" dirty="0">
                <a:solidFill>
                  <a:srgbClr val="0E72ED"/>
                </a:solidFill>
                <a:effectLst/>
                <a:latin typeface="SF Pro"/>
                <a:hlinkClick r:id="rId6"/>
              </a:rPr>
              <a:t>https://us06web.zoom.us/j/8016452879?pwd=a3hNN0dieVJPR1pZY2QwbHVXbFJTUT09&amp;omn=86251094933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Meeting ID: 801 645 2879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Passcode: 676136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One tap mobile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+13052241968,,8016452879#,,,,*676136# US</a:t>
            </a:r>
            <a:br>
              <a:rPr lang="en-US" sz="1200" dirty="0"/>
            </a:br>
            <a:r>
              <a:rPr lang="en-US" sz="1200" b="0" i="0" dirty="0">
                <a:solidFill>
                  <a:srgbClr val="000000"/>
                </a:solidFill>
                <a:effectLst/>
                <a:latin typeface="SF Pro"/>
              </a:rPr>
              <a:t>+13092053325,,8016452879#,,,,*676136# US</a:t>
            </a:r>
            <a:endParaRPr lang="en-US" sz="1200" b="0" i="0" dirty="0">
              <a:solidFill>
                <a:srgbClr val="242424"/>
              </a:solidFill>
              <a:effectLst/>
              <a:latin typeface="Segoe UI" panose="020B0502040204020203" pitchFamily="34" charset="0"/>
            </a:endParaRPr>
          </a:p>
          <a:p>
            <a:endParaRPr lang="en-US" sz="1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876485-A83A-9A8B-BD01-B2A7103B4DDB}"/>
              </a:ext>
            </a:extLst>
          </p:cNvPr>
          <p:cNvSpPr txBox="1"/>
          <p:nvPr/>
        </p:nvSpPr>
        <p:spPr>
          <a:xfrm>
            <a:off x="3444714" y="3684706"/>
            <a:ext cx="239213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Supporting documents</a:t>
            </a:r>
            <a:r>
              <a:rPr lang="en-US" b="1" dirty="0"/>
              <a:t>: </a:t>
            </a:r>
            <a:r>
              <a:rPr lang="en-US" sz="1200" dirty="0">
                <a:hlinkClick r:id="rId7"/>
              </a:rPr>
              <a:t>https://github.com/niemopen/nbac-admin/tree/main/8-october-co-chair-meeting-npc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3CAA5D-A1C5-9A48-6901-9BCB934D65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4260" y="1414034"/>
            <a:ext cx="4500841" cy="246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94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02d0191-eeae-4761-b1cb-1a83e86ef445}" enabled="0" method="" siteId="{102d0191-eeae-4761-b1cb-1a83e86ef44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</Words>
  <Application>Microsoft Office PowerPoint</Application>
  <PresentationFormat>Widescreen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Segoe UI</vt:lpstr>
      <vt:lpstr>SF Pro</vt:lpstr>
      <vt:lpstr>1_Office Theme</vt:lpstr>
      <vt:lpstr>NIEMOpen Leadership Meeting National Press Club &amp; Virtual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Sullivan, Stephen M CTR JS J6 (USA)</dc:creator>
  <cp:lastModifiedBy>Sullivan, Stephen M CTR JS J6 (USA)</cp:lastModifiedBy>
  <cp:revision>2</cp:revision>
  <dcterms:created xsi:type="dcterms:W3CDTF">2025-07-21T12:13:35Z</dcterms:created>
  <dcterms:modified xsi:type="dcterms:W3CDTF">2025-08-13T11:56:28Z</dcterms:modified>
</cp:coreProperties>
</file>