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6.jpg" ContentType="image/jpg"/>
  <Override PartName="/ppt/media/image18.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ppt/media/image25.jpg" ContentType="image/jpg"/>
  <Override PartName="/ppt/media/image26.jpg" ContentType="image/jpg"/>
  <Override PartName="/ppt/media/image27.jpg" ContentType="image/jpg"/>
  <Override PartName="/ppt/media/image28.jpg" ContentType="image/jpg"/>
  <Override PartName="/ppt/media/image29.jpg" ContentType="image/jpg"/>
  <Override PartName="/ppt/media/image30.jpg" ContentType="image/jpg"/>
  <Override PartName="/ppt/media/image31.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75" r:id="rId5"/>
    <p:sldMasterId id="2147483702" r:id="rId6"/>
  </p:sldMasterIdLst>
  <p:notesMasterIdLst>
    <p:notesMasterId r:id="rId21"/>
  </p:notesMasterIdLst>
  <p:sldIdLst>
    <p:sldId id="141170048" r:id="rId7"/>
    <p:sldId id="141170138" r:id="rId8"/>
    <p:sldId id="141170205" r:id="rId9"/>
    <p:sldId id="141170195" r:id="rId10"/>
    <p:sldId id="141170203" r:id="rId11"/>
    <p:sldId id="141170202" r:id="rId12"/>
    <p:sldId id="141170207" r:id="rId13"/>
    <p:sldId id="141170204" r:id="rId14"/>
    <p:sldId id="141170208" r:id="rId15"/>
    <p:sldId id="141170206" r:id="rId16"/>
    <p:sldId id="141170209" r:id="rId17"/>
    <p:sldId id="141170201" r:id="rId18"/>
    <p:sldId id="263" r:id="rId19"/>
    <p:sldId id="264" r:id="rId2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llivan, Stephen M CTR JS J6 (USA)" initials="SSMCJJ(" lastIdx="1" clrIdx="0">
    <p:extLst>
      <p:ext uri="{19B8F6BF-5375-455C-9EA6-DF929625EA0E}">
        <p15:presenceInfo xmlns:p15="http://schemas.microsoft.com/office/powerpoint/2012/main" userId="Sullivan, Stephen M CTR JS J6 (U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2"/>
    <a:srgbClr val="004383"/>
    <a:srgbClr val="ABFBA5"/>
    <a:srgbClr val="E8EEF4"/>
    <a:srgbClr val="004283"/>
    <a:srgbClr val="004486"/>
    <a:srgbClr val="000000"/>
    <a:srgbClr val="334052"/>
    <a:srgbClr val="005170"/>
    <a:srgbClr val="EE7E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EDCBFB-33FF-4E78-8486-52A75AA43B93}" v="7" dt="2025-04-02T17:42:23.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34" autoAdjust="0"/>
    <p:restoredTop sz="94959" autoAdjust="0"/>
  </p:normalViewPr>
  <p:slideViewPr>
    <p:cSldViewPr snapToGrid="0">
      <p:cViewPr varScale="1">
        <p:scale>
          <a:sx n="111" d="100"/>
          <a:sy n="111" d="100"/>
        </p:scale>
        <p:origin x="822"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606"/>
    </p:cViewPr>
  </p:sorterViewPr>
  <p:notesViewPr>
    <p:cSldViewPr snapToGrid="0">
      <p:cViewPr>
        <p:scale>
          <a:sx n="100" d="100"/>
          <a:sy n="100" d="100"/>
        </p:scale>
        <p:origin x="1504" y="-2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livan, Stephen M CTR JS J6 (USA)" userId="09533073-ba80-4ec6-aa29-c3f724b8aa56" providerId="ADAL" clId="{39EDCBFB-33FF-4E78-8486-52A75AA43B93}"/>
    <pc:docChg chg="undo custSel addSld delSld modSld sldOrd">
      <pc:chgData name="Sullivan, Stephen M CTR JS J6 (USA)" userId="09533073-ba80-4ec6-aa29-c3f724b8aa56" providerId="ADAL" clId="{39EDCBFB-33FF-4E78-8486-52A75AA43B93}" dt="2025-04-02T17:42:31.989" v="401" actId="20577"/>
      <pc:docMkLst>
        <pc:docMk/>
      </pc:docMkLst>
      <pc:sldChg chg="modSp mod">
        <pc:chgData name="Sullivan, Stephen M CTR JS J6 (USA)" userId="09533073-ba80-4ec6-aa29-c3f724b8aa56" providerId="ADAL" clId="{39EDCBFB-33FF-4E78-8486-52A75AA43B93}" dt="2025-04-02T17:40:03.514" v="381" actId="1076"/>
        <pc:sldMkLst>
          <pc:docMk/>
          <pc:sldMk cId="0" sldId="263"/>
        </pc:sldMkLst>
        <pc:spChg chg="mod">
          <ac:chgData name="Sullivan, Stephen M CTR JS J6 (USA)" userId="09533073-ba80-4ec6-aa29-c3f724b8aa56" providerId="ADAL" clId="{39EDCBFB-33FF-4E78-8486-52A75AA43B93}" dt="2025-04-02T17:40:03.514" v="381" actId="1076"/>
          <ac:spMkLst>
            <pc:docMk/>
            <pc:sldMk cId="0" sldId="263"/>
            <ac:spMk id="2" creationId="{00000000-0000-0000-0000-000000000000}"/>
          </ac:spMkLst>
        </pc:spChg>
      </pc:sldChg>
      <pc:sldChg chg="del ord">
        <pc:chgData name="Sullivan, Stephen M CTR JS J6 (USA)" userId="09533073-ba80-4ec6-aa29-c3f724b8aa56" providerId="ADAL" clId="{39EDCBFB-33FF-4E78-8486-52A75AA43B93}" dt="2025-04-02T17:41:27.315" v="384"/>
        <pc:sldMkLst>
          <pc:docMk/>
          <pc:sldMk cId="0" sldId="264"/>
        </pc:sldMkLst>
      </pc:sldChg>
      <pc:sldChg chg="addSp modSp mod">
        <pc:chgData name="Sullivan, Stephen M CTR JS J6 (USA)" userId="09533073-ba80-4ec6-aa29-c3f724b8aa56" providerId="ADAL" clId="{39EDCBFB-33FF-4E78-8486-52A75AA43B93}" dt="2025-04-02T17:42:31.989" v="401" actId="20577"/>
        <pc:sldMkLst>
          <pc:docMk/>
          <pc:sldMk cId="2409636" sldId="141170048"/>
        </pc:sldMkLst>
        <pc:spChg chg="add mod">
          <ac:chgData name="Sullivan, Stephen M CTR JS J6 (USA)" userId="09533073-ba80-4ec6-aa29-c3f724b8aa56" providerId="ADAL" clId="{39EDCBFB-33FF-4E78-8486-52A75AA43B93}" dt="2025-04-02T17:42:31.989" v="401" actId="20577"/>
          <ac:spMkLst>
            <pc:docMk/>
            <pc:sldMk cId="2409636" sldId="141170048"/>
            <ac:spMk id="3" creationId="{8DD5D180-E84A-6E97-1D5E-5EED038C7A2B}"/>
          </ac:spMkLst>
        </pc:spChg>
      </pc:sldChg>
      <pc:sldChg chg="addSp modSp add mod">
        <pc:chgData name="Sullivan, Stephen M CTR JS J6 (USA)" userId="09533073-ba80-4ec6-aa29-c3f724b8aa56" providerId="ADAL" clId="{39EDCBFB-33FF-4E78-8486-52A75AA43B93}" dt="2025-04-02T17:36:15.893" v="380" actId="1076"/>
        <pc:sldMkLst>
          <pc:docMk/>
          <pc:sldMk cId="1689553460" sldId="141170209"/>
        </pc:sldMkLst>
        <pc:spChg chg="mod">
          <ac:chgData name="Sullivan, Stephen M CTR JS J6 (USA)" userId="09533073-ba80-4ec6-aa29-c3f724b8aa56" providerId="ADAL" clId="{39EDCBFB-33FF-4E78-8486-52A75AA43B93}" dt="2025-04-02T17:23:23.102" v="31" actId="20577"/>
          <ac:spMkLst>
            <pc:docMk/>
            <pc:sldMk cId="1689553460" sldId="141170209"/>
            <ac:spMk id="2" creationId="{171C39A6-9B41-66F4-F1D2-E45C0F93BF0B}"/>
          </ac:spMkLst>
        </pc:spChg>
        <pc:spChg chg="mod">
          <ac:chgData name="Sullivan, Stephen M CTR JS J6 (USA)" userId="09533073-ba80-4ec6-aa29-c3f724b8aa56" providerId="ADAL" clId="{39EDCBFB-33FF-4E78-8486-52A75AA43B93}" dt="2025-04-02T17:35:26.229" v="375" actId="5793"/>
          <ac:spMkLst>
            <pc:docMk/>
            <pc:sldMk cId="1689553460" sldId="141170209"/>
            <ac:spMk id="7" creationId="{0C158003-ACA5-8FA5-BC1F-876523DF6070}"/>
          </ac:spMkLst>
        </pc:spChg>
        <pc:picChg chg="add mod">
          <ac:chgData name="Sullivan, Stephen M CTR JS J6 (USA)" userId="09533073-ba80-4ec6-aa29-c3f724b8aa56" providerId="ADAL" clId="{39EDCBFB-33FF-4E78-8486-52A75AA43B93}" dt="2025-04-02T17:36:15.893" v="380" actId="1076"/>
          <ac:picMkLst>
            <pc:docMk/>
            <pc:sldMk cId="1689553460" sldId="141170209"/>
            <ac:picMk id="5" creationId="{53E52E4A-DA91-C88E-4D45-AC62B16EEAD2}"/>
          </ac:picMkLst>
        </pc:picChg>
      </pc:sldChg>
      <pc:sldMasterChg chg="delSldLayout">
        <pc:chgData name="Sullivan, Stephen M CTR JS J6 (USA)" userId="09533073-ba80-4ec6-aa29-c3f724b8aa56" providerId="ADAL" clId="{39EDCBFB-33FF-4E78-8486-52A75AA43B93}" dt="2025-04-02T17:41:16.464" v="382" actId="47"/>
        <pc:sldMasterMkLst>
          <pc:docMk/>
          <pc:sldMasterMk cId="821364551" sldId="2147483672"/>
        </pc:sldMasterMkLst>
        <pc:sldLayoutChg chg="del">
          <pc:chgData name="Sullivan, Stephen M CTR JS J6 (USA)" userId="09533073-ba80-4ec6-aa29-c3f724b8aa56" providerId="ADAL" clId="{39EDCBFB-33FF-4E78-8486-52A75AA43B93}" dt="2025-04-02T17:41:16.464" v="382" actId="47"/>
          <pc:sldLayoutMkLst>
            <pc:docMk/>
            <pc:sldMasterMk cId="821364551" sldId="2147483672"/>
            <pc:sldLayoutMk cId="1490526576" sldId="214748371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9" y="2"/>
            <a:ext cx="3037840" cy="463408"/>
          </a:xfrm>
          <a:prstGeom prst="rect">
            <a:avLst/>
          </a:prstGeom>
        </p:spPr>
        <p:txBody>
          <a:bodyPr vert="horz" lIns="92830" tIns="46415" rIns="92830" bIns="46415" rtlCol="0"/>
          <a:lstStyle>
            <a:lvl1pPr algn="r">
              <a:defRPr sz="1200"/>
            </a:lvl1pPr>
          </a:lstStyle>
          <a:p>
            <a:fld id="{586B9D10-7BCD-425C-9CA6-F5333486AD73}" type="datetimeFigureOut">
              <a:rPr lang="en-US" smtClean="0"/>
              <a:t>4/2/2025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4"/>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2"/>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772672"/>
            <a:ext cx="3037840" cy="463407"/>
          </a:xfrm>
          <a:prstGeom prst="rect">
            <a:avLst/>
          </a:prstGeom>
        </p:spPr>
        <p:txBody>
          <a:bodyPr vert="horz" lIns="92830" tIns="46415" rIns="92830" bIns="46415" rtlCol="0" anchor="b"/>
          <a:lstStyle>
            <a:lvl1pPr algn="r">
              <a:defRPr sz="1200"/>
            </a:lvl1pPr>
          </a:lstStyle>
          <a:p>
            <a:fld id="{5F8897AF-D04E-4367-BADA-11FF3D514EE8}" type="slidenum">
              <a:rPr lang="en-US" smtClean="0"/>
              <a:t>‹#›</a:t>
            </a:fld>
            <a:endParaRPr lang="en-US"/>
          </a:p>
        </p:txBody>
      </p:sp>
    </p:spTree>
    <p:extLst>
      <p:ext uri="{BB962C8B-B14F-4D97-AF65-F5344CB8AC3E}">
        <p14:creationId xmlns:p14="http://schemas.microsoft.com/office/powerpoint/2010/main" val="366577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2</a:t>
            </a:fld>
            <a:endParaRPr lang="en-US"/>
          </a:p>
        </p:txBody>
      </p:sp>
    </p:spTree>
    <p:extLst>
      <p:ext uri="{BB962C8B-B14F-4D97-AF65-F5344CB8AC3E}">
        <p14:creationId xmlns:p14="http://schemas.microsoft.com/office/powerpoint/2010/main" val="256539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11</a:t>
            </a:fld>
            <a:endParaRPr lang="en-US"/>
          </a:p>
        </p:txBody>
      </p:sp>
    </p:spTree>
    <p:extLst>
      <p:ext uri="{BB962C8B-B14F-4D97-AF65-F5344CB8AC3E}">
        <p14:creationId xmlns:p14="http://schemas.microsoft.com/office/powerpoint/2010/main" val="1957583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3</a:t>
            </a:fld>
            <a:endParaRPr lang="en-US"/>
          </a:p>
        </p:txBody>
      </p:sp>
    </p:spTree>
    <p:extLst>
      <p:ext uri="{BB962C8B-B14F-4D97-AF65-F5344CB8AC3E}">
        <p14:creationId xmlns:p14="http://schemas.microsoft.com/office/powerpoint/2010/main" val="3063014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4</a:t>
            </a:fld>
            <a:endParaRPr lang="en-US" dirty="0"/>
          </a:p>
        </p:txBody>
      </p:sp>
    </p:spTree>
    <p:extLst>
      <p:ext uri="{BB962C8B-B14F-4D97-AF65-F5344CB8AC3E}">
        <p14:creationId xmlns:p14="http://schemas.microsoft.com/office/powerpoint/2010/main" val="3677945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5</a:t>
            </a:fld>
            <a:endParaRPr lang="en-US"/>
          </a:p>
        </p:txBody>
      </p:sp>
    </p:spTree>
    <p:extLst>
      <p:ext uri="{BB962C8B-B14F-4D97-AF65-F5344CB8AC3E}">
        <p14:creationId xmlns:p14="http://schemas.microsoft.com/office/powerpoint/2010/main" val="1961405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6</a:t>
            </a:fld>
            <a:endParaRPr lang="en-US"/>
          </a:p>
        </p:txBody>
      </p:sp>
    </p:spTree>
    <p:extLst>
      <p:ext uri="{BB962C8B-B14F-4D97-AF65-F5344CB8AC3E}">
        <p14:creationId xmlns:p14="http://schemas.microsoft.com/office/powerpoint/2010/main" val="1996146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7</a:t>
            </a:fld>
            <a:endParaRPr lang="en-US"/>
          </a:p>
        </p:txBody>
      </p:sp>
    </p:spTree>
    <p:extLst>
      <p:ext uri="{BB962C8B-B14F-4D97-AF65-F5344CB8AC3E}">
        <p14:creationId xmlns:p14="http://schemas.microsoft.com/office/powerpoint/2010/main" val="448005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8</a:t>
            </a:fld>
            <a:endParaRPr lang="en-US"/>
          </a:p>
        </p:txBody>
      </p:sp>
    </p:spTree>
    <p:extLst>
      <p:ext uri="{BB962C8B-B14F-4D97-AF65-F5344CB8AC3E}">
        <p14:creationId xmlns:p14="http://schemas.microsoft.com/office/powerpoint/2010/main" val="2351662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9</a:t>
            </a:fld>
            <a:endParaRPr lang="en-US"/>
          </a:p>
        </p:txBody>
      </p:sp>
    </p:spTree>
    <p:extLst>
      <p:ext uri="{BB962C8B-B14F-4D97-AF65-F5344CB8AC3E}">
        <p14:creationId xmlns:p14="http://schemas.microsoft.com/office/powerpoint/2010/main" val="374065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10</a:t>
            </a:fld>
            <a:endParaRPr lang="en-US"/>
          </a:p>
        </p:txBody>
      </p:sp>
    </p:spTree>
    <p:extLst>
      <p:ext uri="{BB962C8B-B14F-4D97-AF65-F5344CB8AC3E}">
        <p14:creationId xmlns:p14="http://schemas.microsoft.com/office/powerpoint/2010/main" val="156374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8134" y="4621161"/>
            <a:ext cx="8195733"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147117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9603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16900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29656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F9DF9B5F-7410-4032-B09A-CB822CD6E29B}"/>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98029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02286271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05101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40782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97697598"/>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extLst>
      <p:ext uri="{BB962C8B-B14F-4D97-AF65-F5344CB8AC3E}">
        <p14:creationId xmlns:p14="http://schemas.microsoft.com/office/powerpoint/2010/main" val="418481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FBEFA-1B24-BD40-967B-224093822B35}"/>
              </a:ext>
            </a:extLst>
          </p:cNvPr>
          <p:cNvSpPr>
            <a:spLocks noGrp="1"/>
          </p:cNvSpPr>
          <p:nvPr>
            <p:ph idx="1" hasCustomPrompt="1"/>
          </p:nvPr>
        </p:nvSpPr>
        <p:spPr/>
        <p:txBody>
          <a:bodyPr>
            <a:normAutofit/>
          </a:bodyPr>
          <a:lstStyle>
            <a:lvl1pPr marL="234950" indent="-234950">
              <a:spcBef>
                <a:spcPts val="1650"/>
              </a:spcBef>
              <a:buFont typeface="Arial" panose="020B0604020202020204" pitchFamily="34" charset="0"/>
              <a:buChar char="•"/>
              <a:tabLst/>
              <a:defRPr b="0" i="0">
                <a:solidFill>
                  <a:schemeClr val="accent1"/>
                </a:solidFill>
                <a:latin typeface="+mn-lt"/>
              </a:defRPr>
            </a:lvl1pPr>
            <a:lvl2pPr marL="577850" indent="-231775">
              <a:spcBef>
                <a:spcPts val="450"/>
              </a:spcBef>
              <a:tabLst/>
              <a:defRPr b="0" i="0">
                <a:solidFill>
                  <a:schemeClr val="accent1"/>
                </a:solidFill>
                <a:latin typeface="+mn-lt"/>
              </a:defRPr>
            </a:lvl2pPr>
            <a:lvl3pPr marL="857228" indent="-170256">
              <a:spcBef>
                <a:spcPts val="450"/>
              </a:spcBef>
              <a:tabLst/>
              <a:defRPr b="0" i="0">
                <a:solidFill>
                  <a:schemeClr val="accent1"/>
                </a:solidFill>
                <a:latin typeface="+mn-lt"/>
              </a:defRPr>
            </a:lvl3pPr>
            <a:lvl4pPr marL="1203692" indent="-170256">
              <a:spcBef>
                <a:spcPts val="450"/>
              </a:spcBef>
              <a:tabLst/>
              <a:defRPr b="0" i="0">
                <a:solidFill>
                  <a:schemeClr val="accent1"/>
                </a:solidFill>
                <a:latin typeface="+mn-lt"/>
              </a:defRPr>
            </a:lvl4pPr>
            <a:lvl5pPr marL="1463243" indent="-170256">
              <a:spcBef>
                <a:spcPts val="450"/>
              </a:spcBef>
              <a:tabLst/>
              <a:defRPr b="0" i="0">
                <a:solidFill>
                  <a:schemeClr val="accent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a:extLst>
              <a:ext uri="{FF2B5EF4-FFF2-40B4-BE49-F238E27FC236}">
                <a16:creationId xmlns:a16="http://schemas.microsoft.com/office/drawing/2014/main" id="{D1CD0E1A-EFF5-9943-8AA6-521A2B23E647}"/>
              </a:ext>
            </a:extLst>
          </p:cNvPr>
          <p:cNvSpPr>
            <a:spLocks noGrp="1"/>
          </p:cNvSpPr>
          <p:nvPr>
            <p:ph type="title" hasCustomPrompt="1"/>
          </p:nvPr>
        </p:nvSpPr>
        <p:spPr>
          <a:xfrm>
            <a:off x="381000" y="200726"/>
            <a:ext cx="11430000" cy="1014761"/>
          </a:xfrm>
          <a:prstGeom prst="rect">
            <a:avLst/>
          </a:prstGeom>
        </p:spPr>
        <p:txBody>
          <a:bodyPr vert="horz" lIns="91440" tIns="45720" rIns="91440" bIns="45720" rtlCol="0" anchor="ctr">
            <a:normAutofit/>
          </a:bodyPr>
          <a:lstStyle>
            <a:lvl1pPr fontAlgn="t">
              <a:defRPr b="0" i="0"/>
            </a:lvl1pPr>
          </a:lstStyle>
          <a:p>
            <a:r>
              <a:rPr lang="en-US" dirty="0"/>
              <a:t>Click to add text</a:t>
            </a:r>
          </a:p>
        </p:txBody>
      </p:sp>
    </p:spTree>
    <p:extLst>
      <p:ext uri="{BB962C8B-B14F-4D97-AF65-F5344CB8AC3E}">
        <p14:creationId xmlns:p14="http://schemas.microsoft.com/office/powerpoint/2010/main" val="384666484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7068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768D-628B-BB40-BEE5-32E27182F2C8}"/>
              </a:ext>
            </a:extLst>
          </p:cNvPr>
          <p:cNvSpPr>
            <a:spLocks noGrp="1"/>
          </p:cNvSpPr>
          <p:nvPr>
            <p:ph type="title" hasCustomPrompt="1"/>
          </p:nvPr>
        </p:nvSpPr>
        <p:spPr>
          <a:xfrm>
            <a:off x="381000" y="192775"/>
            <a:ext cx="11430000" cy="1014761"/>
          </a:xfrm>
        </p:spPr>
        <p:txBody>
          <a:bodyPr/>
          <a:lstStyle>
            <a:lvl1pPr>
              <a:defRPr b="0" i="0"/>
            </a:lvl1pPr>
          </a:lstStyle>
          <a:p>
            <a:r>
              <a:rPr lang="en-US" dirty="0"/>
              <a:t>Click to add text</a:t>
            </a:r>
          </a:p>
        </p:txBody>
      </p:sp>
      <p:sp>
        <p:nvSpPr>
          <p:cNvPr id="3" name="Content Placeholder 2">
            <a:extLst>
              <a:ext uri="{FF2B5EF4-FFF2-40B4-BE49-F238E27FC236}">
                <a16:creationId xmlns:a16="http://schemas.microsoft.com/office/drawing/2014/main" id="{84DA323E-BF1A-8C44-9650-0F8A4E12DCC0}"/>
              </a:ext>
            </a:extLst>
          </p:cNvPr>
          <p:cNvSpPr>
            <a:spLocks noGrp="1"/>
          </p:cNvSpPr>
          <p:nvPr>
            <p:ph sz="half" idx="1" hasCustomPrompt="1"/>
          </p:nvPr>
        </p:nvSpPr>
        <p:spPr>
          <a:xfrm>
            <a:off x="379050" y="1215483"/>
            <a:ext cx="5615353" cy="4961480"/>
          </a:xfrm>
        </p:spPr>
        <p:txBody>
          <a:bodyPr/>
          <a:lstStyle>
            <a:lvl1pPr>
              <a:defRPr b="0" i="0">
                <a:solidFill>
                  <a:schemeClr val="accent1"/>
                </a:solidFill>
                <a:latin typeface="+mn-lt"/>
              </a:defRPr>
            </a:lvl1pPr>
            <a:lvl2pPr>
              <a:defRPr b="0" i="0">
                <a:solidFill>
                  <a:schemeClr val="accent1"/>
                </a:solidFill>
                <a:latin typeface="+mn-lt"/>
              </a:defRPr>
            </a:lvl2pPr>
            <a:lvl3pPr>
              <a:defRPr b="0" i="0">
                <a:solidFill>
                  <a:schemeClr val="accent1"/>
                </a:solidFill>
                <a:latin typeface="+mn-lt"/>
              </a:defRPr>
            </a:lvl3pPr>
            <a:lvl4pPr>
              <a:defRPr b="0" i="0">
                <a:solidFill>
                  <a:schemeClr val="accent1"/>
                </a:solidFill>
                <a:latin typeface="+mn-lt"/>
              </a:defRPr>
            </a:lvl4pPr>
            <a:lvl5pPr>
              <a:defRPr b="0" i="0">
                <a:solidFill>
                  <a:schemeClr val="accent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71EEF26-478D-684B-BFF1-D8FD9BE7D5F9}"/>
              </a:ext>
            </a:extLst>
          </p:cNvPr>
          <p:cNvSpPr>
            <a:spLocks noGrp="1"/>
          </p:cNvSpPr>
          <p:nvPr>
            <p:ph sz="half" idx="2" hasCustomPrompt="1"/>
          </p:nvPr>
        </p:nvSpPr>
        <p:spPr>
          <a:xfrm>
            <a:off x="6197600" y="1215483"/>
            <a:ext cx="5613400" cy="4961480"/>
          </a:xfrm>
        </p:spPr>
        <p:txBody>
          <a:bodyPr/>
          <a:lstStyle>
            <a:lvl1pPr>
              <a:defRPr b="0" i="0">
                <a:solidFill>
                  <a:schemeClr val="accent1"/>
                </a:solidFill>
                <a:latin typeface="+mn-lt"/>
              </a:defRPr>
            </a:lvl1pPr>
            <a:lvl2pPr>
              <a:defRPr b="0" i="0">
                <a:solidFill>
                  <a:schemeClr val="accent1"/>
                </a:solidFill>
                <a:latin typeface="+mn-lt"/>
              </a:defRPr>
            </a:lvl2pPr>
            <a:lvl3pPr>
              <a:defRPr b="0" i="0">
                <a:solidFill>
                  <a:schemeClr val="accent1"/>
                </a:solidFill>
                <a:latin typeface="+mn-lt"/>
              </a:defRPr>
            </a:lvl3pPr>
            <a:lvl4pPr>
              <a:defRPr b="0" i="0">
                <a:solidFill>
                  <a:schemeClr val="accent1"/>
                </a:solidFill>
                <a:latin typeface="+mn-lt"/>
              </a:defRPr>
            </a:lvl4pPr>
            <a:lvl5pPr>
              <a:defRPr b="0" i="0">
                <a:solidFill>
                  <a:schemeClr val="accent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1660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310077-12D2-2D4D-8F51-D9CB6B044F9B}"/>
              </a:ext>
            </a:extLst>
          </p:cNvPr>
          <p:cNvSpPr>
            <a:spLocks noGrp="1"/>
          </p:cNvSpPr>
          <p:nvPr>
            <p:ph type="body" idx="1" hasCustomPrompt="1"/>
          </p:nvPr>
        </p:nvSpPr>
        <p:spPr>
          <a:xfrm>
            <a:off x="381004" y="1235117"/>
            <a:ext cx="5617633" cy="644487"/>
          </a:xfrm>
        </p:spPr>
        <p:txBody>
          <a:bodyPr bIns="182880" anchor="b"/>
          <a:lstStyle>
            <a:lvl1pPr marL="0" indent="0" fontAlgn="b">
              <a:buNone/>
              <a:defRPr sz="2400" b="1" i="0">
                <a:solidFill>
                  <a:schemeClr val="accent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dirty="0"/>
              <a:t>Click to add subtitle</a:t>
            </a:r>
          </a:p>
        </p:txBody>
      </p:sp>
      <p:sp>
        <p:nvSpPr>
          <p:cNvPr id="4" name="Content Placeholder 3">
            <a:extLst>
              <a:ext uri="{FF2B5EF4-FFF2-40B4-BE49-F238E27FC236}">
                <a16:creationId xmlns:a16="http://schemas.microsoft.com/office/drawing/2014/main" id="{4E0DF7D1-4D77-4C46-B579-F5861C7459AC}"/>
              </a:ext>
            </a:extLst>
          </p:cNvPr>
          <p:cNvSpPr>
            <a:spLocks noGrp="1"/>
          </p:cNvSpPr>
          <p:nvPr>
            <p:ph sz="half" idx="2" hasCustomPrompt="1"/>
          </p:nvPr>
        </p:nvSpPr>
        <p:spPr>
          <a:xfrm>
            <a:off x="381004" y="1998137"/>
            <a:ext cx="5617633" cy="4191531"/>
          </a:xfrm>
        </p:spPr>
        <p:txBody>
          <a:bodyPr>
            <a:normAutofit/>
          </a:bodyPr>
          <a:lstStyle>
            <a:lvl1pPr>
              <a:defRPr sz="2400" b="0" i="0">
                <a:solidFill>
                  <a:schemeClr val="accent1"/>
                </a:solidFill>
                <a:latin typeface="+mn-lt"/>
              </a:defRPr>
            </a:lvl1pPr>
            <a:lvl2pPr>
              <a:defRPr sz="1800" b="0" i="0">
                <a:solidFill>
                  <a:schemeClr val="accent1"/>
                </a:solidFill>
                <a:latin typeface="+mn-lt"/>
              </a:defRPr>
            </a:lvl2pPr>
            <a:lvl3pPr>
              <a:defRPr sz="1600" b="0" i="0">
                <a:solidFill>
                  <a:schemeClr val="accent1"/>
                </a:solidFill>
                <a:latin typeface="+mn-lt"/>
              </a:defRPr>
            </a:lvl3pPr>
            <a:lvl4pPr>
              <a:defRPr sz="1600" b="0" i="0">
                <a:solidFill>
                  <a:schemeClr val="accent1"/>
                </a:solidFill>
                <a:latin typeface="+mn-lt"/>
              </a:defRPr>
            </a:lvl4pPr>
            <a:lvl5pPr>
              <a:defRPr sz="1600" b="0" i="0">
                <a:solidFill>
                  <a:schemeClr val="accent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A19A1FD-16BD-7B41-8D0F-269780D1BBDC}"/>
              </a:ext>
            </a:extLst>
          </p:cNvPr>
          <p:cNvSpPr>
            <a:spLocks noGrp="1"/>
          </p:cNvSpPr>
          <p:nvPr>
            <p:ph type="body" sz="quarter" idx="3" hasCustomPrompt="1"/>
          </p:nvPr>
        </p:nvSpPr>
        <p:spPr>
          <a:xfrm>
            <a:off x="6172200" y="1235117"/>
            <a:ext cx="5638800" cy="644487"/>
          </a:xfrm>
        </p:spPr>
        <p:txBody>
          <a:bodyPr bIns="182880" anchor="b"/>
          <a:lstStyle>
            <a:lvl1pPr marL="0" indent="0" fontAlgn="b">
              <a:buNone/>
              <a:defRPr sz="2400" b="1" i="0">
                <a:solidFill>
                  <a:schemeClr val="accent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dirty="0"/>
              <a:t>Click to add subtitle</a:t>
            </a:r>
          </a:p>
        </p:txBody>
      </p:sp>
      <p:sp>
        <p:nvSpPr>
          <p:cNvPr id="6" name="Content Placeholder 5">
            <a:extLst>
              <a:ext uri="{FF2B5EF4-FFF2-40B4-BE49-F238E27FC236}">
                <a16:creationId xmlns:a16="http://schemas.microsoft.com/office/drawing/2014/main" id="{7FBAF2E0-F5E8-3946-89DE-62BFD441B2F1}"/>
              </a:ext>
            </a:extLst>
          </p:cNvPr>
          <p:cNvSpPr>
            <a:spLocks noGrp="1"/>
          </p:cNvSpPr>
          <p:nvPr>
            <p:ph sz="quarter" idx="4" hasCustomPrompt="1"/>
          </p:nvPr>
        </p:nvSpPr>
        <p:spPr>
          <a:xfrm>
            <a:off x="6172200" y="1998137"/>
            <a:ext cx="5638800" cy="4191531"/>
          </a:xfrm>
        </p:spPr>
        <p:txBody>
          <a:bodyPr>
            <a:normAutofit/>
          </a:bodyPr>
          <a:lstStyle>
            <a:lvl1pPr>
              <a:defRPr sz="2400" b="0" i="0">
                <a:solidFill>
                  <a:schemeClr val="accent1"/>
                </a:solidFill>
                <a:latin typeface="+mn-lt"/>
              </a:defRPr>
            </a:lvl1pPr>
            <a:lvl2pPr>
              <a:defRPr sz="1800" b="0" i="0">
                <a:solidFill>
                  <a:schemeClr val="accent1"/>
                </a:solidFill>
                <a:latin typeface="+mn-lt"/>
              </a:defRPr>
            </a:lvl2pPr>
            <a:lvl3pPr>
              <a:defRPr sz="1600" b="0" i="0">
                <a:solidFill>
                  <a:schemeClr val="accent1"/>
                </a:solidFill>
                <a:latin typeface="+mn-lt"/>
              </a:defRPr>
            </a:lvl3pPr>
            <a:lvl4pPr>
              <a:defRPr sz="1600" b="0" i="0">
                <a:solidFill>
                  <a:schemeClr val="accent1"/>
                </a:solidFill>
                <a:latin typeface="+mn-lt"/>
              </a:defRPr>
            </a:lvl4pPr>
            <a:lvl5pPr>
              <a:defRPr sz="1600" b="0" i="0">
                <a:solidFill>
                  <a:schemeClr val="accent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a:extLst>
              <a:ext uri="{FF2B5EF4-FFF2-40B4-BE49-F238E27FC236}">
                <a16:creationId xmlns:a16="http://schemas.microsoft.com/office/drawing/2014/main" id="{419FCA3D-219A-9547-A7A7-4EB9BE7DD721}"/>
              </a:ext>
            </a:extLst>
          </p:cNvPr>
          <p:cNvSpPr>
            <a:spLocks noGrp="1"/>
          </p:cNvSpPr>
          <p:nvPr>
            <p:ph type="title" hasCustomPrompt="1"/>
          </p:nvPr>
        </p:nvSpPr>
        <p:spPr>
          <a:xfrm>
            <a:off x="381000" y="192775"/>
            <a:ext cx="11430000" cy="1014761"/>
          </a:xfrm>
          <a:prstGeom prst="rect">
            <a:avLst/>
          </a:prstGeom>
        </p:spPr>
        <p:txBody>
          <a:bodyPr vert="horz" lIns="91440" tIns="45720" rIns="91440" bIns="45720" rtlCol="0" anchor="ctr">
            <a:normAutofit/>
          </a:bodyPr>
          <a:lstStyle>
            <a:lvl1pPr>
              <a:defRPr b="0" i="0"/>
            </a:lvl1pPr>
          </a:lstStyle>
          <a:p>
            <a:r>
              <a:rPr lang="en-US" dirty="0"/>
              <a:t>Click to add text</a:t>
            </a:r>
          </a:p>
        </p:txBody>
      </p:sp>
    </p:spTree>
    <p:extLst>
      <p:ext uri="{BB962C8B-B14F-4D97-AF65-F5344CB8AC3E}">
        <p14:creationId xmlns:p14="http://schemas.microsoft.com/office/powerpoint/2010/main" val="2886759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5170-396F-CE4F-A0AB-300CE9708EA4}"/>
              </a:ext>
            </a:extLst>
          </p:cNvPr>
          <p:cNvSpPr>
            <a:spLocks noGrp="1"/>
          </p:cNvSpPr>
          <p:nvPr>
            <p:ph type="title" hasCustomPrompt="1"/>
          </p:nvPr>
        </p:nvSpPr>
        <p:spPr>
          <a:xfrm>
            <a:off x="381000" y="192775"/>
            <a:ext cx="11430000" cy="1014761"/>
          </a:xfrm>
        </p:spPr>
        <p:txBody>
          <a:bodyPr/>
          <a:lstStyle>
            <a:lvl1pPr>
              <a:defRPr b="0" i="0"/>
            </a:lvl1pPr>
          </a:lstStyle>
          <a:p>
            <a:r>
              <a:rPr lang="en-US" dirty="0"/>
              <a:t>Click to add text</a:t>
            </a:r>
          </a:p>
        </p:txBody>
      </p:sp>
    </p:spTree>
    <p:extLst>
      <p:ext uri="{BB962C8B-B14F-4D97-AF65-F5344CB8AC3E}">
        <p14:creationId xmlns:p14="http://schemas.microsoft.com/office/powerpoint/2010/main" val="17981135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785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C417-39B3-8947-8902-0153B5002093}"/>
              </a:ext>
            </a:extLst>
          </p:cNvPr>
          <p:cNvSpPr>
            <a:spLocks noGrp="1"/>
          </p:cNvSpPr>
          <p:nvPr>
            <p:ph type="title" hasCustomPrompt="1"/>
          </p:nvPr>
        </p:nvSpPr>
        <p:spPr>
          <a:xfrm>
            <a:off x="381003" y="457200"/>
            <a:ext cx="3932767" cy="1600200"/>
          </a:xfrm>
        </p:spPr>
        <p:txBody>
          <a:bodyPr anchor="b"/>
          <a:lstStyle>
            <a:lvl1pPr>
              <a:defRPr sz="2400" b="0" i="0"/>
            </a:lvl1pPr>
          </a:lstStyle>
          <a:p>
            <a:r>
              <a:rPr lang="en-US" dirty="0"/>
              <a:t>Click to add text</a:t>
            </a:r>
          </a:p>
        </p:txBody>
      </p:sp>
      <p:sp>
        <p:nvSpPr>
          <p:cNvPr id="3" name="Content Placeholder 2">
            <a:extLst>
              <a:ext uri="{FF2B5EF4-FFF2-40B4-BE49-F238E27FC236}">
                <a16:creationId xmlns:a16="http://schemas.microsoft.com/office/drawing/2014/main" id="{0790FAD0-D969-274E-8AC0-FC5A894FB3FE}"/>
              </a:ext>
            </a:extLst>
          </p:cNvPr>
          <p:cNvSpPr>
            <a:spLocks noGrp="1"/>
          </p:cNvSpPr>
          <p:nvPr>
            <p:ph idx="1" hasCustomPrompt="1"/>
          </p:nvPr>
        </p:nvSpPr>
        <p:spPr>
          <a:xfrm>
            <a:off x="4313770" y="457201"/>
            <a:ext cx="7497233" cy="5403850"/>
          </a:xfrm>
        </p:spPr>
        <p:txBody>
          <a:bodyPr>
            <a:normAutofit/>
          </a:bodyPr>
          <a:lstStyle>
            <a:lvl1pPr marL="0" indent="0">
              <a:buNone/>
              <a:defRPr sz="2100" b="1" i="0">
                <a:solidFill>
                  <a:schemeClr val="accent1"/>
                </a:solidFill>
                <a:latin typeface="+mn-lt"/>
              </a:defRPr>
            </a:lvl1pPr>
            <a:lvl2pPr>
              <a:defRPr sz="1800" b="0" i="0">
                <a:solidFill>
                  <a:schemeClr val="accent1"/>
                </a:solidFill>
                <a:latin typeface="+mn-lt"/>
              </a:defRPr>
            </a:lvl2pPr>
            <a:lvl3pPr>
              <a:defRPr sz="1500" b="0" i="0">
                <a:solidFill>
                  <a:schemeClr val="accent1"/>
                </a:solidFill>
                <a:latin typeface="+mn-lt"/>
              </a:defRPr>
            </a:lvl3pPr>
            <a:lvl4pPr>
              <a:defRPr sz="1350" b="0" i="0">
                <a:solidFill>
                  <a:schemeClr val="accent1"/>
                </a:solidFill>
                <a:latin typeface="+mn-lt"/>
              </a:defRPr>
            </a:lvl4pPr>
            <a:lvl5pPr>
              <a:defRPr sz="1350" b="0" i="0">
                <a:solidFill>
                  <a:schemeClr val="accent1"/>
                </a:solidFill>
                <a:latin typeface="+mn-lt"/>
              </a:defRPr>
            </a:lvl5pPr>
            <a:lvl6pPr>
              <a:defRPr sz="1500"/>
            </a:lvl6pPr>
            <a:lvl7pPr>
              <a:defRPr sz="1500"/>
            </a:lvl7pPr>
            <a:lvl8pPr>
              <a:defRPr sz="1500"/>
            </a:lvl8pPr>
            <a:lvl9pPr>
              <a:defRPr sz="15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05FBC2C-9388-6049-AEF3-C1606676A7E6}"/>
              </a:ext>
            </a:extLst>
          </p:cNvPr>
          <p:cNvSpPr>
            <a:spLocks noGrp="1"/>
          </p:cNvSpPr>
          <p:nvPr>
            <p:ph type="body" sz="half" idx="2" hasCustomPrompt="1"/>
          </p:nvPr>
        </p:nvSpPr>
        <p:spPr>
          <a:xfrm>
            <a:off x="381003" y="2274851"/>
            <a:ext cx="3932767" cy="3594139"/>
          </a:xfrm>
        </p:spPr>
        <p:txBody>
          <a:bodyPr/>
          <a:lstStyle>
            <a:lvl1pPr marL="0" indent="0">
              <a:buNone/>
              <a:defRPr sz="1200" b="0" i="0">
                <a:solidFill>
                  <a:schemeClr val="accent1"/>
                </a:solidFill>
                <a:latin typeface="+mn-lt"/>
              </a:defRPr>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dirty="0"/>
              <a:t>Click to add sub text</a:t>
            </a:r>
          </a:p>
        </p:txBody>
      </p:sp>
    </p:spTree>
    <p:extLst>
      <p:ext uri="{BB962C8B-B14F-4D97-AF65-F5344CB8AC3E}">
        <p14:creationId xmlns:p14="http://schemas.microsoft.com/office/powerpoint/2010/main" val="40490852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57A-36CB-814D-B1A5-9012A244B555}"/>
              </a:ext>
            </a:extLst>
          </p:cNvPr>
          <p:cNvSpPr>
            <a:spLocks noGrp="1"/>
          </p:cNvSpPr>
          <p:nvPr>
            <p:ph type="title" hasCustomPrompt="1"/>
          </p:nvPr>
        </p:nvSpPr>
        <p:spPr>
          <a:xfrm>
            <a:off x="381003" y="457200"/>
            <a:ext cx="3932767" cy="1600200"/>
          </a:xfrm>
        </p:spPr>
        <p:txBody>
          <a:bodyPr anchor="b"/>
          <a:lstStyle>
            <a:lvl1pPr>
              <a:defRPr sz="2400" b="0" i="0"/>
            </a:lvl1pPr>
          </a:lstStyle>
          <a:p>
            <a:r>
              <a:rPr lang="en-US" dirty="0"/>
              <a:t>Click to add text</a:t>
            </a:r>
          </a:p>
        </p:txBody>
      </p:sp>
      <p:sp>
        <p:nvSpPr>
          <p:cNvPr id="3" name="Picture Placeholder 2">
            <a:extLst>
              <a:ext uri="{FF2B5EF4-FFF2-40B4-BE49-F238E27FC236}">
                <a16:creationId xmlns:a16="http://schemas.microsoft.com/office/drawing/2014/main" id="{5D3259A3-587A-6D4A-AEF8-E4225996F750}"/>
              </a:ext>
            </a:extLst>
          </p:cNvPr>
          <p:cNvSpPr>
            <a:spLocks noGrp="1"/>
          </p:cNvSpPr>
          <p:nvPr>
            <p:ph type="pic" idx="1"/>
          </p:nvPr>
        </p:nvSpPr>
        <p:spPr>
          <a:xfrm>
            <a:off x="4313770" y="457201"/>
            <a:ext cx="7497233" cy="5403850"/>
          </a:xfrm>
        </p:spPr>
        <p:txBody>
          <a:bodyPr/>
          <a:lstStyle>
            <a:lvl1pPr marL="0" indent="0">
              <a:buNone/>
              <a:defRPr sz="2400" b="0" i="0">
                <a:solidFill>
                  <a:srgbClr val="3C3C3C"/>
                </a:solidFill>
                <a:latin typeface="+mn-lt"/>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dirty="0"/>
          </a:p>
        </p:txBody>
      </p:sp>
      <p:sp>
        <p:nvSpPr>
          <p:cNvPr id="4" name="Text Placeholder 3">
            <a:extLst>
              <a:ext uri="{FF2B5EF4-FFF2-40B4-BE49-F238E27FC236}">
                <a16:creationId xmlns:a16="http://schemas.microsoft.com/office/drawing/2014/main" id="{34AC1918-55BE-A644-8FDC-9E18F9A994B4}"/>
              </a:ext>
            </a:extLst>
          </p:cNvPr>
          <p:cNvSpPr>
            <a:spLocks noGrp="1"/>
          </p:cNvSpPr>
          <p:nvPr>
            <p:ph type="body" sz="half" idx="2" hasCustomPrompt="1"/>
          </p:nvPr>
        </p:nvSpPr>
        <p:spPr>
          <a:xfrm>
            <a:off x="381003" y="2274851"/>
            <a:ext cx="3932767" cy="3594139"/>
          </a:xfrm>
        </p:spPr>
        <p:txBody>
          <a:bodyPr/>
          <a:lstStyle>
            <a:lvl1pPr marL="0" indent="0">
              <a:buNone/>
              <a:defRPr sz="1200" b="0" i="0">
                <a:latin typeface="+mn-lt"/>
              </a:defRPr>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dirty="0"/>
              <a:t>Click to add picture caption</a:t>
            </a:r>
          </a:p>
        </p:txBody>
      </p:sp>
    </p:spTree>
    <p:extLst>
      <p:ext uri="{BB962C8B-B14F-4D97-AF65-F5344CB8AC3E}">
        <p14:creationId xmlns:p14="http://schemas.microsoft.com/office/powerpoint/2010/main" val="226607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0264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8933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844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9590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3703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4251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708679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1.pn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4268A2A-08D9-4EB7-800F-3189127D59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6748"/>
            <a:ext cx="12192000" cy="3624504"/>
          </a:xfrm>
          <a:prstGeom prst="rect">
            <a:avLst/>
          </a:prstGeom>
        </p:spPr>
      </p:pic>
    </p:spTree>
    <p:extLst>
      <p:ext uri="{BB962C8B-B14F-4D97-AF65-F5344CB8AC3E}">
        <p14:creationId xmlns:p14="http://schemas.microsoft.com/office/powerpoint/2010/main" val="821364551"/>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4807187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8" r:id="rId10"/>
    <p:sldLayoutId id="2147483690" r:id="rId11"/>
    <p:sldLayoutId id="2147483694" r:id="rId12"/>
    <p:sldLayoutId id="2147483695" r:id="rId13"/>
    <p:sldLayoutId id="2147483696" r:id="rId14"/>
    <p:sldLayoutId id="2147483697" r:id="rId15"/>
    <p:sldLayoutId id="2147483700" r:id="rId16"/>
    <p:sldLayoutId id="2147483710" r:id="rId17"/>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794E2-0939-7444-A82A-8BD5C7FA1DDC}"/>
              </a:ext>
            </a:extLst>
          </p:cNvPr>
          <p:cNvSpPr>
            <a:spLocks noGrp="1"/>
          </p:cNvSpPr>
          <p:nvPr>
            <p:ph type="title"/>
          </p:nvPr>
        </p:nvSpPr>
        <p:spPr>
          <a:xfrm>
            <a:off x="381000" y="200726"/>
            <a:ext cx="11430000" cy="1014761"/>
          </a:xfrm>
          <a:prstGeom prst="rect">
            <a:avLst/>
          </a:prstGeom>
        </p:spPr>
        <p:txBody>
          <a:bodyPr vert="horz" lIns="91440" tIns="45720" rIns="91440" bIns="45720" rtlCol="0" anchor="ctr">
            <a:normAutofit/>
          </a:bodyPr>
          <a:lstStyle/>
          <a:p>
            <a:r>
              <a:rPr lang="en-US" dirty="0"/>
              <a:t>Click to add text</a:t>
            </a:r>
          </a:p>
        </p:txBody>
      </p:sp>
      <p:sp>
        <p:nvSpPr>
          <p:cNvPr id="3" name="Text Placeholder 2">
            <a:extLst>
              <a:ext uri="{FF2B5EF4-FFF2-40B4-BE49-F238E27FC236}">
                <a16:creationId xmlns:a16="http://schemas.microsoft.com/office/drawing/2014/main" id="{E616A5F8-57A3-204B-9489-10B6EA097328}"/>
              </a:ext>
            </a:extLst>
          </p:cNvPr>
          <p:cNvSpPr>
            <a:spLocks noGrp="1"/>
          </p:cNvSpPr>
          <p:nvPr>
            <p:ph type="body" idx="1"/>
          </p:nvPr>
        </p:nvSpPr>
        <p:spPr>
          <a:xfrm>
            <a:off x="381000" y="1215484"/>
            <a:ext cx="11430000" cy="5265595"/>
          </a:xfrm>
          <a:prstGeom prst="rect">
            <a:avLst/>
          </a:prstGeom>
        </p:spPr>
        <p:txBody>
          <a:bodyPr vert="horz" lIns="91440" tIns="45720" rIns="91440" bIns="64008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D07CC0C-A377-0347-8A9C-0898FBC2790C}"/>
              </a:ext>
            </a:extLst>
          </p:cNvPr>
          <p:cNvSpPr txBox="1"/>
          <p:nvPr userDrawn="1"/>
        </p:nvSpPr>
        <p:spPr>
          <a:xfrm>
            <a:off x="5856942" y="6416772"/>
            <a:ext cx="494055" cy="253916"/>
          </a:xfrm>
          <a:prstGeom prst="rect">
            <a:avLst/>
          </a:prstGeom>
          <a:noFill/>
        </p:spPr>
        <p:txBody>
          <a:bodyPr vert="horz" wrap="square" rtlCol="0">
            <a:spAutoFit/>
          </a:bodyPr>
          <a:lstStyle>
            <a:defPPr>
              <a:defRPr lang="en-US"/>
            </a:defPPr>
            <a:lvl1pPr>
              <a:defRPr sz="700">
                <a:solidFill>
                  <a:srgbClr val="AAD4FF"/>
                </a:solidFill>
                <a:latin typeface="Tahoma"/>
              </a:defRPr>
            </a:lvl1pPr>
          </a:lstStyle>
          <a:p>
            <a:pPr marL="0" marR="0" lvl="0" indent="0" algn="l" defTabSz="979640" rtl="0" eaLnBrk="1" fontAlgn="auto" latinLnBrk="0" hangingPunct="1">
              <a:lnSpc>
                <a:spcPct val="100000"/>
              </a:lnSpc>
              <a:spcBef>
                <a:spcPts val="0"/>
              </a:spcBef>
              <a:spcAft>
                <a:spcPts val="0"/>
              </a:spcAft>
              <a:buClrTx/>
              <a:buSzTx/>
              <a:buFontTx/>
              <a:buNone/>
              <a:tabLst>
                <a:tab pos="4498069" algn="ctr"/>
              </a:tabLst>
              <a:defRPr/>
            </a:pPr>
            <a:fld id="{DE9FCC56-4E1C-4C04-868A-1C1059837326}" type="slidenum">
              <a:rPr lang="en-US" sz="1000" b="0" i="0" smtClean="0">
                <a:solidFill>
                  <a:srgbClr val="808080"/>
                </a:solidFill>
                <a:latin typeface="Arial" panose="020B0604020202020204" pitchFamily="34" charset="0"/>
                <a:ea typeface="Roboto" pitchFamily="2" charset="0"/>
                <a:cs typeface="Arial" panose="020B0604020202020204" pitchFamily="34" charset="0"/>
              </a:rPr>
              <a:pPr marL="0" marR="0" lvl="0" indent="0" algn="l" defTabSz="979640" rtl="0" eaLnBrk="1" fontAlgn="auto" latinLnBrk="0" hangingPunct="1">
                <a:lnSpc>
                  <a:spcPct val="100000"/>
                </a:lnSpc>
                <a:spcBef>
                  <a:spcPts val="0"/>
                </a:spcBef>
                <a:spcAft>
                  <a:spcPts val="0"/>
                </a:spcAft>
                <a:buClrTx/>
                <a:buSzTx/>
                <a:buFontTx/>
                <a:buNone/>
                <a:tabLst>
                  <a:tab pos="4498069" algn="ctr"/>
                </a:tabLst>
                <a:defRPr/>
              </a:pPr>
              <a:t>‹#›</a:t>
            </a:fld>
            <a:r>
              <a:rPr lang="en-US" sz="1050" b="0" i="0" dirty="0">
                <a:solidFill>
                  <a:srgbClr val="808080"/>
                </a:solidFill>
                <a:latin typeface="Arial" panose="020B0604020202020204" pitchFamily="34" charset="0"/>
                <a:ea typeface="Roboto" pitchFamily="2" charset="0"/>
                <a:cs typeface="Arial" panose="020B0604020202020204" pitchFamily="34" charset="0"/>
              </a:rPr>
              <a:t>	</a:t>
            </a:r>
          </a:p>
        </p:txBody>
      </p:sp>
    </p:spTree>
    <p:extLst>
      <p:ext uri="{BB962C8B-B14F-4D97-AF65-F5344CB8AC3E}">
        <p14:creationId xmlns:p14="http://schemas.microsoft.com/office/powerpoint/2010/main" val="209407943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hf hdr="0" ftr="0" dt="0"/>
  <p:txStyles>
    <p:titleStyle>
      <a:lvl1pPr algn="l" defTabSz="685783" rtl="0" eaLnBrk="1" latinLnBrk="0" hangingPunct="1">
        <a:lnSpc>
          <a:spcPct val="90000"/>
        </a:lnSpc>
        <a:spcBef>
          <a:spcPct val="0"/>
        </a:spcBef>
        <a:buNone/>
        <a:defRPr sz="3200" b="0" i="0" kern="1200" baseline="0">
          <a:solidFill>
            <a:srgbClr val="A7934B"/>
          </a:solidFill>
          <a:latin typeface="Arial" panose="020B0604020202020204" pitchFamily="34" charset="0"/>
          <a:ea typeface="Roboto" panose="02000000000000000000" pitchFamily="2" charset="0"/>
          <a:cs typeface="Arial" panose="020B0604020202020204" pitchFamily="34" charset="0"/>
        </a:defRPr>
      </a:lvl1pPr>
    </p:titleStyle>
    <p:bodyStyle>
      <a:lvl1pPr marL="234950" marR="0" indent="-234950" algn="l" defTabSz="685783" rtl="0" eaLnBrk="1" fontAlgn="auto" latinLnBrk="0" hangingPunct="1">
        <a:lnSpc>
          <a:spcPct val="90000"/>
        </a:lnSpc>
        <a:spcBef>
          <a:spcPts val="900"/>
        </a:spcBef>
        <a:spcAft>
          <a:spcPts val="0"/>
        </a:spcAft>
        <a:buClrTx/>
        <a:buSzTx/>
        <a:buFont typeface="Arial" panose="020B0604020202020204" pitchFamily="34" charset="0"/>
        <a:buChar char="•"/>
        <a:tabLst/>
        <a:defRPr sz="2000" b="0" i="0" kern="1200">
          <a:solidFill>
            <a:schemeClr val="accent1"/>
          </a:solidFill>
          <a:latin typeface="+mn-lt"/>
          <a:ea typeface="Roboto" panose="02000000000000000000" pitchFamily="2" charset="0"/>
          <a:cs typeface="Arial" panose="020B0604020202020204" pitchFamily="34" charset="0"/>
        </a:defRPr>
      </a:lvl1pPr>
      <a:lvl2pPr marL="577850" marR="0" indent="-234950" algn="l" defTabSz="685783" rtl="0" eaLnBrk="1" fontAlgn="t" latinLnBrk="0" hangingPunct="1">
        <a:lnSpc>
          <a:spcPct val="90000"/>
        </a:lnSpc>
        <a:spcBef>
          <a:spcPts val="400"/>
        </a:spcBef>
        <a:spcAft>
          <a:spcPts val="0"/>
        </a:spcAft>
        <a:buClrTx/>
        <a:buSzTx/>
        <a:buFont typeface="Arial" panose="020B0604020202020204" pitchFamily="34" charset="0"/>
        <a:buChar char="•"/>
        <a:tabLst/>
        <a:defRPr sz="1600" b="0" i="0" kern="1200">
          <a:solidFill>
            <a:schemeClr val="accent1"/>
          </a:solidFill>
          <a:latin typeface="+mn-lt"/>
          <a:ea typeface="Roboto" panose="02000000000000000000" pitchFamily="2" charset="0"/>
          <a:cs typeface="Arial" panose="020B0604020202020204" pitchFamily="34" charset="0"/>
        </a:defRPr>
      </a:lvl2pPr>
      <a:lvl3pPr marL="857228" marR="0" indent="-171446" algn="l" defTabSz="685783" rtl="0" eaLnBrk="1" fontAlgn="auto" latinLnBrk="0" hangingPunct="1">
        <a:lnSpc>
          <a:spcPct val="90000"/>
        </a:lnSpc>
        <a:spcBef>
          <a:spcPts val="400"/>
        </a:spcBef>
        <a:spcAft>
          <a:spcPts val="0"/>
        </a:spcAft>
        <a:buClrTx/>
        <a:buSzTx/>
        <a:buFont typeface="Arial" panose="020B0604020202020204" pitchFamily="34" charset="0"/>
        <a:buChar char="•"/>
        <a:tabLst/>
        <a:defRPr sz="1400" b="0" i="0" kern="1200">
          <a:solidFill>
            <a:schemeClr val="accent1"/>
          </a:solidFill>
          <a:latin typeface="+mn-lt"/>
          <a:ea typeface="Roboto" panose="02000000000000000000" pitchFamily="2" charset="0"/>
          <a:cs typeface="Arial" panose="020B0604020202020204" pitchFamily="34" charset="0"/>
        </a:defRPr>
      </a:lvl3pPr>
      <a:lvl4pPr marL="1200120" marR="0" indent="-171446" algn="l" defTabSz="685783" rtl="0" eaLnBrk="1" fontAlgn="auto" latinLnBrk="0" hangingPunct="1">
        <a:lnSpc>
          <a:spcPct val="90000"/>
        </a:lnSpc>
        <a:spcBef>
          <a:spcPts val="400"/>
        </a:spcBef>
        <a:spcAft>
          <a:spcPts val="0"/>
        </a:spcAft>
        <a:buClrTx/>
        <a:buSzTx/>
        <a:buFont typeface="Arial" panose="020B0604020202020204" pitchFamily="34" charset="0"/>
        <a:buChar char="•"/>
        <a:tabLst/>
        <a:defRPr sz="1200" b="0" i="0" kern="1200">
          <a:solidFill>
            <a:schemeClr val="accent1"/>
          </a:solidFill>
          <a:latin typeface="+mn-lt"/>
          <a:ea typeface="Roboto" panose="02000000000000000000" pitchFamily="2" charset="0"/>
          <a:cs typeface="Arial" panose="020B0604020202020204" pitchFamily="34" charset="0"/>
        </a:defRPr>
      </a:lvl4pPr>
      <a:lvl5pPr marL="1543012" marR="0" indent="-171446" algn="l" defTabSz="685783" rtl="0" eaLnBrk="1" fontAlgn="auto" latinLnBrk="0" hangingPunct="1">
        <a:lnSpc>
          <a:spcPct val="90000"/>
        </a:lnSpc>
        <a:spcBef>
          <a:spcPts val="400"/>
        </a:spcBef>
        <a:spcAft>
          <a:spcPts val="0"/>
        </a:spcAft>
        <a:buClrTx/>
        <a:buSzTx/>
        <a:buFont typeface="Arial" panose="020B0604020202020204" pitchFamily="34" charset="0"/>
        <a:buChar char="•"/>
        <a:tabLst/>
        <a:defRPr sz="1200" b="0" i="0" kern="1200">
          <a:solidFill>
            <a:schemeClr val="accent1"/>
          </a:solidFill>
          <a:latin typeface="+mn-lt"/>
          <a:ea typeface="Roboto" panose="02000000000000000000" pitchFamily="2"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iemopen/nmo-admin/blob/main/documents/NMO%20TSC%20Doc%209-26-2022%20rev%201.docx"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niemopen/nbac-admin/blob/main/harmonization-subcommittee/(FINAL%20)%20Harmonization%20Subcommittee%20Governance%20Doc%20v5%204-18-2023.pdf"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s://github.com/niemopen/nbac-admin/tree/main/harmonization-subcommitte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pn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18.xml"/><Relationship Id="rId6" Type="http://schemas.openxmlformats.org/officeDocument/2006/relationships/image" Target="../media/image20.jpg"/><Relationship Id="rId11" Type="http://schemas.openxmlformats.org/officeDocument/2006/relationships/image" Target="../media/image25.jpg"/><Relationship Id="rId5" Type="http://schemas.openxmlformats.org/officeDocument/2006/relationships/image" Target="../media/image19.jpg"/><Relationship Id="rId10" Type="http://schemas.openxmlformats.org/officeDocument/2006/relationships/image" Target="../media/image24.jpg"/><Relationship Id="rId4" Type="http://schemas.openxmlformats.org/officeDocument/2006/relationships/image" Target="../media/image18.jpg"/><Relationship Id="rId9"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7" Type="http://schemas.openxmlformats.org/officeDocument/2006/relationships/image" Target="../media/image31.jpg"/><Relationship Id="rId2" Type="http://schemas.openxmlformats.org/officeDocument/2006/relationships/image" Target="../media/image26.jpg"/><Relationship Id="rId1" Type="http://schemas.openxmlformats.org/officeDocument/2006/relationships/slideLayout" Target="../slideLayouts/slideLayout18.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oasis-open.org/policies-guidelines/open-projects-proces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www.oasis-open.org/policies-guidelines/open-projects-process#chairs-maintainers-technical-steering-committees-opMaintainers" TargetMode="External"/><Relationship Id="rId5" Type="http://schemas.openxmlformats.org/officeDocument/2006/relationships/hyperlink" Target="https://www.oasis-open.org/policies-guidelines/open-projects-process#participants-contributors" TargetMode="External"/><Relationship Id="rId4" Type="http://schemas.openxmlformats.org/officeDocument/2006/relationships/hyperlink" Target="https://github.com/niemopen/oasis-open-project/blob/main/GOVERNANCE.md"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iemopen/oasis-open-project/blob/main/GOVERNANCE.md"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github.com/niemopen/ntac-admin/blob/main/GOVERNANCE-NTAC.m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ommunity.apache.org/committers/lazyConsensus.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www.oasis-open.org/policies-guidelines/oasis-defined-terms-2018-05-22#dSimpleMajority" TargetMode="External"/><Relationship Id="rId4" Type="http://schemas.openxmlformats.org/officeDocument/2006/relationships/hyperlink" Target="https://www.oasis-open.org/policies-guidelines/open-projects-process/#project-governing-board-and-sponsors-compositi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niemopen/nbac-admin/blob/main/documents/(APPROVED)%20%20NIEMOpen%20NBAC%20TSC%20Governance%20Doc%20(Rev%202)%20%20v7%20%207-27-2023.pdf"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iemopen/nbac-admin/blob/main/documents/(APPROVED)%20%20NIEMOpen%20NBAC%20TSC%20Governance%20Doc%20(Rev%202)%20%20v7%20%207-27-2023.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4157-FEAC-A82E-2CDA-9BCD54EC8C83}"/>
              </a:ext>
            </a:extLst>
          </p:cNvPr>
          <p:cNvSpPr>
            <a:spLocks noGrp="1"/>
          </p:cNvSpPr>
          <p:nvPr>
            <p:ph type="title"/>
          </p:nvPr>
        </p:nvSpPr>
        <p:spPr>
          <a:xfrm>
            <a:off x="1998134" y="4621161"/>
            <a:ext cx="8195733" cy="838200"/>
          </a:xfrm>
        </p:spPr>
        <p:txBody>
          <a:bodyPr/>
          <a:lstStyle/>
          <a:p>
            <a:r>
              <a:rPr lang="en-US" dirty="0"/>
              <a:t>Roles &amp; Responsibilities Status</a:t>
            </a:r>
            <a:br>
              <a:rPr lang="en-US" dirty="0"/>
            </a:br>
            <a:endParaRPr lang="en-US" dirty="0"/>
          </a:p>
        </p:txBody>
      </p:sp>
      <p:sp>
        <p:nvSpPr>
          <p:cNvPr id="3" name="TextBox 2">
            <a:extLst>
              <a:ext uri="{FF2B5EF4-FFF2-40B4-BE49-F238E27FC236}">
                <a16:creationId xmlns:a16="http://schemas.microsoft.com/office/drawing/2014/main" id="{8DD5D180-E84A-6E97-1D5E-5EED038C7A2B}"/>
              </a:ext>
            </a:extLst>
          </p:cNvPr>
          <p:cNvSpPr txBox="1"/>
          <p:nvPr/>
        </p:nvSpPr>
        <p:spPr>
          <a:xfrm>
            <a:off x="9049109" y="6012611"/>
            <a:ext cx="1915909" cy="369332"/>
          </a:xfrm>
          <a:prstGeom prst="rect">
            <a:avLst/>
          </a:prstGeom>
          <a:noFill/>
        </p:spPr>
        <p:txBody>
          <a:bodyPr wrap="none" rtlCol="0">
            <a:spAutoFit/>
          </a:bodyPr>
          <a:lstStyle/>
          <a:p>
            <a:r>
              <a:rPr lang="en-US" dirty="0"/>
              <a:t>Stephen Sullivan</a:t>
            </a:r>
          </a:p>
        </p:txBody>
      </p:sp>
    </p:spTree>
    <p:extLst>
      <p:ext uri="{BB962C8B-B14F-4D97-AF65-F5344CB8AC3E}">
        <p14:creationId xmlns:p14="http://schemas.microsoft.com/office/powerpoint/2010/main" val="240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39A6-9B41-66F4-F1D2-E45C0F93BF0B}"/>
              </a:ext>
            </a:extLst>
          </p:cNvPr>
          <p:cNvSpPr>
            <a:spLocks noGrp="1"/>
          </p:cNvSpPr>
          <p:nvPr>
            <p:ph type="title"/>
          </p:nvPr>
        </p:nvSpPr>
        <p:spPr/>
        <p:txBody>
          <a:bodyPr/>
          <a:lstStyle/>
          <a:p>
            <a:r>
              <a:rPr lang="en-US" dirty="0">
                <a:solidFill>
                  <a:srgbClr val="242424"/>
                </a:solidFill>
                <a:latin typeface="Arial" panose="020B0604020202020204" pitchFamily="34" charset="0"/>
                <a:cs typeface="Times New Roman" panose="02020603050405020304" pitchFamily="18" charset="0"/>
              </a:rPr>
              <a:t>NMO Governance, Roles &amp; Responsibilities   </a:t>
            </a:r>
            <a:r>
              <a:rPr lang="en-US"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0F824B73-4369-DD9B-4F21-7F70561F100B}"/>
              </a:ext>
            </a:extLst>
          </p:cNvPr>
          <p:cNvSpPr>
            <a:spLocks noGrp="1"/>
          </p:cNvSpPr>
          <p:nvPr>
            <p:ph type="sldNum" sz="quarter" idx="4"/>
          </p:nvPr>
        </p:nvSpPr>
        <p:spPr/>
        <p:txBody>
          <a:bodyPr/>
          <a:lstStyle/>
          <a:p>
            <a:fld id="{6E6030FC-FB78-5E4D-92EA-5D9433591EA9}" type="slidenum">
              <a:rPr lang="en-US" smtClean="0"/>
              <a:pPr/>
              <a:t>10</a:t>
            </a:fld>
            <a:endParaRPr lang="en-US" dirty="0"/>
          </a:p>
        </p:txBody>
      </p:sp>
      <p:sp>
        <p:nvSpPr>
          <p:cNvPr id="7" name="Text Placeholder 6">
            <a:extLst>
              <a:ext uri="{FF2B5EF4-FFF2-40B4-BE49-F238E27FC236}">
                <a16:creationId xmlns:a16="http://schemas.microsoft.com/office/drawing/2014/main" id="{0C158003-ACA5-8FA5-BC1F-876523DF6070}"/>
              </a:ext>
            </a:extLst>
          </p:cNvPr>
          <p:cNvSpPr>
            <a:spLocks noGrp="1"/>
          </p:cNvSpPr>
          <p:nvPr>
            <p:ph type="body" sz="quarter" idx="13"/>
          </p:nvPr>
        </p:nvSpPr>
        <p:spPr>
          <a:xfrm>
            <a:off x="503208" y="906979"/>
            <a:ext cx="11079192" cy="5044041"/>
          </a:xfrm>
        </p:spPr>
        <p:txBody>
          <a:bodyPr>
            <a:normAutofit/>
          </a:bodyPr>
          <a:lstStyle/>
          <a:p>
            <a:pPr marR="0" lvl="0">
              <a:lnSpc>
                <a:spcPct val="107000"/>
              </a:lnSpc>
              <a:spcBef>
                <a:spcPts val="0"/>
              </a:spcBef>
              <a:spcAft>
                <a:spcPts val="800"/>
              </a:spcAft>
              <a:buFont typeface="Arial" panose="020B0604020202020204" pitchFamily="34" charset="0"/>
              <a:buChar char="•"/>
              <a:tabLst>
                <a:tab pos="457200" algn="l"/>
              </a:tabLst>
            </a:pPr>
            <a:r>
              <a:rPr lang="en-US" sz="1600" b="1" dirty="0">
                <a:solidFill>
                  <a:srgbClr val="000000"/>
                </a:solidFill>
                <a:latin typeface="Arial" panose="020B0604020202020204" pitchFamily="34" charset="0"/>
                <a:cs typeface="Times New Roman" panose="02020603050405020304" pitchFamily="18" charset="0"/>
              </a:rPr>
              <a:t>Reference Document (s): </a:t>
            </a:r>
            <a:endParaRPr lang="en-US" sz="1400" dirty="0">
              <a:solidFill>
                <a:srgbClr val="000000"/>
              </a:solidFill>
              <a:latin typeface="Arial" panose="020B0604020202020204" pitchFamily="34" charset="0"/>
              <a:cs typeface="Times New Roman" panose="02020603050405020304" pitchFamily="18" charset="0"/>
            </a:endParaRPr>
          </a:p>
          <a:p>
            <a:pPr lvl="1">
              <a:lnSpc>
                <a:spcPct val="107000"/>
              </a:lnSpc>
              <a:spcBef>
                <a:spcPts val="0"/>
              </a:spcBef>
              <a:spcAft>
                <a:spcPts val="800"/>
              </a:spcAft>
              <a:buFont typeface="Arial" panose="020B0604020202020204" pitchFamily="34" charset="0"/>
              <a:buChar char="—"/>
              <a:tabLst>
                <a:tab pos="457200" algn="l"/>
              </a:tabLst>
            </a:pPr>
            <a:r>
              <a:rPr lang="en-US" sz="1400" dirty="0">
                <a:solidFill>
                  <a:srgbClr val="000000"/>
                </a:solidFill>
                <a:latin typeface="Arial" panose="020B0604020202020204" pitchFamily="34" charset="0"/>
                <a:cs typeface="Times New Roman" panose="02020603050405020304" pitchFamily="18" charset="0"/>
              </a:rPr>
              <a:t>NMO TSC Governance Document: </a:t>
            </a:r>
            <a:r>
              <a:rPr lang="en-US" sz="1400" dirty="0">
                <a:solidFill>
                  <a:srgbClr val="000000"/>
                </a:solidFill>
                <a:latin typeface="Arial" panose="020B0604020202020204" pitchFamily="34" charset="0"/>
                <a:cs typeface="Times New Roman" panose="02020603050405020304" pitchFamily="18" charset="0"/>
                <a:hlinkClick r:id="rId3"/>
              </a:rPr>
              <a:t>https://github.com/niemopen/nmo-admin/blob/main/documents/NMO%20TSC%20Doc%209-26-2022%20rev%201.docx</a:t>
            </a:r>
            <a:endParaRPr lang="en-US" sz="1400" dirty="0">
              <a:solidFill>
                <a:srgbClr val="000000"/>
              </a:solidFill>
              <a:latin typeface="Arial" panose="020B0604020202020204" pitchFamily="34" charset="0"/>
              <a:cs typeface="Times New Roman" panose="02020603050405020304" pitchFamily="18" charset="0"/>
            </a:endParaRPr>
          </a:p>
          <a:p>
            <a:pPr marL="1028700" lvl="2" indent="-171450">
              <a:lnSpc>
                <a:spcPct val="107000"/>
              </a:lnSpc>
              <a:spcBef>
                <a:spcPts val="0"/>
              </a:spcBef>
              <a:spcAft>
                <a:spcPts val="800"/>
              </a:spcAft>
              <a:buFont typeface="Wingdings" panose="05000000000000000000" pitchFamily="2" charset="2"/>
              <a:buChar char="§"/>
              <a:tabLst>
                <a:tab pos="457200" algn="l"/>
              </a:tabLst>
            </a:pPr>
            <a:r>
              <a:rPr lang="en-US" sz="1200" b="1" dirty="0">
                <a:solidFill>
                  <a:srgbClr val="24292F"/>
                </a:solidFill>
                <a:effectLst/>
                <a:ea typeface="Times New Roman" panose="02020603050405020304" pitchFamily="18" charset="0"/>
                <a:cs typeface="Times New Roman" panose="02020603050405020304" pitchFamily="18" charset="0"/>
              </a:rPr>
              <a:t>Responsibilities</a:t>
            </a:r>
            <a:r>
              <a:rPr lang="en-US" sz="1200" b="1" dirty="0">
                <a:ea typeface="Calibri" panose="020F0502020204030204" pitchFamily="34" charset="0"/>
                <a:cs typeface="Times New Roman" panose="02020603050405020304" pitchFamily="18" charset="0"/>
              </a:rPr>
              <a:t>: </a:t>
            </a:r>
            <a:r>
              <a:rPr lang="en-US" sz="1200" dirty="0">
                <a:solidFill>
                  <a:srgbClr val="24292F"/>
                </a:solidFill>
                <a:effectLst/>
                <a:ea typeface="Times New Roman" panose="02020603050405020304" pitchFamily="18" charset="0"/>
                <a:cs typeface="Times New Roman" panose="02020603050405020304" pitchFamily="18" charset="0"/>
              </a:rPr>
              <a:t>The NIEM Management Office (NMO) Technical Steering Committee (TSC) provides technical and administrative support to the NIEM Open Project Governing Board (PGB) Chair/Co-Chairs and by extension, PGB at large. This includes:</a:t>
            </a:r>
            <a:endParaRPr lang="en-US" sz="1200" dirty="0">
              <a:effectLst/>
              <a:ea typeface="Calibri" panose="020F0502020204030204" pitchFamily="34" charset="0"/>
              <a:cs typeface="Times New Roman" panose="02020603050405020304" pitchFamily="18" charset="0"/>
            </a:endParaRPr>
          </a:p>
          <a:p>
            <a:pPr lvl="3" indent="-342900">
              <a:lnSpc>
                <a:spcPct val="107000"/>
              </a:lnSpc>
              <a:spcBef>
                <a:spcPts val="0"/>
              </a:spcBef>
              <a:spcAft>
                <a:spcPts val="800"/>
              </a:spcAft>
              <a:buSzPts val="1000"/>
              <a:buFont typeface="Courier New" panose="02070309020205020404" pitchFamily="49" charset="0"/>
              <a:buChar char="o"/>
              <a:tabLst>
                <a:tab pos="457200" algn="l"/>
              </a:tabLst>
            </a:pPr>
            <a:r>
              <a:rPr lang="en-US" sz="1200" dirty="0">
                <a:solidFill>
                  <a:srgbClr val="24292F"/>
                </a:solidFill>
                <a:effectLst/>
                <a:ea typeface="Times New Roman" panose="02020603050405020304" pitchFamily="18" charset="0"/>
                <a:cs typeface="Times New Roman" panose="02020603050405020304" pitchFamily="18" charset="0"/>
              </a:rPr>
              <a:t>Administrative &amp; clerical support functions</a:t>
            </a:r>
            <a:endParaRPr lang="en-US" sz="1200" dirty="0">
              <a:solidFill>
                <a:srgbClr val="24292F"/>
              </a:solidFill>
              <a:effectLst/>
              <a:ea typeface="Calibri" panose="020F0502020204030204" pitchFamily="34" charset="0"/>
              <a:cs typeface="Times New Roman" panose="02020603050405020304" pitchFamily="18" charset="0"/>
            </a:endParaRPr>
          </a:p>
          <a:p>
            <a:pPr lvl="3" indent="-342900">
              <a:lnSpc>
                <a:spcPct val="107000"/>
              </a:lnSpc>
              <a:spcBef>
                <a:spcPts val="300"/>
              </a:spcBef>
              <a:spcAft>
                <a:spcPts val="800"/>
              </a:spcAft>
              <a:buSzPts val="1000"/>
              <a:buFont typeface="Courier New" panose="02070309020205020404" pitchFamily="49" charset="0"/>
              <a:buChar char="o"/>
              <a:tabLst>
                <a:tab pos="457200" algn="l"/>
              </a:tabLst>
            </a:pPr>
            <a:r>
              <a:rPr lang="en-US" sz="1200" dirty="0">
                <a:solidFill>
                  <a:srgbClr val="24292F"/>
                </a:solidFill>
                <a:effectLst/>
                <a:ea typeface="Times New Roman" panose="02020603050405020304" pitchFamily="18" charset="0"/>
                <a:cs typeface="Times New Roman" panose="02020603050405020304" pitchFamily="18" charset="0"/>
              </a:rPr>
              <a:t>Audiovisual support</a:t>
            </a:r>
            <a:endParaRPr lang="en-US" sz="1200" dirty="0">
              <a:solidFill>
                <a:srgbClr val="24292F"/>
              </a:solidFill>
              <a:effectLst/>
              <a:ea typeface="Calibri" panose="020F0502020204030204" pitchFamily="34" charset="0"/>
              <a:cs typeface="Times New Roman" panose="02020603050405020304" pitchFamily="18" charset="0"/>
            </a:endParaRPr>
          </a:p>
          <a:p>
            <a:pPr lvl="3" indent="-342900">
              <a:lnSpc>
                <a:spcPct val="107000"/>
              </a:lnSpc>
              <a:spcBef>
                <a:spcPts val="0"/>
              </a:spcBef>
              <a:spcAft>
                <a:spcPts val="800"/>
              </a:spcAft>
              <a:buSzPts val="1000"/>
              <a:buFont typeface="Courier New" panose="02070309020205020404" pitchFamily="49" charset="0"/>
              <a:buChar char="o"/>
              <a:tabLst>
                <a:tab pos="457200" algn="l"/>
              </a:tabLst>
            </a:pPr>
            <a:r>
              <a:rPr lang="en-US" sz="1200" dirty="0">
                <a:solidFill>
                  <a:srgbClr val="24292F"/>
                </a:solidFill>
                <a:effectLst/>
                <a:ea typeface="Times New Roman" panose="02020603050405020304" pitchFamily="18" charset="0"/>
                <a:cs typeface="Times New Roman" panose="02020603050405020304" pitchFamily="18" charset="0"/>
              </a:rPr>
              <a:t>Site (s) administration as delegated by OASIS</a:t>
            </a:r>
            <a:endParaRPr lang="en-US" sz="1200" dirty="0">
              <a:solidFill>
                <a:srgbClr val="24292F"/>
              </a:solidFill>
              <a:effectLst/>
              <a:ea typeface="Calibri" panose="020F0502020204030204" pitchFamily="34" charset="0"/>
              <a:cs typeface="Times New Roman" panose="02020603050405020304" pitchFamily="18" charset="0"/>
            </a:endParaRPr>
          </a:p>
          <a:p>
            <a:pPr lvl="3" indent="-342900">
              <a:lnSpc>
                <a:spcPct val="107000"/>
              </a:lnSpc>
              <a:spcBef>
                <a:spcPts val="0"/>
              </a:spcBef>
              <a:spcAft>
                <a:spcPts val="800"/>
              </a:spcAft>
              <a:buSzPts val="1000"/>
              <a:buFont typeface="Courier New" panose="02070309020205020404" pitchFamily="49" charset="0"/>
              <a:buChar char="o"/>
              <a:tabLst>
                <a:tab pos="457200" algn="l"/>
              </a:tabLst>
            </a:pPr>
            <a:r>
              <a:rPr lang="en-US" sz="1200" dirty="0">
                <a:solidFill>
                  <a:srgbClr val="24292F"/>
                </a:solidFill>
                <a:effectLst/>
                <a:ea typeface="Times New Roman" panose="02020603050405020304" pitchFamily="18" charset="0"/>
                <a:cs typeface="Times New Roman" panose="02020603050405020304" pitchFamily="18" charset="0"/>
              </a:rPr>
              <a:t>Outreach staffing for NIEMOpen sponsorship and new NIEM Domain and new adopter engagement</a:t>
            </a:r>
            <a:endParaRPr lang="en-US" sz="1200" dirty="0">
              <a:solidFill>
                <a:srgbClr val="24292F"/>
              </a:solidFill>
              <a:effectLst/>
              <a:ea typeface="Calibri" panose="020F0502020204030204" pitchFamily="34" charset="0"/>
              <a:cs typeface="Times New Roman" panose="02020603050405020304" pitchFamily="18" charset="0"/>
            </a:endParaRPr>
          </a:p>
          <a:p>
            <a:pPr lvl="3" indent="-342900">
              <a:lnSpc>
                <a:spcPct val="107000"/>
              </a:lnSpc>
              <a:spcBef>
                <a:spcPts val="0"/>
              </a:spcBef>
              <a:spcAft>
                <a:spcPts val="800"/>
              </a:spcAft>
              <a:buSzPts val="1000"/>
              <a:buFont typeface="Courier New" panose="02070309020205020404" pitchFamily="49" charset="0"/>
              <a:buChar char="o"/>
              <a:tabLst>
                <a:tab pos="457200" algn="l"/>
              </a:tabLst>
            </a:pPr>
            <a:r>
              <a:rPr lang="en-US" sz="1200" dirty="0">
                <a:solidFill>
                  <a:srgbClr val="24292F"/>
                </a:solidFill>
                <a:effectLst/>
                <a:ea typeface="Times New Roman" panose="02020603050405020304" pitchFamily="18" charset="0"/>
                <a:cs typeface="Times New Roman" panose="02020603050405020304" pitchFamily="18" charset="0"/>
              </a:rPr>
              <a:t>Liaison support to NBAC &amp; NTAC TSCs</a:t>
            </a:r>
            <a:endParaRPr lang="en-US" sz="1200" dirty="0">
              <a:solidFill>
                <a:srgbClr val="24292F"/>
              </a:solidFill>
              <a:effectLst/>
              <a:ea typeface="Calibri" panose="020F0502020204030204" pitchFamily="34" charset="0"/>
              <a:cs typeface="Times New Roman" panose="02020603050405020304" pitchFamily="18" charset="0"/>
            </a:endParaRPr>
          </a:p>
          <a:p>
            <a:pPr lvl="3" indent="-342900">
              <a:lnSpc>
                <a:spcPct val="107000"/>
              </a:lnSpc>
              <a:spcBef>
                <a:spcPts val="300"/>
              </a:spcBef>
              <a:spcAft>
                <a:spcPts val="800"/>
              </a:spcAft>
              <a:buSzPts val="1000"/>
              <a:buFont typeface="Courier New" panose="02070309020205020404" pitchFamily="49" charset="0"/>
              <a:buChar char="o"/>
              <a:tabLst>
                <a:tab pos="457200" algn="l"/>
              </a:tabLst>
            </a:pPr>
            <a:r>
              <a:rPr lang="en-US" sz="1200" dirty="0">
                <a:solidFill>
                  <a:srgbClr val="24292F"/>
                </a:solidFill>
                <a:effectLst/>
                <a:ea typeface="Times New Roman" panose="02020603050405020304" pitchFamily="18" charset="0"/>
                <a:cs typeface="Times New Roman" panose="02020603050405020304" pitchFamily="18" charset="0"/>
              </a:rPr>
              <a:t>Maintenance and creative support of NIEM</a:t>
            </a:r>
            <a:r>
              <a:rPr lang="en-US" sz="1200" dirty="0">
                <a:solidFill>
                  <a:srgbClr val="FF0000"/>
                </a:solidFill>
                <a:effectLst/>
                <a:ea typeface="Times New Roman" panose="02020603050405020304" pitchFamily="18" charset="0"/>
                <a:cs typeface="Times New Roman" panose="02020603050405020304" pitchFamily="18" charset="0"/>
              </a:rPr>
              <a:t>Open</a:t>
            </a:r>
            <a:r>
              <a:rPr lang="en-US" sz="1200" dirty="0">
                <a:solidFill>
                  <a:srgbClr val="24292F"/>
                </a:solidFill>
                <a:effectLst/>
                <a:ea typeface="Times New Roman" panose="02020603050405020304" pitchFamily="18" charset="0"/>
                <a:cs typeface="Times New Roman" panose="02020603050405020304" pitchFamily="18" charset="0"/>
              </a:rPr>
              <a:t> social media accounts:</a:t>
            </a:r>
            <a:endParaRPr lang="en-US" sz="1200" dirty="0">
              <a:solidFill>
                <a:srgbClr val="24292F"/>
              </a:solidFill>
              <a:effectLst/>
              <a:ea typeface="Calibri" panose="020F0502020204030204" pitchFamily="34" charset="0"/>
              <a:cs typeface="Times New Roman" panose="02020603050405020304" pitchFamily="18" charset="0"/>
            </a:endParaRPr>
          </a:p>
          <a:p>
            <a:pPr lvl="4" indent="-285750">
              <a:lnSpc>
                <a:spcPct val="107000"/>
              </a:lnSpc>
              <a:spcBef>
                <a:spcPts val="300"/>
              </a:spcBef>
              <a:spcAft>
                <a:spcPts val="800"/>
              </a:spcAft>
              <a:buSzPts val="1000"/>
              <a:buFont typeface="Arial" panose="020B0604020202020204" pitchFamily="34" charset="0"/>
              <a:buChar char="•"/>
              <a:tabLst>
                <a:tab pos="914400" algn="l"/>
              </a:tabLst>
            </a:pPr>
            <a:r>
              <a:rPr lang="en-US" sz="1200" dirty="0">
                <a:solidFill>
                  <a:srgbClr val="24292F"/>
                </a:solidFill>
                <a:effectLst/>
                <a:ea typeface="Times New Roman" panose="02020603050405020304" pitchFamily="18" charset="0"/>
                <a:cs typeface="Times New Roman" panose="02020603050405020304" pitchFamily="18" charset="0"/>
              </a:rPr>
              <a:t>LinkedIn (NIEM Community)</a:t>
            </a:r>
            <a:endParaRPr lang="en-US" sz="1200" dirty="0">
              <a:solidFill>
                <a:srgbClr val="24292F"/>
              </a:solidFill>
              <a:effectLst/>
              <a:ea typeface="Calibri" panose="020F0502020204030204" pitchFamily="34" charset="0"/>
              <a:cs typeface="Times New Roman" panose="02020603050405020304" pitchFamily="18" charset="0"/>
            </a:endParaRPr>
          </a:p>
          <a:p>
            <a:pPr lvl="4" indent="-285750">
              <a:lnSpc>
                <a:spcPct val="107000"/>
              </a:lnSpc>
              <a:spcBef>
                <a:spcPts val="300"/>
              </a:spcBef>
              <a:spcAft>
                <a:spcPts val="800"/>
              </a:spcAft>
              <a:buSzPts val="1000"/>
              <a:buFont typeface="Arial" panose="020B0604020202020204" pitchFamily="34" charset="0"/>
              <a:buChar char="•"/>
              <a:tabLst>
                <a:tab pos="914400" algn="l"/>
              </a:tabLst>
            </a:pPr>
            <a:r>
              <a:rPr lang="en-US" sz="1200" dirty="0">
                <a:solidFill>
                  <a:srgbClr val="24292F"/>
                </a:solidFill>
                <a:effectLst/>
                <a:ea typeface="Times New Roman" panose="02020603050405020304" pitchFamily="18" charset="0"/>
                <a:cs typeface="Times New Roman" panose="02020603050405020304" pitchFamily="18" charset="0"/>
              </a:rPr>
              <a:t>YouTube (/NIEMConnects)</a:t>
            </a:r>
            <a:endParaRPr lang="en-US" sz="1200" dirty="0">
              <a:solidFill>
                <a:srgbClr val="24292F"/>
              </a:solidFill>
              <a:effectLst/>
              <a:ea typeface="Calibri" panose="020F0502020204030204" pitchFamily="34" charset="0"/>
              <a:cs typeface="Times New Roman" panose="02020603050405020304" pitchFamily="18" charset="0"/>
            </a:endParaRPr>
          </a:p>
          <a:p>
            <a:pPr lvl="4" indent="-285750">
              <a:lnSpc>
                <a:spcPct val="107000"/>
              </a:lnSpc>
              <a:spcBef>
                <a:spcPts val="300"/>
              </a:spcBef>
              <a:spcAft>
                <a:spcPts val="800"/>
              </a:spcAft>
              <a:buSzPts val="1000"/>
              <a:buFont typeface="Arial" panose="020B0604020202020204" pitchFamily="34" charset="0"/>
              <a:buChar char="•"/>
              <a:tabLst>
                <a:tab pos="914400" algn="l"/>
              </a:tabLst>
            </a:pPr>
            <a:r>
              <a:rPr lang="en-US" sz="1200" dirty="0">
                <a:solidFill>
                  <a:srgbClr val="24292F"/>
                </a:solidFill>
                <a:effectLst/>
                <a:ea typeface="Times New Roman" panose="02020603050405020304" pitchFamily="18" charset="0"/>
                <a:cs typeface="Times New Roman" panose="02020603050405020304" pitchFamily="18" charset="0"/>
              </a:rPr>
              <a:t>Twitter (@NIEM)</a:t>
            </a:r>
            <a:endParaRPr lang="en-US" sz="1200" dirty="0">
              <a:solidFill>
                <a:srgbClr val="24292F"/>
              </a:solidFill>
              <a:effectLst/>
              <a:ea typeface="Calibri" panose="020F0502020204030204" pitchFamily="34" charset="0"/>
              <a:cs typeface="Times New Roman" panose="02020603050405020304" pitchFamily="18" charset="0"/>
            </a:endParaRPr>
          </a:p>
          <a:p>
            <a:pPr lvl="3" indent="-342900">
              <a:lnSpc>
                <a:spcPct val="107000"/>
              </a:lnSpc>
              <a:spcBef>
                <a:spcPts val="300"/>
              </a:spcBef>
              <a:spcAft>
                <a:spcPts val="800"/>
              </a:spcAft>
              <a:buSzPts val="1000"/>
              <a:buFont typeface="Courier New" panose="02070309020205020404" pitchFamily="49" charset="0"/>
              <a:buChar char="o"/>
              <a:tabLst>
                <a:tab pos="457200" algn="l"/>
              </a:tabLst>
            </a:pPr>
            <a:r>
              <a:rPr lang="en-US" sz="1200" dirty="0">
                <a:solidFill>
                  <a:srgbClr val="24292F"/>
                </a:solidFill>
                <a:effectLst/>
                <a:ea typeface="Times New Roman" panose="02020603050405020304" pitchFamily="18" charset="0"/>
                <a:cs typeface="Times New Roman" panose="02020603050405020304" pitchFamily="18" charset="0"/>
              </a:rPr>
              <a:t>Technical &amp; Management Training support/ staffing</a:t>
            </a:r>
            <a:endParaRPr lang="en-US" sz="1200" dirty="0">
              <a:solidFill>
                <a:srgbClr val="24292F"/>
              </a:solidFill>
              <a:effectLst/>
              <a:ea typeface="Calibri" panose="020F0502020204030204" pitchFamily="34" charset="0"/>
              <a:cs typeface="Times New Roman" panose="02020603050405020304" pitchFamily="18" charset="0"/>
            </a:endParaRPr>
          </a:p>
          <a:p>
            <a:pPr lvl="3" indent="-342900">
              <a:lnSpc>
                <a:spcPct val="107000"/>
              </a:lnSpc>
              <a:spcBef>
                <a:spcPts val="300"/>
              </a:spcBef>
              <a:spcAft>
                <a:spcPts val="800"/>
              </a:spcAft>
              <a:buSzPts val="1000"/>
              <a:buFont typeface="Courier New" panose="02070309020205020404" pitchFamily="49" charset="0"/>
              <a:buChar char="o"/>
              <a:tabLst>
                <a:tab pos="457200" algn="l"/>
              </a:tabLst>
            </a:pPr>
            <a:r>
              <a:rPr lang="en-US" sz="1200" dirty="0">
                <a:solidFill>
                  <a:srgbClr val="24292F"/>
                </a:solidFill>
                <a:effectLst/>
                <a:ea typeface="Times New Roman" panose="02020603050405020304" pitchFamily="18" charset="0"/>
                <a:cs typeface="Times New Roman" panose="02020603050405020304" pitchFamily="18" charset="0"/>
              </a:rPr>
              <a:t>Technical Model Support/ staffing.</a:t>
            </a:r>
            <a:endParaRPr lang="en-US" sz="1200" dirty="0">
              <a:solidFill>
                <a:srgbClr val="24292F"/>
              </a:solidFill>
              <a:effectLst/>
              <a:ea typeface="Calibri" panose="020F0502020204030204" pitchFamily="34" charset="0"/>
              <a:cs typeface="Times New Roman" panose="02020603050405020304" pitchFamily="18" charset="0"/>
            </a:endParaRPr>
          </a:p>
          <a:p>
            <a:pPr lvl="1">
              <a:lnSpc>
                <a:spcPct val="107000"/>
              </a:lnSpc>
              <a:spcBef>
                <a:spcPts val="0"/>
              </a:spcBef>
              <a:spcAft>
                <a:spcPts val="800"/>
              </a:spcAft>
              <a:buFont typeface="Arial" panose="020B0604020202020204" pitchFamily="34" charset="0"/>
              <a:buChar char="—"/>
              <a:tabLst>
                <a:tab pos="457200" algn="l"/>
              </a:tabLst>
            </a:pPr>
            <a:endParaRPr lang="en-US" sz="1400" dirty="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4835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39A6-9B41-66F4-F1D2-E45C0F93BF0B}"/>
              </a:ext>
            </a:extLst>
          </p:cNvPr>
          <p:cNvSpPr>
            <a:spLocks noGrp="1"/>
          </p:cNvSpPr>
          <p:nvPr>
            <p:ph type="title"/>
          </p:nvPr>
        </p:nvSpPr>
        <p:spPr/>
        <p:txBody>
          <a:bodyPr>
            <a:normAutofit fontScale="90000"/>
          </a:bodyPr>
          <a:lstStyle/>
          <a:p>
            <a:r>
              <a:rPr lang="en-US" dirty="0">
                <a:solidFill>
                  <a:srgbClr val="242424"/>
                </a:solidFill>
                <a:latin typeface="Arial" panose="020B0604020202020204" pitchFamily="34" charset="0"/>
                <a:cs typeface="Times New Roman" panose="02020603050405020304" pitchFamily="18" charset="0"/>
              </a:rPr>
              <a:t>Harmonization SC Governance Governance, Roles &amp; Responsibilities   </a:t>
            </a:r>
            <a:r>
              <a:rPr lang="en-US"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0F824B73-4369-DD9B-4F21-7F70561F100B}"/>
              </a:ext>
            </a:extLst>
          </p:cNvPr>
          <p:cNvSpPr>
            <a:spLocks noGrp="1"/>
          </p:cNvSpPr>
          <p:nvPr>
            <p:ph type="sldNum" sz="quarter" idx="4"/>
          </p:nvPr>
        </p:nvSpPr>
        <p:spPr/>
        <p:txBody>
          <a:bodyPr/>
          <a:lstStyle/>
          <a:p>
            <a:fld id="{6E6030FC-FB78-5E4D-92EA-5D9433591EA9}" type="slidenum">
              <a:rPr lang="en-US" smtClean="0"/>
              <a:pPr/>
              <a:t>11</a:t>
            </a:fld>
            <a:endParaRPr lang="en-US" dirty="0"/>
          </a:p>
        </p:txBody>
      </p:sp>
      <p:sp>
        <p:nvSpPr>
          <p:cNvPr id="7" name="Text Placeholder 6">
            <a:extLst>
              <a:ext uri="{FF2B5EF4-FFF2-40B4-BE49-F238E27FC236}">
                <a16:creationId xmlns:a16="http://schemas.microsoft.com/office/drawing/2014/main" id="{0C158003-ACA5-8FA5-BC1F-876523DF6070}"/>
              </a:ext>
            </a:extLst>
          </p:cNvPr>
          <p:cNvSpPr>
            <a:spLocks noGrp="1"/>
          </p:cNvSpPr>
          <p:nvPr>
            <p:ph type="body" sz="quarter" idx="13"/>
          </p:nvPr>
        </p:nvSpPr>
        <p:spPr>
          <a:xfrm>
            <a:off x="503208" y="1199633"/>
            <a:ext cx="11079192" cy="5044041"/>
          </a:xfrm>
        </p:spPr>
        <p:txBody>
          <a:bodyPr>
            <a:normAutofit/>
          </a:bodyPr>
          <a:lstStyle/>
          <a:p>
            <a:pPr marR="0" lvl="0">
              <a:lnSpc>
                <a:spcPct val="107000"/>
              </a:lnSpc>
              <a:spcBef>
                <a:spcPts val="0"/>
              </a:spcBef>
              <a:spcAft>
                <a:spcPts val="800"/>
              </a:spcAft>
              <a:buFont typeface="Arial" panose="020B0604020202020204" pitchFamily="34" charset="0"/>
              <a:buChar char="•"/>
              <a:tabLst>
                <a:tab pos="457200" algn="l"/>
              </a:tabLst>
            </a:pPr>
            <a:r>
              <a:rPr lang="en-US" sz="1600" b="1" dirty="0">
                <a:solidFill>
                  <a:srgbClr val="000000"/>
                </a:solidFill>
                <a:latin typeface="Arial" panose="020B0604020202020204" pitchFamily="34" charset="0"/>
                <a:cs typeface="Times New Roman" panose="02020603050405020304" pitchFamily="18" charset="0"/>
              </a:rPr>
              <a:t>Reference Document (s): </a:t>
            </a:r>
            <a:endParaRPr lang="en-US" sz="1400" dirty="0">
              <a:solidFill>
                <a:srgbClr val="000000"/>
              </a:solidFill>
              <a:latin typeface="Arial" panose="020B0604020202020204" pitchFamily="34" charset="0"/>
              <a:cs typeface="Times New Roman" panose="02020603050405020304" pitchFamily="18" charset="0"/>
            </a:endParaRPr>
          </a:p>
          <a:p>
            <a:pPr lvl="1">
              <a:lnSpc>
                <a:spcPct val="107000"/>
              </a:lnSpc>
              <a:spcBef>
                <a:spcPts val="0"/>
              </a:spcBef>
              <a:spcAft>
                <a:spcPts val="800"/>
              </a:spcAft>
              <a:buFont typeface="Arial" panose="020B0604020202020204" pitchFamily="34" charset="0"/>
              <a:buChar char="—"/>
              <a:tabLst>
                <a:tab pos="457200" algn="l"/>
              </a:tabLst>
            </a:pPr>
            <a:r>
              <a:rPr lang="en-US" sz="1400" dirty="0">
                <a:solidFill>
                  <a:srgbClr val="000000"/>
                </a:solidFill>
                <a:latin typeface="Arial" panose="020B0604020202020204" pitchFamily="34" charset="0"/>
                <a:cs typeface="Times New Roman" panose="02020603050405020304" pitchFamily="18" charset="0"/>
              </a:rPr>
              <a:t>Harmonization SC Governance Document:</a:t>
            </a:r>
          </a:p>
          <a:p>
            <a:pPr marL="457200" lvl="1" indent="0">
              <a:lnSpc>
                <a:spcPct val="107000"/>
              </a:lnSpc>
              <a:spcBef>
                <a:spcPts val="0"/>
              </a:spcBef>
              <a:spcAft>
                <a:spcPts val="800"/>
              </a:spcAft>
              <a:buNone/>
              <a:tabLst>
                <a:tab pos="457200" algn="l"/>
              </a:tabLst>
            </a:pPr>
            <a:r>
              <a:rPr lang="en-US" sz="1400" dirty="0">
                <a:solidFill>
                  <a:srgbClr val="000000"/>
                </a:solidFill>
                <a:latin typeface="Arial" panose="020B0604020202020204" pitchFamily="34" charset="0"/>
                <a:cs typeface="Times New Roman" panose="02020603050405020304" pitchFamily="18" charset="0"/>
                <a:hlinkClick r:id="rId3"/>
              </a:rPr>
              <a:t>https://github.com/niemopen/nbac-admin/blob/main/harmonization-subcommittee/(FINAL%20)%20Harmonization%20Subcommittee%20Governance%20Doc%20v5%204-18-2023.pdf</a:t>
            </a:r>
            <a:endParaRPr lang="en-US" sz="1400" dirty="0">
              <a:solidFill>
                <a:srgbClr val="000000"/>
              </a:solidFill>
              <a:latin typeface="Arial" panose="020B0604020202020204" pitchFamily="34" charset="0"/>
              <a:cs typeface="Times New Roman" panose="02020603050405020304" pitchFamily="18" charset="0"/>
            </a:endParaRPr>
          </a:p>
          <a:p>
            <a:pPr lvl="1">
              <a:lnSpc>
                <a:spcPct val="107000"/>
              </a:lnSpc>
              <a:spcBef>
                <a:spcPts val="0"/>
              </a:spcBef>
              <a:spcAft>
                <a:spcPts val="800"/>
              </a:spcAft>
              <a:buFont typeface="Arial" panose="020B0604020202020204" pitchFamily="34" charset="0"/>
              <a:buChar char="—"/>
              <a:tabLst>
                <a:tab pos="457200" algn="l"/>
              </a:tabLst>
            </a:pPr>
            <a:r>
              <a:rPr lang="en-US" sz="1400" dirty="0">
                <a:solidFill>
                  <a:srgbClr val="000000"/>
                </a:solidFill>
                <a:latin typeface="Arial" panose="020B0604020202020204" pitchFamily="34" charset="0"/>
                <a:cs typeface="Times New Roman" panose="02020603050405020304" pitchFamily="18" charset="0"/>
              </a:rPr>
              <a:t>Harmonization repo: established for v6.0</a:t>
            </a:r>
          </a:p>
          <a:p>
            <a:pPr marL="457200" lvl="1" indent="0">
              <a:lnSpc>
                <a:spcPct val="107000"/>
              </a:lnSpc>
              <a:spcBef>
                <a:spcPts val="0"/>
              </a:spcBef>
              <a:spcAft>
                <a:spcPts val="800"/>
              </a:spcAft>
              <a:buNone/>
              <a:tabLst>
                <a:tab pos="457200" algn="l"/>
              </a:tabLst>
            </a:pPr>
            <a:r>
              <a:rPr lang="en-US" sz="1400" dirty="0">
                <a:solidFill>
                  <a:srgbClr val="000000"/>
                </a:solidFill>
                <a:latin typeface="Arial" panose="020B0604020202020204" pitchFamily="34" charset="0"/>
                <a:cs typeface="Times New Roman" panose="02020603050405020304" pitchFamily="18" charset="0"/>
                <a:hlinkClick r:id="rId4"/>
              </a:rPr>
              <a:t>https://github.com/niemopen/nbac-admin/tree/main/harmonization-subcommittee</a:t>
            </a:r>
            <a:endParaRPr lang="en-US" sz="1400" dirty="0">
              <a:solidFill>
                <a:srgbClr val="000000"/>
              </a:solidFill>
              <a:latin typeface="Arial" panose="020B0604020202020204" pitchFamily="34" charset="0"/>
              <a:cs typeface="Times New Roman" panose="02020603050405020304" pitchFamily="18" charset="0"/>
            </a:endParaRPr>
          </a:p>
          <a:p>
            <a:pPr marL="457200" lvl="1" indent="0">
              <a:lnSpc>
                <a:spcPct val="107000"/>
              </a:lnSpc>
              <a:spcBef>
                <a:spcPts val="0"/>
              </a:spcBef>
              <a:spcAft>
                <a:spcPts val="800"/>
              </a:spcAft>
              <a:buNone/>
              <a:tabLst>
                <a:tab pos="457200" algn="l"/>
              </a:tabLst>
            </a:pPr>
            <a:endParaRPr lang="en-US" sz="1400" dirty="0">
              <a:solidFill>
                <a:srgbClr val="000000"/>
              </a:solidFill>
              <a:latin typeface="Arial" panose="020B0604020202020204" pitchFamily="34" charset="0"/>
              <a:cs typeface="Times New Roman" panose="02020603050405020304" pitchFamily="18" charset="0"/>
            </a:endParaRPr>
          </a:p>
          <a:p>
            <a:pPr marL="457200" lvl="1" indent="0">
              <a:lnSpc>
                <a:spcPct val="107000"/>
              </a:lnSpc>
              <a:spcBef>
                <a:spcPts val="0"/>
              </a:spcBef>
              <a:spcAft>
                <a:spcPts val="800"/>
              </a:spcAft>
              <a:buNone/>
              <a:tabLst>
                <a:tab pos="457200" algn="l"/>
              </a:tabLst>
            </a:pPr>
            <a:endParaRPr lang="en-US" sz="1400" dirty="0">
              <a:solidFill>
                <a:srgbClr val="000000"/>
              </a:solidFill>
              <a:latin typeface="Arial" panose="020B0604020202020204" pitchFamily="34" charset="0"/>
              <a:cs typeface="Times New Roman" panose="02020603050405020304" pitchFamily="18" charset="0"/>
            </a:endParaRPr>
          </a:p>
        </p:txBody>
      </p:sp>
      <p:pic>
        <p:nvPicPr>
          <p:cNvPr id="5" name="Picture 4" descr="Timeline&#10;&#10;AI-generated content may be incorrect.">
            <a:extLst>
              <a:ext uri="{FF2B5EF4-FFF2-40B4-BE49-F238E27FC236}">
                <a16:creationId xmlns:a16="http://schemas.microsoft.com/office/drawing/2014/main" id="{53E52E4A-DA91-C88E-4D45-AC62B16EEA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4347" y="3074753"/>
            <a:ext cx="5307104" cy="3297070"/>
          </a:xfrm>
          <a:prstGeom prst="rect">
            <a:avLst/>
          </a:prstGeom>
        </p:spPr>
      </p:pic>
    </p:spTree>
    <p:extLst>
      <p:ext uri="{BB962C8B-B14F-4D97-AF65-F5344CB8AC3E}">
        <p14:creationId xmlns:p14="http://schemas.microsoft.com/office/powerpoint/2010/main" val="168955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9782-87E3-D6B1-FFD6-ABD7DE815438}"/>
              </a:ext>
            </a:extLst>
          </p:cNvPr>
          <p:cNvSpPr>
            <a:spLocks noGrp="1"/>
          </p:cNvSpPr>
          <p:nvPr>
            <p:ph type="title"/>
          </p:nvPr>
        </p:nvSpPr>
        <p:spPr/>
        <p:txBody>
          <a:bodyPr/>
          <a:lstStyle/>
          <a:p>
            <a:r>
              <a:rPr lang="en-US" dirty="0"/>
              <a:t>Backup</a:t>
            </a:r>
          </a:p>
        </p:txBody>
      </p:sp>
      <p:sp>
        <p:nvSpPr>
          <p:cNvPr id="4" name="Slide Number Placeholder 3">
            <a:extLst>
              <a:ext uri="{FF2B5EF4-FFF2-40B4-BE49-F238E27FC236}">
                <a16:creationId xmlns:a16="http://schemas.microsoft.com/office/drawing/2014/main" id="{A945146D-C521-3FB6-9D0E-236B16283563}"/>
              </a:ext>
            </a:extLst>
          </p:cNvPr>
          <p:cNvSpPr>
            <a:spLocks noGrp="1"/>
          </p:cNvSpPr>
          <p:nvPr>
            <p:ph type="sldNum" sz="quarter" idx="4"/>
          </p:nvPr>
        </p:nvSpPr>
        <p:spPr/>
        <p:txBody>
          <a:bodyPr/>
          <a:lstStyle/>
          <a:p>
            <a:fld id="{6E6030FC-FB78-5E4D-92EA-5D9433591EA9}" type="slidenum">
              <a:rPr lang="en-US" smtClean="0"/>
              <a:pPr/>
              <a:t>12</a:t>
            </a:fld>
            <a:endParaRPr lang="en-US" dirty="0"/>
          </a:p>
        </p:txBody>
      </p:sp>
    </p:spTree>
    <p:extLst>
      <p:ext uri="{BB962C8B-B14F-4D97-AF65-F5344CB8AC3E}">
        <p14:creationId xmlns:p14="http://schemas.microsoft.com/office/powerpoint/2010/main" val="292448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3041" y="28747"/>
            <a:ext cx="10972800" cy="811358"/>
          </a:xfrm>
          <a:prstGeom prst="rect">
            <a:avLst/>
          </a:prstGeom>
        </p:spPr>
        <p:txBody>
          <a:bodyPr vert="horz" wrap="square" lIns="0" tIns="263905" rIns="0" bIns="0" rtlCol="0">
            <a:spAutoFit/>
          </a:bodyPr>
          <a:lstStyle/>
          <a:p>
            <a:pPr marL="2202815">
              <a:lnSpc>
                <a:spcPct val="100000"/>
              </a:lnSpc>
              <a:spcBef>
                <a:spcPts val="100"/>
              </a:spcBef>
            </a:pPr>
            <a:r>
              <a:rPr sz="3200" dirty="0">
                <a:solidFill>
                  <a:srgbClr val="454545"/>
                </a:solidFill>
              </a:rPr>
              <a:t>PGB</a:t>
            </a:r>
            <a:r>
              <a:rPr sz="3200" spc="-130" dirty="0">
                <a:solidFill>
                  <a:srgbClr val="454545"/>
                </a:solidFill>
              </a:rPr>
              <a:t> </a:t>
            </a:r>
            <a:r>
              <a:rPr sz="3200" dirty="0">
                <a:solidFill>
                  <a:srgbClr val="454545"/>
                </a:solidFill>
              </a:rPr>
              <a:t>APPOINTED</a:t>
            </a:r>
            <a:r>
              <a:rPr sz="3200" spc="-25" dirty="0">
                <a:solidFill>
                  <a:srgbClr val="454545"/>
                </a:solidFill>
              </a:rPr>
              <a:t> </a:t>
            </a:r>
            <a:r>
              <a:rPr sz="3200" dirty="0">
                <a:solidFill>
                  <a:srgbClr val="454545"/>
                </a:solidFill>
              </a:rPr>
              <a:t>VOTING</a:t>
            </a:r>
            <a:r>
              <a:rPr sz="3200" spc="-25" dirty="0">
                <a:solidFill>
                  <a:srgbClr val="454545"/>
                </a:solidFill>
              </a:rPr>
              <a:t> </a:t>
            </a:r>
            <a:r>
              <a:rPr sz="3200" spc="-10" dirty="0">
                <a:solidFill>
                  <a:srgbClr val="454545"/>
                </a:solidFill>
              </a:rPr>
              <a:t>MEMBERS</a:t>
            </a:r>
            <a:endParaRPr sz="3200" dirty="0"/>
          </a:p>
        </p:txBody>
      </p:sp>
      <p:pic>
        <p:nvPicPr>
          <p:cNvPr id="3" name="object 3"/>
          <p:cNvPicPr/>
          <p:nvPr/>
        </p:nvPicPr>
        <p:blipFill>
          <a:blip r:embed="rId2" cstate="print"/>
          <a:stretch>
            <a:fillRect/>
          </a:stretch>
        </p:blipFill>
        <p:spPr>
          <a:xfrm>
            <a:off x="1357883" y="1028700"/>
            <a:ext cx="1277112" cy="1168908"/>
          </a:xfrm>
          <a:prstGeom prst="rect">
            <a:avLst/>
          </a:prstGeom>
        </p:spPr>
      </p:pic>
      <p:sp>
        <p:nvSpPr>
          <p:cNvPr id="4" name="object 4"/>
          <p:cNvSpPr txBox="1"/>
          <p:nvPr/>
        </p:nvSpPr>
        <p:spPr>
          <a:xfrm>
            <a:off x="3584194" y="2505202"/>
            <a:ext cx="991235" cy="985519"/>
          </a:xfrm>
          <a:prstGeom prst="rect">
            <a:avLst/>
          </a:prstGeom>
        </p:spPr>
        <p:txBody>
          <a:bodyPr vert="horz" wrap="square" lIns="0" tIns="12700" rIns="0" bIns="0" rtlCol="0">
            <a:spAutoFit/>
          </a:bodyPr>
          <a:lstStyle/>
          <a:p>
            <a:pPr marL="203200" marR="64769" indent="-31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Christina Bapst-Stump</a:t>
            </a:r>
            <a:endParaRPr sz="900">
              <a:latin typeface="Arial"/>
              <a:cs typeface="Arial"/>
            </a:endParaRPr>
          </a:p>
          <a:p>
            <a:pPr marL="12700" marR="342265">
              <a:lnSpc>
                <a:spcPct val="100000"/>
              </a:lnSpc>
            </a:pPr>
            <a:r>
              <a:rPr sz="900" dirty="0">
                <a:solidFill>
                  <a:srgbClr val="454545"/>
                </a:solidFill>
                <a:latin typeface="Arial"/>
                <a:cs typeface="Arial"/>
              </a:rPr>
              <a:t>Science</a:t>
            </a:r>
            <a:r>
              <a:rPr sz="900" spc="-35" dirty="0">
                <a:solidFill>
                  <a:srgbClr val="454545"/>
                </a:solidFill>
                <a:latin typeface="Arial"/>
                <a:cs typeface="Arial"/>
              </a:rPr>
              <a:t> </a:t>
            </a:r>
            <a:r>
              <a:rPr sz="900" spc="-25" dirty="0">
                <a:solidFill>
                  <a:srgbClr val="454545"/>
                </a:solidFill>
                <a:latin typeface="Arial"/>
                <a:cs typeface="Arial"/>
              </a:rPr>
              <a:t>and </a:t>
            </a:r>
            <a:r>
              <a:rPr sz="900" spc="-10" dirty="0">
                <a:solidFill>
                  <a:srgbClr val="454545"/>
                </a:solidFill>
                <a:latin typeface="Arial"/>
                <a:cs typeface="Arial"/>
              </a:rPr>
              <a:t>Technology Directorate,</a:t>
            </a:r>
            <a:endParaRPr sz="900">
              <a:latin typeface="Arial"/>
              <a:cs typeface="Arial"/>
            </a:endParaRPr>
          </a:p>
          <a:p>
            <a:pPr marL="12700" marR="5080">
              <a:lnSpc>
                <a:spcPct val="100000"/>
              </a:lnSpc>
            </a:pPr>
            <a:r>
              <a:rPr sz="900" dirty="0">
                <a:solidFill>
                  <a:srgbClr val="454545"/>
                </a:solidFill>
                <a:latin typeface="Arial"/>
                <a:cs typeface="Arial"/>
              </a:rPr>
              <a:t>US</a:t>
            </a:r>
            <a:r>
              <a:rPr sz="900" spc="-15" dirty="0">
                <a:solidFill>
                  <a:srgbClr val="454545"/>
                </a:solidFill>
                <a:latin typeface="Arial"/>
                <a:cs typeface="Arial"/>
              </a:rPr>
              <a:t> </a:t>
            </a:r>
            <a:r>
              <a:rPr sz="900" dirty="0">
                <a:solidFill>
                  <a:srgbClr val="454545"/>
                </a:solidFill>
                <a:latin typeface="Arial"/>
                <a:cs typeface="Arial"/>
              </a:rPr>
              <a:t>Department</a:t>
            </a:r>
            <a:r>
              <a:rPr sz="900" spc="-45" dirty="0">
                <a:solidFill>
                  <a:srgbClr val="454545"/>
                </a:solidFill>
                <a:latin typeface="Arial"/>
                <a:cs typeface="Arial"/>
              </a:rPr>
              <a:t> </a:t>
            </a:r>
            <a:r>
              <a:rPr sz="900" spc="-25" dirty="0">
                <a:solidFill>
                  <a:srgbClr val="454545"/>
                </a:solidFill>
                <a:latin typeface="Arial"/>
                <a:cs typeface="Arial"/>
              </a:rPr>
              <a:t>of </a:t>
            </a:r>
            <a:r>
              <a:rPr sz="900" dirty="0">
                <a:solidFill>
                  <a:srgbClr val="454545"/>
                </a:solidFill>
                <a:latin typeface="Arial"/>
                <a:cs typeface="Arial"/>
              </a:rPr>
              <a:t>Homeland</a:t>
            </a:r>
            <a:r>
              <a:rPr sz="900" spc="-35" dirty="0">
                <a:solidFill>
                  <a:srgbClr val="454545"/>
                </a:solidFill>
                <a:latin typeface="Arial"/>
                <a:cs typeface="Arial"/>
              </a:rPr>
              <a:t> </a:t>
            </a:r>
            <a:r>
              <a:rPr sz="900" spc="-10" dirty="0">
                <a:solidFill>
                  <a:srgbClr val="454545"/>
                </a:solidFill>
                <a:latin typeface="Arial"/>
                <a:cs typeface="Arial"/>
              </a:rPr>
              <a:t>Security</a:t>
            </a:r>
            <a:endParaRPr sz="900">
              <a:latin typeface="Arial"/>
              <a:cs typeface="Arial"/>
            </a:endParaRPr>
          </a:p>
        </p:txBody>
      </p:sp>
      <p:sp>
        <p:nvSpPr>
          <p:cNvPr id="5" name="object 5"/>
          <p:cNvSpPr txBox="1"/>
          <p:nvPr/>
        </p:nvSpPr>
        <p:spPr>
          <a:xfrm>
            <a:off x="1436369" y="2498216"/>
            <a:ext cx="1104900" cy="1260475"/>
          </a:xfrm>
          <a:prstGeom prst="rect">
            <a:avLst/>
          </a:prstGeom>
        </p:spPr>
        <p:txBody>
          <a:bodyPr vert="horz" wrap="square" lIns="0" tIns="12700" rIns="0" bIns="0" rtlCol="0">
            <a:spAutoFit/>
          </a:bodyPr>
          <a:lstStyle/>
          <a:p>
            <a:pPr marL="12700" marR="3333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Katherine Escobar</a:t>
            </a:r>
            <a:endParaRPr sz="900">
              <a:latin typeface="Arial"/>
              <a:cs typeface="Arial"/>
            </a:endParaRPr>
          </a:p>
          <a:p>
            <a:pPr marL="12700" marR="289560">
              <a:lnSpc>
                <a:spcPct val="100000"/>
              </a:lnSpc>
            </a:pPr>
            <a:r>
              <a:rPr sz="900" b="1" dirty="0">
                <a:solidFill>
                  <a:srgbClr val="454545"/>
                </a:solidFill>
                <a:latin typeface="Arial"/>
                <a:cs typeface="Arial"/>
              </a:rPr>
              <a:t>PGB</a:t>
            </a:r>
            <a:r>
              <a:rPr sz="900" b="1" spc="-15" dirty="0">
                <a:solidFill>
                  <a:srgbClr val="454545"/>
                </a:solidFill>
                <a:latin typeface="Arial"/>
                <a:cs typeface="Arial"/>
              </a:rPr>
              <a:t> </a:t>
            </a:r>
            <a:r>
              <a:rPr sz="900" b="1" spc="-10" dirty="0">
                <a:solidFill>
                  <a:srgbClr val="454545"/>
                </a:solidFill>
                <a:latin typeface="Arial"/>
                <a:cs typeface="Arial"/>
              </a:rPr>
              <a:t>Chair </a:t>
            </a:r>
            <a:r>
              <a:rPr sz="900" dirty="0">
                <a:solidFill>
                  <a:srgbClr val="454545"/>
                </a:solidFill>
                <a:latin typeface="Arial"/>
                <a:cs typeface="Arial"/>
              </a:rPr>
              <a:t>Deputy</a:t>
            </a:r>
            <a:r>
              <a:rPr sz="900" spc="-35" dirty="0">
                <a:solidFill>
                  <a:srgbClr val="454545"/>
                </a:solidFill>
                <a:latin typeface="Arial"/>
                <a:cs typeface="Arial"/>
              </a:rPr>
              <a:t> </a:t>
            </a:r>
            <a:r>
              <a:rPr sz="900" spc="-10" dirty="0">
                <a:solidFill>
                  <a:srgbClr val="454545"/>
                </a:solidFill>
                <a:latin typeface="Arial"/>
                <a:cs typeface="Arial"/>
              </a:rPr>
              <a:t>Division </a:t>
            </a:r>
            <a:r>
              <a:rPr sz="900" dirty="0">
                <a:solidFill>
                  <a:srgbClr val="454545"/>
                </a:solidFill>
                <a:latin typeface="Arial"/>
                <a:cs typeface="Arial"/>
              </a:rPr>
              <a:t>Chief,</a:t>
            </a:r>
            <a:r>
              <a:rPr sz="900" spc="-25" dirty="0">
                <a:solidFill>
                  <a:srgbClr val="454545"/>
                </a:solidFill>
                <a:latin typeface="Arial"/>
                <a:cs typeface="Arial"/>
              </a:rPr>
              <a:t> </a:t>
            </a:r>
            <a:r>
              <a:rPr sz="900" dirty="0">
                <a:solidFill>
                  <a:srgbClr val="454545"/>
                </a:solidFill>
                <a:latin typeface="Arial"/>
                <a:cs typeface="Arial"/>
              </a:rPr>
              <a:t>Data</a:t>
            </a:r>
            <a:r>
              <a:rPr sz="900" spc="-10" dirty="0">
                <a:solidFill>
                  <a:srgbClr val="454545"/>
                </a:solidFill>
                <a:latin typeface="Arial"/>
                <a:cs typeface="Arial"/>
              </a:rPr>
              <a:t> </a:t>
            </a:r>
            <a:r>
              <a:rPr sz="900" spc="-25" dirty="0">
                <a:solidFill>
                  <a:srgbClr val="454545"/>
                </a:solidFill>
                <a:latin typeface="Arial"/>
                <a:cs typeface="Arial"/>
              </a:rPr>
              <a:t>and</a:t>
            </a:r>
            <a:endParaRPr sz="900">
              <a:latin typeface="Arial"/>
              <a:cs typeface="Arial"/>
            </a:endParaRPr>
          </a:p>
          <a:p>
            <a:pPr marL="12700" marR="5080">
              <a:lnSpc>
                <a:spcPct val="100000"/>
              </a:lnSpc>
            </a:pPr>
            <a:r>
              <a:rPr sz="900" dirty="0">
                <a:solidFill>
                  <a:srgbClr val="454545"/>
                </a:solidFill>
                <a:latin typeface="Arial"/>
                <a:cs typeface="Arial"/>
              </a:rPr>
              <a:t>Standards</a:t>
            </a:r>
            <a:r>
              <a:rPr sz="900" spc="-50" dirty="0">
                <a:solidFill>
                  <a:srgbClr val="454545"/>
                </a:solidFill>
                <a:latin typeface="Arial"/>
                <a:cs typeface="Arial"/>
              </a:rPr>
              <a:t> </a:t>
            </a:r>
            <a:r>
              <a:rPr sz="900" dirty="0">
                <a:solidFill>
                  <a:srgbClr val="454545"/>
                </a:solidFill>
                <a:latin typeface="Arial"/>
                <a:cs typeface="Arial"/>
              </a:rPr>
              <a:t>Division</a:t>
            </a:r>
            <a:r>
              <a:rPr sz="900" spc="-25" dirty="0">
                <a:solidFill>
                  <a:srgbClr val="454545"/>
                </a:solidFill>
                <a:latin typeface="Arial"/>
                <a:cs typeface="Arial"/>
              </a:rPr>
              <a:t> at </a:t>
            </a:r>
            <a:r>
              <a:rPr sz="900" dirty="0">
                <a:solidFill>
                  <a:srgbClr val="454545"/>
                </a:solidFill>
                <a:latin typeface="Arial"/>
                <a:cs typeface="Arial"/>
              </a:rPr>
              <a:t>Joint</a:t>
            </a:r>
            <a:r>
              <a:rPr sz="900" spc="-30" dirty="0">
                <a:solidFill>
                  <a:srgbClr val="454545"/>
                </a:solidFill>
                <a:latin typeface="Arial"/>
                <a:cs typeface="Arial"/>
              </a:rPr>
              <a:t> </a:t>
            </a:r>
            <a:r>
              <a:rPr sz="900" dirty="0">
                <a:solidFill>
                  <a:srgbClr val="454545"/>
                </a:solidFill>
                <a:latin typeface="Arial"/>
                <a:cs typeface="Arial"/>
              </a:rPr>
              <a:t>Staff</a:t>
            </a:r>
            <a:r>
              <a:rPr sz="900" spc="-10" dirty="0">
                <a:solidFill>
                  <a:srgbClr val="454545"/>
                </a:solidFill>
                <a:latin typeface="Arial"/>
                <a:cs typeface="Arial"/>
              </a:rPr>
              <a:t> </a:t>
            </a:r>
            <a:r>
              <a:rPr sz="900" dirty="0">
                <a:solidFill>
                  <a:srgbClr val="454545"/>
                </a:solidFill>
                <a:latin typeface="Arial"/>
                <a:cs typeface="Arial"/>
              </a:rPr>
              <a:t>J6</a:t>
            </a:r>
            <a:r>
              <a:rPr sz="900" spc="-10" dirty="0">
                <a:solidFill>
                  <a:srgbClr val="454545"/>
                </a:solidFill>
                <a:latin typeface="Arial"/>
                <a:cs typeface="Arial"/>
              </a:rPr>
              <a:t> </a:t>
            </a:r>
            <a:r>
              <a:rPr sz="900" spc="-25" dirty="0">
                <a:solidFill>
                  <a:srgbClr val="454545"/>
                </a:solidFill>
                <a:latin typeface="Arial"/>
                <a:cs typeface="Arial"/>
              </a:rPr>
              <a:t>and </a:t>
            </a:r>
            <a:r>
              <a:rPr sz="900" dirty="0">
                <a:solidFill>
                  <a:srgbClr val="454545"/>
                </a:solidFill>
                <a:latin typeface="Arial"/>
                <a:cs typeface="Arial"/>
              </a:rPr>
              <a:t>NIEM</a:t>
            </a:r>
            <a:r>
              <a:rPr sz="900" spc="-10" dirty="0">
                <a:solidFill>
                  <a:srgbClr val="454545"/>
                </a:solidFill>
                <a:latin typeface="Arial"/>
                <a:cs typeface="Arial"/>
              </a:rPr>
              <a:t> Managing Director</a:t>
            </a:r>
            <a:endParaRPr sz="900">
              <a:latin typeface="Arial"/>
              <a:cs typeface="Arial"/>
            </a:endParaRPr>
          </a:p>
        </p:txBody>
      </p:sp>
      <p:sp>
        <p:nvSpPr>
          <p:cNvPr id="6" name="object 6"/>
          <p:cNvSpPr txBox="1"/>
          <p:nvPr/>
        </p:nvSpPr>
        <p:spPr>
          <a:xfrm>
            <a:off x="5605398" y="2459481"/>
            <a:ext cx="1083310" cy="635000"/>
          </a:xfrm>
          <a:prstGeom prst="rect">
            <a:avLst/>
          </a:prstGeom>
        </p:spPr>
        <p:txBody>
          <a:bodyPr vert="horz" wrap="square" lIns="0" tIns="12065" rIns="0" bIns="0" rtlCol="0">
            <a:spAutoFit/>
          </a:bodyPr>
          <a:lstStyle/>
          <a:p>
            <a:pPr marL="12700" marR="5080" indent="152400">
              <a:lnSpc>
                <a:spcPct val="100000"/>
              </a:lnSpc>
              <a:spcBef>
                <a:spcPts val="95"/>
              </a:spcBef>
            </a:pPr>
            <a:r>
              <a:rPr sz="1000" b="1" dirty="0">
                <a:solidFill>
                  <a:srgbClr val="454545"/>
                </a:solidFill>
                <a:latin typeface="Arial"/>
                <a:cs typeface="Arial"/>
              </a:rPr>
              <a:t>Mr.</a:t>
            </a:r>
            <a:r>
              <a:rPr sz="1000" b="1" spc="-25" dirty="0">
                <a:solidFill>
                  <a:srgbClr val="454545"/>
                </a:solidFill>
                <a:latin typeface="Arial"/>
                <a:cs typeface="Arial"/>
              </a:rPr>
              <a:t> </a:t>
            </a:r>
            <a:r>
              <a:rPr sz="1000" b="1" dirty="0">
                <a:solidFill>
                  <a:srgbClr val="454545"/>
                </a:solidFill>
                <a:latin typeface="Arial"/>
                <a:cs typeface="Arial"/>
              </a:rPr>
              <a:t>Gary</a:t>
            </a:r>
            <a:r>
              <a:rPr sz="1000" b="1" spc="-25" dirty="0">
                <a:solidFill>
                  <a:srgbClr val="454545"/>
                </a:solidFill>
                <a:latin typeface="Arial"/>
                <a:cs typeface="Arial"/>
              </a:rPr>
              <a:t> </a:t>
            </a:r>
            <a:r>
              <a:rPr sz="1000" b="1" spc="-10" dirty="0">
                <a:solidFill>
                  <a:srgbClr val="454545"/>
                </a:solidFill>
                <a:latin typeface="Arial"/>
                <a:cs typeface="Arial"/>
              </a:rPr>
              <a:t>Egner </a:t>
            </a:r>
            <a:r>
              <a:rPr sz="1000" dirty="0">
                <a:solidFill>
                  <a:srgbClr val="454545"/>
                </a:solidFill>
                <a:latin typeface="Arial"/>
                <a:cs typeface="Arial"/>
              </a:rPr>
              <a:t>Director</a:t>
            </a:r>
            <a:r>
              <a:rPr sz="1000" spc="-40" dirty="0">
                <a:solidFill>
                  <a:srgbClr val="454545"/>
                </a:solidFill>
                <a:latin typeface="Arial"/>
                <a:cs typeface="Arial"/>
              </a:rPr>
              <a:t> </a:t>
            </a:r>
            <a:r>
              <a:rPr sz="1000" spc="-10" dirty="0">
                <a:solidFill>
                  <a:srgbClr val="454545"/>
                </a:solidFill>
                <a:latin typeface="Arial"/>
                <a:cs typeface="Arial"/>
              </a:rPr>
              <a:t>Business Development, Equivant</a:t>
            </a:r>
            <a:endParaRPr sz="1000">
              <a:latin typeface="Arial"/>
              <a:cs typeface="Arial"/>
            </a:endParaRPr>
          </a:p>
        </p:txBody>
      </p:sp>
      <p:pic>
        <p:nvPicPr>
          <p:cNvPr id="7" name="object 7"/>
          <p:cNvPicPr/>
          <p:nvPr/>
        </p:nvPicPr>
        <p:blipFill>
          <a:blip r:embed="rId3" cstate="print"/>
          <a:stretch>
            <a:fillRect/>
          </a:stretch>
        </p:blipFill>
        <p:spPr>
          <a:xfrm>
            <a:off x="5797296" y="1021080"/>
            <a:ext cx="824483" cy="1237488"/>
          </a:xfrm>
          <a:prstGeom prst="rect">
            <a:avLst/>
          </a:prstGeom>
        </p:spPr>
      </p:pic>
      <p:pic>
        <p:nvPicPr>
          <p:cNvPr id="8" name="object 8"/>
          <p:cNvPicPr/>
          <p:nvPr/>
        </p:nvPicPr>
        <p:blipFill>
          <a:blip r:embed="rId4" cstate="print"/>
          <a:stretch>
            <a:fillRect/>
          </a:stretch>
        </p:blipFill>
        <p:spPr>
          <a:xfrm>
            <a:off x="7936992" y="1018032"/>
            <a:ext cx="824483" cy="1240536"/>
          </a:xfrm>
          <a:prstGeom prst="rect">
            <a:avLst/>
          </a:prstGeom>
        </p:spPr>
      </p:pic>
      <p:sp>
        <p:nvSpPr>
          <p:cNvPr id="9" name="object 9"/>
          <p:cNvSpPr txBox="1"/>
          <p:nvPr/>
        </p:nvSpPr>
        <p:spPr>
          <a:xfrm>
            <a:off x="7828026" y="2455291"/>
            <a:ext cx="1100455" cy="787400"/>
          </a:xfrm>
          <a:prstGeom prst="rect">
            <a:avLst/>
          </a:prstGeom>
        </p:spPr>
        <p:txBody>
          <a:bodyPr vert="horz" wrap="square" lIns="0" tIns="12065" rIns="0" bIns="0" rtlCol="0">
            <a:spAutoFit/>
          </a:bodyPr>
          <a:lstStyle/>
          <a:p>
            <a:pPr marL="12700" marR="5080" indent="17780">
              <a:lnSpc>
                <a:spcPct val="100000"/>
              </a:lnSpc>
              <a:spcBef>
                <a:spcPts val="95"/>
              </a:spcBef>
            </a:pPr>
            <a:r>
              <a:rPr sz="1000" b="1" dirty="0">
                <a:solidFill>
                  <a:srgbClr val="454545"/>
                </a:solidFill>
                <a:latin typeface="Arial"/>
                <a:cs typeface="Arial"/>
              </a:rPr>
              <a:t>Mr.</a:t>
            </a:r>
            <a:r>
              <a:rPr sz="1000" b="1" spc="-25" dirty="0">
                <a:solidFill>
                  <a:srgbClr val="454545"/>
                </a:solidFill>
                <a:latin typeface="Arial"/>
                <a:cs typeface="Arial"/>
              </a:rPr>
              <a:t> </a:t>
            </a:r>
            <a:r>
              <a:rPr sz="1000" b="1" dirty="0">
                <a:solidFill>
                  <a:srgbClr val="454545"/>
                </a:solidFill>
                <a:latin typeface="Arial"/>
                <a:cs typeface="Arial"/>
              </a:rPr>
              <a:t>John</a:t>
            </a:r>
            <a:r>
              <a:rPr sz="1000" b="1" spc="-10" dirty="0">
                <a:solidFill>
                  <a:srgbClr val="454545"/>
                </a:solidFill>
                <a:latin typeface="Arial"/>
                <a:cs typeface="Arial"/>
              </a:rPr>
              <a:t> Wandelt </a:t>
            </a:r>
            <a:r>
              <a:rPr sz="1000" dirty="0">
                <a:solidFill>
                  <a:srgbClr val="454545"/>
                </a:solidFill>
                <a:latin typeface="Arial"/>
                <a:cs typeface="Arial"/>
              </a:rPr>
              <a:t>Principal</a:t>
            </a:r>
            <a:r>
              <a:rPr sz="1000" spc="-65" dirty="0">
                <a:solidFill>
                  <a:srgbClr val="454545"/>
                </a:solidFill>
                <a:latin typeface="Arial"/>
                <a:cs typeface="Arial"/>
              </a:rPr>
              <a:t> </a:t>
            </a:r>
            <a:r>
              <a:rPr sz="1000" spc="-10" dirty="0">
                <a:solidFill>
                  <a:srgbClr val="454545"/>
                </a:solidFill>
                <a:latin typeface="Arial"/>
                <a:cs typeface="Arial"/>
              </a:rPr>
              <a:t>Research </a:t>
            </a:r>
            <a:r>
              <a:rPr sz="1000" dirty="0">
                <a:solidFill>
                  <a:srgbClr val="454545"/>
                </a:solidFill>
                <a:latin typeface="Arial"/>
                <a:cs typeface="Arial"/>
              </a:rPr>
              <a:t>Scientist,</a:t>
            </a:r>
            <a:r>
              <a:rPr sz="1000" spc="-55" dirty="0">
                <a:solidFill>
                  <a:srgbClr val="454545"/>
                </a:solidFill>
                <a:latin typeface="Arial"/>
                <a:cs typeface="Arial"/>
              </a:rPr>
              <a:t> </a:t>
            </a:r>
            <a:r>
              <a:rPr sz="1000" spc="-10" dirty="0">
                <a:solidFill>
                  <a:srgbClr val="454545"/>
                </a:solidFill>
                <a:latin typeface="Arial"/>
                <a:cs typeface="Arial"/>
              </a:rPr>
              <a:t>Georgia </a:t>
            </a:r>
            <a:r>
              <a:rPr sz="1000" dirty="0">
                <a:solidFill>
                  <a:srgbClr val="454545"/>
                </a:solidFill>
                <a:latin typeface="Arial"/>
                <a:cs typeface="Arial"/>
              </a:rPr>
              <a:t>Tech</a:t>
            </a:r>
            <a:r>
              <a:rPr sz="1000" spc="-30" dirty="0">
                <a:solidFill>
                  <a:srgbClr val="454545"/>
                </a:solidFill>
                <a:latin typeface="Arial"/>
                <a:cs typeface="Arial"/>
              </a:rPr>
              <a:t> </a:t>
            </a:r>
            <a:r>
              <a:rPr sz="1000" spc="-10" dirty="0">
                <a:solidFill>
                  <a:srgbClr val="454545"/>
                </a:solidFill>
                <a:latin typeface="Arial"/>
                <a:cs typeface="Arial"/>
              </a:rPr>
              <a:t>Research Institute</a:t>
            </a:r>
            <a:endParaRPr sz="1000">
              <a:latin typeface="Arial"/>
              <a:cs typeface="Arial"/>
            </a:endParaRPr>
          </a:p>
        </p:txBody>
      </p:sp>
      <p:pic>
        <p:nvPicPr>
          <p:cNvPr id="10" name="object 10"/>
          <p:cNvPicPr/>
          <p:nvPr/>
        </p:nvPicPr>
        <p:blipFill>
          <a:blip r:embed="rId5" cstate="print"/>
          <a:stretch>
            <a:fillRect/>
          </a:stretch>
        </p:blipFill>
        <p:spPr>
          <a:xfrm>
            <a:off x="3549396" y="1045463"/>
            <a:ext cx="1232915" cy="1191767"/>
          </a:xfrm>
          <a:prstGeom prst="rect">
            <a:avLst/>
          </a:prstGeom>
        </p:spPr>
      </p:pic>
      <p:sp>
        <p:nvSpPr>
          <p:cNvPr id="11" name="object 11"/>
          <p:cNvSpPr txBox="1"/>
          <p:nvPr/>
        </p:nvSpPr>
        <p:spPr>
          <a:xfrm>
            <a:off x="9553193" y="2423236"/>
            <a:ext cx="1174750" cy="940435"/>
          </a:xfrm>
          <a:prstGeom prst="rect">
            <a:avLst/>
          </a:prstGeom>
        </p:spPr>
        <p:txBody>
          <a:bodyPr vert="horz" wrap="square" lIns="0" tIns="12065" rIns="0" bIns="0" rtlCol="0">
            <a:spAutoFit/>
          </a:bodyPr>
          <a:lstStyle/>
          <a:p>
            <a:pPr marL="312420">
              <a:lnSpc>
                <a:spcPct val="100000"/>
              </a:lnSpc>
              <a:spcBef>
                <a:spcPts val="95"/>
              </a:spcBef>
            </a:pPr>
            <a:r>
              <a:rPr sz="1000" b="1" dirty="0">
                <a:solidFill>
                  <a:srgbClr val="454545"/>
                </a:solidFill>
                <a:latin typeface="Arial"/>
                <a:cs typeface="Arial"/>
              </a:rPr>
              <a:t>Ms.</a:t>
            </a:r>
            <a:r>
              <a:rPr sz="1000" b="1" spc="-30" dirty="0">
                <a:solidFill>
                  <a:srgbClr val="454545"/>
                </a:solidFill>
                <a:latin typeface="Arial"/>
                <a:cs typeface="Arial"/>
              </a:rPr>
              <a:t> </a:t>
            </a:r>
            <a:r>
              <a:rPr sz="1000" b="1" spc="-10" dirty="0">
                <a:solidFill>
                  <a:srgbClr val="454545"/>
                </a:solidFill>
                <a:latin typeface="Arial"/>
                <a:cs typeface="Arial"/>
              </a:rPr>
              <a:t>Maria</a:t>
            </a:r>
            <a:endParaRPr sz="1000">
              <a:latin typeface="Arial"/>
              <a:cs typeface="Arial"/>
            </a:endParaRPr>
          </a:p>
          <a:p>
            <a:pPr marL="12700" marR="5080" indent="283210">
              <a:lnSpc>
                <a:spcPct val="100000"/>
              </a:lnSpc>
              <a:spcBef>
                <a:spcPts val="5"/>
              </a:spcBef>
            </a:pPr>
            <a:r>
              <a:rPr sz="1000" b="1" spc="-10" dirty="0">
                <a:solidFill>
                  <a:srgbClr val="454545"/>
                </a:solidFill>
                <a:latin typeface="Arial"/>
                <a:cs typeface="Arial"/>
              </a:rPr>
              <a:t>Cardiellos </a:t>
            </a:r>
            <a:r>
              <a:rPr sz="1000" dirty="0">
                <a:solidFill>
                  <a:srgbClr val="454545"/>
                </a:solidFill>
                <a:latin typeface="Arial"/>
                <a:cs typeface="Arial"/>
              </a:rPr>
              <a:t>Executive</a:t>
            </a:r>
            <a:r>
              <a:rPr sz="1000" spc="-45" dirty="0">
                <a:solidFill>
                  <a:srgbClr val="454545"/>
                </a:solidFill>
                <a:latin typeface="Arial"/>
                <a:cs typeface="Arial"/>
              </a:rPr>
              <a:t> </a:t>
            </a:r>
            <a:r>
              <a:rPr sz="1000" spc="-10" dirty="0">
                <a:solidFill>
                  <a:srgbClr val="454545"/>
                </a:solidFill>
                <a:latin typeface="Arial"/>
                <a:cs typeface="Arial"/>
              </a:rPr>
              <a:t>Director </a:t>
            </a:r>
            <a:r>
              <a:rPr sz="1000" dirty="0">
                <a:solidFill>
                  <a:srgbClr val="454545"/>
                </a:solidFill>
                <a:latin typeface="Arial"/>
                <a:cs typeface="Arial"/>
              </a:rPr>
              <a:t>Integrated</a:t>
            </a:r>
            <a:r>
              <a:rPr sz="1000" spc="-60" dirty="0">
                <a:solidFill>
                  <a:srgbClr val="454545"/>
                </a:solidFill>
                <a:latin typeface="Arial"/>
                <a:cs typeface="Arial"/>
              </a:rPr>
              <a:t> </a:t>
            </a:r>
            <a:r>
              <a:rPr sz="1000" spc="-10" dirty="0">
                <a:solidFill>
                  <a:srgbClr val="454545"/>
                </a:solidFill>
                <a:latin typeface="Arial"/>
                <a:cs typeface="Arial"/>
              </a:rPr>
              <a:t>Justice </a:t>
            </a:r>
            <a:r>
              <a:rPr sz="1000" dirty="0">
                <a:solidFill>
                  <a:srgbClr val="454545"/>
                </a:solidFill>
                <a:latin typeface="Arial"/>
                <a:cs typeface="Arial"/>
              </a:rPr>
              <a:t>Information</a:t>
            </a:r>
            <a:r>
              <a:rPr sz="1000" spc="-65" dirty="0">
                <a:solidFill>
                  <a:srgbClr val="454545"/>
                </a:solidFill>
                <a:latin typeface="Arial"/>
                <a:cs typeface="Arial"/>
              </a:rPr>
              <a:t> </a:t>
            </a:r>
            <a:r>
              <a:rPr sz="1000" spc="-10" dirty="0">
                <a:solidFill>
                  <a:srgbClr val="454545"/>
                </a:solidFill>
                <a:latin typeface="Arial"/>
                <a:cs typeface="Arial"/>
              </a:rPr>
              <a:t>Systems Institute</a:t>
            </a:r>
            <a:endParaRPr sz="1000">
              <a:latin typeface="Arial"/>
              <a:cs typeface="Arial"/>
            </a:endParaRPr>
          </a:p>
        </p:txBody>
      </p:sp>
      <p:pic>
        <p:nvPicPr>
          <p:cNvPr id="12" name="object 12"/>
          <p:cNvPicPr/>
          <p:nvPr/>
        </p:nvPicPr>
        <p:blipFill>
          <a:blip r:embed="rId6" cstate="print"/>
          <a:stretch>
            <a:fillRect/>
          </a:stretch>
        </p:blipFill>
        <p:spPr>
          <a:xfrm>
            <a:off x="9610343" y="954024"/>
            <a:ext cx="1223772" cy="1225296"/>
          </a:xfrm>
          <a:prstGeom prst="rect">
            <a:avLst/>
          </a:prstGeom>
        </p:spPr>
      </p:pic>
      <p:sp>
        <p:nvSpPr>
          <p:cNvPr id="13" name="object 13"/>
          <p:cNvSpPr txBox="1"/>
          <p:nvPr/>
        </p:nvSpPr>
        <p:spPr>
          <a:xfrm>
            <a:off x="1354582" y="5119242"/>
            <a:ext cx="1520190" cy="1092200"/>
          </a:xfrm>
          <a:prstGeom prst="rect">
            <a:avLst/>
          </a:prstGeom>
        </p:spPr>
        <p:txBody>
          <a:bodyPr vert="horz" wrap="square" lIns="0" tIns="12065" rIns="0" bIns="0" rtlCol="0">
            <a:spAutoFit/>
          </a:bodyPr>
          <a:lstStyle/>
          <a:p>
            <a:pPr marL="12700" marR="26034" indent="324485">
              <a:lnSpc>
                <a:spcPct val="100000"/>
              </a:lnSpc>
              <a:spcBef>
                <a:spcPts val="95"/>
              </a:spcBef>
            </a:pPr>
            <a:r>
              <a:rPr sz="1000" b="1" dirty="0">
                <a:solidFill>
                  <a:srgbClr val="454545"/>
                </a:solidFill>
                <a:latin typeface="Arial"/>
                <a:cs typeface="Arial"/>
              </a:rPr>
              <a:t>Mr.</a:t>
            </a:r>
            <a:r>
              <a:rPr sz="1000" b="1" spc="-40" dirty="0">
                <a:solidFill>
                  <a:srgbClr val="454545"/>
                </a:solidFill>
                <a:latin typeface="Arial"/>
                <a:cs typeface="Arial"/>
              </a:rPr>
              <a:t> </a:t>
            </a:r>
            <a:r>
              <a:rPr sz="1000" b="1" dirty="0">
                <a:solidFill>
                  <a:srgbClr val="454545"/>
                </a:solidFill>
                <a:latin typeface="Arial"/>
                <a:cs typeface="Arial"/>
              </a:rPr>
              <a:t>Payton</a:t>
            </a:r>
            <a:r>
              <a:rPr sz="1000" b="1" spc="-10" dirty="0">
                <a:solidFill>
                  <a:srgbClr val="454545"/>
                </a:solidFill>
                <a:latin typeface="Arial"/>
                <a:cs typeface="Arial"/>
              </a:rPr>
              <a:t> </a:t>
            </a:r>
            <a:r>
              <a:rPr sz="1000" b="1" spc="-20" dirty="0">
                <a:solidFill>
                  <a:srgbClr val="454545"/>
                </a:solidFill>
                <a:latin typeface="Arial"/>
                <a:cs typeface="Arial"/>
              </a:rPr>
              <a:t>Lamb </a:t>
            </a:r>
            <a:r>
              <a:rPr sz="1000" dirty="0">
                <a:solidFill>
                  <a:srgbClr val="454545"/>
                </a:solidFill>
                <a:latin typeface="Arial"/>
                <a:cs typeface="Arial"/>
              </a:rPr>
              <a:t>Data</a:t>
            </a:r>
            <a:r>
              <a:rPr sz="1000" spc="-25" dirty="0">
                <a:solidFill>
                  <a:srgbClr val="454545"/>
                </a:solidFill>
                <a:latin typeface="Arial"/>
                <a:cs typeface="Arial"/>
              </a:rPr>
              <a:t> </a:t>
            </a:r>
            <a:r>
              <a:rPr sz="1000" spc="-10" dirty="0">
                <a:solidFill>
                  <a:srgbClr val="454545"/>
                </a:solidFill>
                <a:latin typeface="Arial"/>
                <a:cs typeface="Arial"/>
              </a:rPr>
              <a:t>Engineer Commonwealth</a:t>
            </a:r>
            <a:r>
              <a:rPr sz="1000" spc="5" dirty="0">
                <a:solidFill>
                  <a:srgbClr val="454545"/>
                </a:solidFill>
                <a:latin typeface="Arial"/>
                <a:cs typeface="Arial"/>
              </a:rPr>
              <a:t> </a:t>
            </a:r>
            <a:r>
              <a:rPr sz="1000" dirty="0">
                <a:solidFill>
                  <a:srgbClr val="454545"/>
                </a:solidFill>
                <a:latin typeface="Arial"/>
                <a:cs typeface="Arial"/>
              </a:rPr>
              <a:t>of</a:t>
            </a:r>
            <a:r>
              <a:rPr sz="1000" spc="20" dirty="0">
                <a:solidFill>
                  <a:srgbClr val="454545"/>
                </a:solidFill>
                <a:latin typeface="Arial"/>
                <a:cs typeface="Arial"/>
              </a:rPr>
              <a:t> </a:t>
            </a:r>
            <a:r>
              <a:rPr sz="1000" spc="-10" dirty="0">
                <a:solidFill>
                  <a:srgbClr val="454545"/>
                </a:solidFill>
                <a:latin typeface="Arial"/>
                <a:cs typeface="Arial"/>
              </a:rPr>
              <a:t>Virginia </a:t>
            </a:r>
            <a:r>
              <a:rPr sz="1000" dirty="0">
                <a:solidFill>
                  <a:srgbClr val="454545"/>
                </a:solidFill>
                <a:latin typeface="Arial"/>
                <a:cs typeface="Arial"/>
              </a:rPr>
              <a:t>Office</a:t>
            </a:r>
            <a:r>
              <a:rPr sz="1000" spc="-45" dirty="0">
                <a:solidFill>
                  <a:srgbClr val="454545"/>
                </a:solidFill>
                <a:latin typeface="Arial"/>
                <a:cs typeface="Arial"/>
              </a:rPr>
              <a:t> </a:t>
            </a:r>
            <a:r>
              <a:rPr sz="1000" dirty="0">
                <a:solidFill>
                  <a:srgbClr val="454545"/>
                </a:solidFill>
                <a:latin typeface="Arial"/>
                <a:cs typeface="Arial"/>
              </a:rPr>
              <a:t>of</a:t>
            </a:r>
            <a:r>
              <a:rPr sz="1000" spc="-30" dirty="0">
                <a:solidFill>
                  <a:srgbClr val="454545"/>
                </a:solidFill>
                <a:latin typeface="Arial"/>
                <a:cs typeface="Arial"/>
              </a:rPr>
              <a:t> </a:t>
            </a:r>
            <a:r>
              <a:rPr sz="1000" dirty="0">
                <a:solidFill>
                  <a:srgbClr val="454545"/>
                </a:solidFill>
                <a:latin typeface="Arial"/>
                <a:cs typeface="Arial"/>
              </a:rPr>
              <a:t>the</a:t>
            </a:r>
            <a:r>
              <a:rPr sz="1000" spc="-25" dirty="0">
                <a:solidFill>
                  <a:srgbClr val="454545"/>
                </a:solidFill>
                <a:latin typeface="Arial"/>
                <a:cs typeface="Arial"/>
              </a:rPr>
              <a:t> </a:t>
            </a:r>
            <a:r>
              <a:rPr sz="1000" dirty="0">
                <a:solidFill>
                  <a:srgbClr val="454545"/>
                </a:solidFill>
                <a:latin typeface="Arial"/>
                <a:cs typeface="Arial"/>
              </a:rPr>
              <a:t>secretary</a:t>
            </a:r>
            <a:r>
              <a:rPr sz="1000" spc="-40" dirty="0">
                <a:solidFill>
                  <a:srgbClr val="454545"/>
                </a:solidFill>
                <a:latin typeface="Arial"/>
                <a:cs typeface="Arial"/>
              </a:rPr>
              <a:t> </a:t>
            </a:r>
            <a:r>
              <a:rPr sz="1000" spc="-25" dirty="0">
                <a:solidFill>
                  <a:srgbClr val="454545"/>
                </a:solidFill>
                <a:latin typeface="Arial"/>
                <a:cs typeface="Arial"/>
              </a:rPr>
              <a:t>of </a:t>
            </a:r>
            <a:r>
              <a:rPr sz="1000" spc="-10" dirty="0">
                <a:solidFill>
                  <a:srgbClr val="454545"/>
                </a:solidFill>
                <a:latin typeface="Arial"/>
                <a:cs typeface="Arial"/>
              </a:rPr>
              <a:t>Administration</a:t>
            </a:r>
            <a:endParaRPr sz="1000">
              <a:latin typeface="Arial"/>
              <a:cs typeface="Arial"/>
            </a:endParaRPr>
          </a:p>
          <a:p>
            <a:pPr marL="12700" marR="5080">
              <a:lnSpc>
                <a:spcPct val="100000"/>
              </a:lnSpc>
            </a:pPr>
            <a:r>
              <a:rPr sz="1000" dirty="0">
                <a:solidFill>
                  <a:srgbClr val="454545"/>
                </a:solidFill>
                <a:latin typeface="Arial"/>
                <a:cs typeface="Arial"/>
              </a:rPr>
              <a:t>Office</a:t>
            </a:r>
            <a:r>
              <a:rPr sz="1000" spc="-40" dirty="0">
                <a:solidFill>
                  <a:srgbClr val="454545"/>
                </a:solidFill>
                <a:latin typeface="Arial"/>
                <a:cs typeface="Arial"/>
              </a:rPr>
              <a:t> </a:t>
            </a:r>
            <a:r>
              <a:rPr sz="1000" dirty="0">
                <a:solidFill>
                  <a:srgbClr val="454545"/>
                </a:solidFill>
                <a:latin typeface="Arial"/>
                <a:cs typeface="Arial"/>
              </a:rPr>
              <a:t>of</a:t>
            </a:r>
            <a:r>
              <a:rPr sz="1000" spc="-25" dirty="0">
                <a:solidFill>
                  <a:srgbClr val="454545"/>
                </a:solidFill>
                <a:latin typeface="Arial"/>
                <a:cs typeface="Arial"/>
              </a:rPr>
              <a:t> </a:t>
            </a:r>
            <a:r>
              <a:rPr sz="1000" dirty="0">
                <a:solidFill>
                  <a:srgbClr val="454545"/>
                </a:solidFill>
                <a:latin typeface="Arial"/>
                <a:cs typeface="Arial"/>
              </a:rPr>
              <a:t>Data</a:t>
            </a:r>
            <a:r>
              <a:rPr sz="1000" spc="-15" dirty="0">
                <a:solidFill>
                  <a:srgbClr val="454545"/>
                </a:solidFill>
                <a:latin typeface="Arial"/>
                <a:cs typeface="Arial"/>
              </a:rPr>
              <a:t> </a:t>
            </a:r>
            <a:r>
              <a:rPr sz="1000" spc="-10" dirty="0">
                <a:solidFill>
                  <a:srgbClr val="454545"/>
                </a:solidFill>
                <a:latin typeface="Arial"/>
                <a:cs typeface="Arial"/>
              </a:rPr>
              <a:t>Governance </a:t>
            </a:r>
            <a:r>
              <a:rPr sz="1000" dirty="0">
                <a:solidFill>
                  <a:srgbClr val="454545"/>
                </a:solidFill>
                <a:latin typeface="Arial"/>
                <a:cs typeface="Arial"/>
              </a:rPr>
              <a:t>and</a:t>
            </a:r>
            <a:r>
              <a:rPr sz="1000" spc="-30" dirty="0">
                <a:solidFill>
                  <a:srgbClr val="454545"/>
                </a:solidFill>
                <a:latin typeface="Arial"/>
                <a:cs typeface="Arial"/>
              </a:rPr>
              <a:t> </a:t>
            </a:r>
            <a:r>
              <a:rPr sz="1000" spc="-10" dirty="0">
                <a:solidFill>
                  <a:srgbClr val="454545"/>
                </a:solidFill>
                <a:latin typeface="Arial"/>
                <a:cs typeface="Arial"/>
              </a:rPr>
              <a:t>Analytics</a:t>
            </a:r>
            <a:endParaRPr sz="1000">
              <a:latin typeface="Arial"/>
              <a:cs typeface="Arial"/>
            </a:endParaRPr>
          </a:p>
        </p:txBody>
      </p:sp>
      <p:pic>
        <p:nvPicPr>
          <p:cNvPr id="14" name="object 14"/>
          <p:cNvPicPr/>
          <p:nvPr/>
        </p:nvPicPr>
        <p:blipFill>
          <a:blip r:embed="rId7" cstate="print"/>
          <a:stretch>
            <a:fillRect/>
          </a:stretch>
        </p:blipFill>
        <p:spPr>
          <a:xfrm>
            <a:off x="1438655" y="3869435"/>
            <a:ext cx="1196340" cy="1225295"/>
          </a:xfrm>
          <a:prstGeom prst="rect">
            <a:avLst/>
          </a:prstGeom>
        </p:spPr>
      </p:pic>
      <p:sp>
        <p:nvSpPr>
          <p:cNvPr id="15" name="object 15"/>
          <p:cNvSpPr txBox="1"/>
          <p:nvPr/>
        </p:nvSpPr>
        <p:spPr>
          <a:xfrm>
            <a:off x="3515995" y="5119242"/>
            <a:ext cx="1541145" cy="784225"/>
          </a:xfrm>
          <a:prstGeom prst="rect">
            <a:avLst/>
          </a:prstGeom>
        </p:spPr>
        <p:txBody>
          <a:bodyPr vert="horz" wrap="square" lIns="0" tIns="12700" rIns="0" bIns="0" rtlCol="0">
            <a:spAutoFit/>
          </a:bodyPr>
          <a:lstStyle/>
          <a:p>
            <a:pPr marL="12700" marR="5080" indent="313690">
              <a:lnSpc>
                <a:spcPct val="99500"/>
              </a:lnSpc>
              <a:spcBef>
                <a:spcPts val="100"/>
              </a:spcBef>
            </a:pPr>
            <a:r>
              <a:rPr sz="1000" b="1" dirty="0">
                <a:solidFill>
                  <a:srgbClr val="454545"/>
                </a:solidFill>
                <a:latin typeface="Arial"/>
                <a:cs typeface="Arial"/>
              </a:rPr>
              <a:t>Ms.</a:t>
            </a:r>
            <a:r>
              <a:rPr sz="1000" b="1" spc="-50" dirty="0">
                <a:solidFill>
                  <a:srgbClr val="454545"/>
                </a:solidFill>
                <a:latin typeface="Arial"/>
                <a:cs typeface="Arial"/>
              </a:rPr>
              <a:t> </a:t>
            </a:r>
            <a:r>
              <a:rPr sz="1000" b="1" dirty="0">
                <a:solidFill>
                  <a:srgbClr val="454545"/>
                </a:solidFill>
                <a:latin typeface="Arial"/>
                <a:cs typeface="Arial"/>
              </a:rPr>
              <a:t>April</a:t>
            </a:r>
            <a:r>
              <a:rPr sz="1000" b="1" spc="15" dirty="0">
                <a:solidFill>
                  <a:srgbClr val="454545"/>
                </a:solidFill>
                <a:latin typeface="Arial"/>
                <a:cs typeface="Arial"/>
              </a:rPr>
              <a:t> </a:t>
            </a:r>
            <a:r>
              <a:rPr sz="1000" b="1" spc="-10" dirty="0">
                <a:solidFill>
                  <a:srgbClr val="454545"/>
                </a:solidFill>
                <a:latin typeface="Arial"/>
                <a:cs typeface="Arial"/>
              </a:rPr>
              <a:t>Mitchell</a:t>
            </a:r>
            <a:r>
              <a:rPr sz="1000" b="1" spc="500" dirty="0">
                <a:solidFill>
                  <a:srgbClr val="454545"/>
                </a:solidFill>
                <a:latin typeface="Arial"/>
                <a:cs typeface="Arial"/>
              </a:rPr>
              <a:t> </a:t>
            </a:r>
            <a:r>
              <a:rPr sz="1000" dirty="0">
                <a:latin typeface="Calibri"/>
                <a:cs typeface="Calibri"/>
              </a:rPr>
              <a:t>FBI</a:t>
            </a:r>
            <a:r>
              <a:rPr sz="1000" spc="10" dirty="0">
                <a:latin typeface="Calibri"/>
                <a:cs typeface="Calibri"/>
              </a:rPr>
              <a:t> </a:t>
            </a:r>
            <a:r>
              <a:rPr sz="1000" dirty="0">
                <a:latin typeface="Calibri"/>
                <a:cs typeface="Calibri"/>
              </a:rPr>
              <a:t>It </a:t>
            </a:r>
            <a:r>
              <a:rPr sz="1000" spc="-10" dirty="0">
                <a:latin typeface="Calibri"/>
                <a:cs typeface="Calibri"/>
              </a:rPr>
              <a:t>Specialist</a:t>
            </a:r>
            <a:r>
              <a:rPr sz="1000" dirty="0">
                <a:latin typeface="Calibri"/>
                <a:cs typeface="Calibri"/>
              </a:rPr>
              <a:t> and</a:t>
            </a:r>
            <a:r>
              <a:rPr sz="1000" spc="-10" dirty="0">
                <a:latin typeface="Calibri"/>
                <a:cs typeface="Calibri"/>
              </a:rPr>
              <a:t> Technical </a:t>
            </a:r>
            <a:r>
              <a:rPr sz="1000" dirty="0">
                <a:latin typeface="Calibri"/>
                <a:cs typeface="Calibri"/>
              </a:rPr>
              <a:t>Lead of</a:t>
            </a:r>
            <a:r>
              <a:rPr sz="1000" spc="-5" dirty="0">
                <a:latin typeface="Calibri"/>
                <a:cs typeface="Calibri"/>
              </a:rPr>
              <a:t> </a:t>
            </a:r>
            <a:r>
              <a:rPr sz="1000" dirty="0">
                <a:latin typeface="Calibri"/>
                <a:cs typeface="Calibri"/>
              </a:rPr>
              <a:t>Data</a:t>
            </a:r>
            <a:r>
              <a:rPr sz="1000" spc="-5" dirty="0">
                <a:latin typeface="Calibri"/>
                <a:cs typeface="Calibri"/>
              </a:rPr>
              <a:t> </a:t>
            </a:r>
            <a:r>
              <a:rPr sz="1000" spc="-10" dirty="0">
                <a:latin typeface="Calibri"/>
                <a:cs typeface="Calibri"/>
              </a:rPr>
              <a:t>Standards</a:t>
            </a:r>
            <a:r>
              <a:rPr sz="1000" spc="-15" dirty="0">
                <a:latin typeface="Calibri"/>
                <a:cs typeface="Calibri"/>
              </a:rPr>
              <a:t> </a:t>
            </a:r>
            <a:r>
              <a:rPr sz="1000" dirty="0">
                <a:latin typeface="Calibri"/>
                <a:cs typeface="Calibri"/>
              </a:rPr>
              <a:t>in</a:t>
            </a:r>
            <a:r>
              <a:rPr sz="1000" spc="-5" dirty="0">
                <a:latin typeface="Calibri"/>
                <a:cs typeface="Calibri"/>
              </a:rPr>
              <a:t> </a:t>
            </a:r>
            <a:r>
              <a:rPr sz="1000" spc="-25" dirty="0">
                <a:latin typeface="Calibri"/>
                <a:cs typeface="Calibri"/>
              </a:rPr>
              <a:t>the</a:t>
            </a:r>
            <a:r>
              <a:rPr sz="1000" dirty="0">
                <a:latin typeface="Calibri"/>
                <a:cs typeface="Calibri"/>
              </a:rPr>
              <a:t> Criminal</a:t>
            </a:r>
            <a:r>
              <a:rPr sz="1000" spc="-45" dirty="0">
                <a:latin typeface="Calibri"/>
                <a:cs typeface="Calibri"/>
              </a:rPr>
              <a:t> </a:t>
            </a:r>
            <a:r>
              <a:rPr sz="1000" dirty="0">
                <a:latin typeface="Calibri"/>
                <a:cs typeface="Calibri"/>
              </a:rPr>
              <a:t>Justice</a:t>
            </a:r>
            <a:r>
              <a:rPr sz="1000" spc="-20" dirty="0">
                <a:latin typeface="Calibri"/>
                <a:cs typeface="Calibri"/>
              </a:rPr>
              <a:t> </a:t>
            </a:r>
            <a:r>
              <a:rPr sz="1000" spc="-10" dirty="0">
                <a:latin typeface="Calibri"/>
                <a:cs typeface="Calibri"/>
              </a:rPr>
              <a:t>Information </a:t>
            </a:r>
            <a:r>
              <a:rPr sz="1000" dirty="0">
                <a:latin typeface="Calibri"/>
                <a:cs typeface="Calibri"/>
              </a:rPr>
              <a:t>Services</a:t>
            </a:r>
            <a:r>
              <a:rPr sz="1000" spc="-30" dirty="0">
                <a:latin typeface="Calibri"/>
                <a:cs typeface="Calibri"/>
              </a:rPr>
              <a:t> </a:t>
            </a:r>
            <a:r>
              <a:rPr sz="1000" dirty="0">
                <a:latin typeface="Calibri"/>
                <a:cs typeface="Calibri"/>
              </a:rPr>
              <a:t>(CJIS)</a:t>
            </a:r>
            <a:r>
              <a:rPr sz="1000" spc="-40" dirty="0">
                <a:latin typeface="Calibri"/>
                <a:cs typeface="Calibri"/>
              </a:rPr>
              <a:t> </a:t>
            </a:r>
            <a:r>
              <a:rPr sz="1000" spc="-10" dirty="0">
                <a:latin typeface="Calibri"/>
                <a:cs typeface="Calibri"/>
              </a:rPr>
              <a:t>Division</a:t>
            </a:r>
            <a:endParaRPr sz="1000">
              <a:latin typeface="Calibri"/>
              <a:cs typeface="Calibri"/>
            </a:endParaRPr>
          </a:p>
        </p:txBody>
      </p:sp>
      <p:pic>
        <p:nvPicPr>
          <p:cNvPr id="16" name="object 16"/>
          <p:cNvPicPr/>
          <p:nvPr/>
        </p:nvPicPr>
        <p:blipFill>
          <a:blip r:embed="rId8" cstate="print"/>
          <a:stretch>
            <a:fillRect/>
          </a:stretch>
        </p:blipFill>
        <p:spPr>
          <a:xfrm>
            <a:off x="3848100" y="3846576"/>
            <a:ext cx="929639" cy="1242060"/>
          </a:xfrm>
          <a:prstGeom prst="rect">
            <a:avLst/>
          </a:prstGeom>
        </p:spPr>
      </p:pic>
      <p:sp>
        <p:nvSpPr>
          <p:cNvPr id="17" name="object 17"/>
          <p:cNvSpPr txBox="1"/>
          <p:nvPr/>
        </p:nvSpPr>
        <p:spPr>
          <a:xfrm>
            <a:off x="5949441" y="5131434"/>
            <a:ext cx="1036319" cy="100076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40" dirty="0">
                <a:solidFill>
                  <a:srgbClr val="454545"/>
                </a:solidFill>
                <a:latin typeface="Arial"/>
                <a:cs typeface="Arial"/>
              </a:rPr>
              <a:t> </a:t>
            </a:r>
            <a:r>
              <a:rPr sz="1000" b="1" dirty="0">
                <a:solidFill>
                  <a:srgbClr val="454545"/>
                </a:solidFill>
                <a:latin typeface="Arial"/>
                <a:cs typeface="Arial"/>
              </a:rPr>
              <a:t>Erin</a:t>
            </a:r>
            <a:r>
              <a:rPr sz="1000" b="1" spc="5" dirty="0">
                <a:solidFill>
                  <a:srgbClr val="454545"/>
                </a:solidFill>
                <a:latin typeface="Arial"/>
                <a:cs typeface="Arial"/>
              </a:rPr>
              <a:t> </a:t>
            </a:r>
            <a:r>
              <a:rPr sz="1000" b="1" spc="-10" dirty="0">
                <a:solidFill>
                  <a:srgbClr val="454545"/>
                </a:solidFill>
                <a:latin typeface="Arial"/>
                <a:cs typeface="Arial"/>
              </a:rPr>
              <a:t>Partin </a:t>
            </a:r>
            <a:r>
              <a:rPr sz="900" b="1" dirty="0">
                <a:solidFill>
                  <a:srgbClr val="454545"/>
                </a:solidFill>
                <a:latin typeface="Arial"/>
                <a:cs typeface="Arial"/>
              </a:rPr>
              <a:t>Data</a:t>
            </a:r>
            <a:r>
              <a:rPr sz="900" b="1" spc="-30" dirty="0">
                <a:solidFill>
                  <a:srgbClr val="454545"/>
                </a:solidFill>
                <a:latin typeface="Arial"/>
                <a:cs typeface="Arial"/>
              </a:rPr>
              <a:t> </a:t>
            </a:r>
            <a:r>
              <a:rPr sz="900" b="1" spc="-10" dirty="0">
                <a:solidFill>
                  <a:srgbClr val="454545"/>
                </a:solidFill>
                <a:latin typeface="Arial"/>
                <a:cs typeface="Arial"/>
              </a:rPr>
              <a:t>Scientist, </a:t>
            </a:r>
            <a:r>
              <a:rPr sz="900" b="1" dirty="0">
                <a:solidFill>
                  <a:srgbClr val="454545"/>
                </a:solidFill>
                <a:latin typeface="Arial"/>
                <a:cs typeface="Arial"/>
              </a:rPr>
              <a:t>Office</a:t>
            </a:r>
            <a:r>
              <a:rPr sz="900" b="1" spc="-25" dirty="0">
                <a:solidFill>
                  <a:srgbClr val="454545"/>
                </a:solidFill>
                <a:latin typeface="Arial"/>
                <a:cs typeface="Arial"/>
              </a:rPr>
              <a:t> </a:t>
            </a:r>
            <a:r>
              <a:rPr sz="900" b="1" dirty="0">
                <a:solidFill>
                  <a:srgbClr val="454545"/>
                </a:solidFill>
                <a:latin typeface="Arial"/>
                <a:cs typeface="Arial"/>
              </a:rPr>
              <a:t>of</a:t>
            </a:r>
            <a:r>
              <a:rPr sz="900" b="1" spc="-15" dirty="0">
                <a:solidFill>
                  <a:srgbClr val="454545"/>
                </a:solidFill>
                <a:latin typeface="Arial"/>
                <a:cs typeface="Arial"/>
              </a:rPr>
              <a:t> </a:t>
            </a:r>
            <a:r>
              <a:rPr sz="900" b="1" spc="-25" dirty="0">
                <a:solidFill>
                  <a:srgbClr val="454545"/>
                </a:solidFill>
                <a:latin typeface="Arial"/>
                <a:cs typeface="Arial"/>
              </a:rPr>
              <a:t>the </a:t>
            </a:r>
            <a:r>
              <a:rPr sz="900" b="1" dirty="0">
                <a:solidFill>
                  <a:srgbClr val="454545"/>
                </a:solidFill>
                <a:latin typeface="Arial"/>
                <a:cs typeface="Arial"/>
              </a:rPr>
              <a:t>Principal</a:t>
            </a:r>
            <a:r>
              <a:rPr sz="900" b="1" spc="-35" dirty="0">
                <a:solidFill>
                  <a:srgbClr val="454545"/>
                </a:solidFill>
                <a:latin typeface="Arial"/>
                <a:cs typeface="Arial"/>
              </a:rPr>
              <a:t> </a:t>
            </a:r>
            <a:r>
              <a:rPr sz="900" b="1" spc="-10" dirty="0">
                <a:solidFill>
                  <a:srgbClr val="454545"/>
                </a:solidFill>
                <a:latin typeface="Arial"/>
                <a:cs typeface="Arial"/>
              </a:rPr>
              <a:t>Deputy </a:t>
            </a:r>
            <a:r>
              <a:rPr sz="900" b="1" dirty="0">
                <a:solidFill>
                  <a:srgbClr val="454545"/>
                </a:solidFill>
                <a:latin typeface="Arial"/>
                <a:cs typeface="Arial"/>
              </a:rPr>
              <a:t>Director,</a:t>
            </a:r>
            <a:r>
              <a:rPr sz="900" b="1" spc="-45" dirty="0">
                <a:solidFill>
                  <a:srgbClr val="454545"/>
                </a:solidFill>
                <a:latin typeface="Arial"/>
                <a:cs typeface="Arial"/>
              </a:rPr>
              <a:t> </a:t>
            </a:r>
            <a:r>
              <a:rPr sz="900" b="1" spc="-10" dirty="0">
                <a:solidFill>
                  <a:srgbClr val="454545"/>
                </a:solidFill>
                <a:latin typeface="Arial"/>
                <a:cs typeface="Arial"/>
              </a:rPr>
              <a:t>National </a:t>
            </a:r>
            <a:r>
              <a:rPr sz="900" b="1" dirty="0">
                <a:solidFill>
                  <a:srgbClr val="454545"/>
                </a:solidFill>
                <a:latin typeface="Arial"/>
                <a:cs typeface="Arial"/>
              </a:rPr>
              <a:t>Institute</a:t>
            </a:r>
            <a:r>
              <a:rPr sz="900" b="1" spc="-40" dirty="0">
                <a:solidFill>
                  <a:srgbClr val="454545"/>
                </a:solidFill>
                <a:latin typeface="Arial"/>
                <a:cs typeface="Arial"/>
              </a:rPr>
              <a:t> </a:t>
            </a:r>
            <a:r>
              <a:rPr sz="900" b="1" dirty="0">
                <a:solidFill>
                  <a:srgbClr val="454545"/>
                </a:solidFill>
                <a:latin typeface="Arial"/>
                <a:cs typeface="Arial"/>
              </a:rPr>
              <a:t>of</a:t>
            </a:r>
            <a:r>
              <a:rPr sz="900" b="1" spc="-20" dirty="0">
                <a:solidFill>
                  <a:srgbClr val="454545"/>
                </a:solidFill>
                <a:latin typeface="Arial"/>
                <a:cs typeface="Arial"/>
              </a:rPr>
              <a:t> </a:t>
            </a:r>
            <a:r>
              <a:rPr sz="900" b="1" spc="-10" dirty="0">
                <a:solidFill>
                  <a:srgbClr val="454545"/>
                </a:solidFill>
                <a:latin typeface="Arial"/>
                <a:cs typeface="Arial"/>
              </a:rPr>
              <a:t>Justice (NIJ)</a:t>
            </a:r>
            <a:endParaRPr sz="900">
              <a:latin typeface="Arial"/>
              <a:cs typeface="Arial"/>
            </a:endParaRPr>
          </a:p>
        </p:txBody>
      </p:sp>
      <p:pic>
        <p:nvPicPr>
          <p:cNvPr id="18" name="object 18"/>
          <p:cNvPicPr/>
          <p:nvPr/>
        </p:nvPicPr>
        <p:blipFill>
          <a:blip r:embed="rId9" cstate="print"/>
          <a:stretch>
            <a:fillRect/>
          </a:stretch>
        </p:blipFill>
        <p:spPr>
          <a:xfrm>
            <a:off x="5620511" y="3855720"/>
            <a:ext cx="1222247" cy="1223771"/>
          </a:xfrm>
          <a:prstGeom prst="rect">
            <a:avLst/>
          </a:prstGeom>
        </p:spPr>
      </p:pic>
      <p:sp>
        <p:nvSpPr>
          <p:cNvPr id="19" name="object 19"/>
          <p:cNvSpPr txBox="1"/>
          <p:nvPr/>
        </p:nvSpPr>
        <p:spPr>
          <a:xfrm>
            <a:off x="7872221" y="5101844"/>
            <a:ext cx="1065530" cy="113792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35" dirty="0">
                <a:solidFill>
                  <a:srgbClr val="454545"/>
                </a:solidFill>
                <a:latin typeface="Arial"/>
                <a:cs typeface="Arial"/>
              </a:rPr>
              <a:t> </a:t>
            </a:r>
            <a:r>
              <a:rPr sz="1000" b="1" dirty="0">
                <a:solidFill>
                  <a:srgbClr val="454545"/>
                </a:solidFill>
                <a:latin typeface="Arial"/>
                <a:cs typeface="Arial"/>
              </a:rPr>
              <a:t>Erica</a:t>
            </a:r>
            <a:r>
              <a:rPr sz="1000" b="1" spc="-15" dirty="0">
                <a:solidFill>
                  <a:srgbClr val="454545"/>
                </a:solidFill>
                <a:latin typeface="Arial"/>
                <a:cs typeface="Arial"/>
              </a:rPr>
              <a:t> </a:t>
            </a:r>
            <a:r>
              <a:rPr sz="1000" b="1" spc="-20" dirty="0">
                <a:solidFill>
                  <a:srgbClr val="454545"/>
                </a:solidFill>
                <a:latin typeface="Arial"/>
                <a:cs typeface="Arial"/>
              </a:rPr>
              <a:t>Smith </a:t>
            </a:r>
            <a:r>
              <a:rPr sz="900" b="1" dirty="0">
                <a:solidFill>
                  <a:srgbClr val="454545"/>
                </a:solidFill>
                <a:latin typeface="Arial"/>
                <a:cs typeface="Arial"/>
              </a:rPr>
              <a:t>Data</a:t>
            </a:r>
            <a:r>
              <a:rPr sz="900" b="1" spc="-35" dirty="0">
                <a:solidFill>
                  <a:srgbClr val="454545"/>
                </a:solidFill>
                <a:latin typeface="Arial"/>
                <a:cs typeface="Arial"/>
              </a:rPr>
              <a:t> </a:t>
            </a:r>
            <a:r>
              <a:rPr sz="900" b="1" dirty="0">
                <a:solidFill>
                  <a:srgbClr val="454545"/>
                </a:solidFill>
                <a:latin typeface="Arial"/>
                <a:cs typeface="Arial"/>
              </a:rPr>
              <a:t>Scientist,</a:t>
            </a:r>
            <a:r>
              <a:rPr sz="900" b="1" spc="-40" dirty="0">
                <a:solidFill>
                  <a:srgbClr val="454545"/>
                </a:solidFill>
                <a:latin typeface="Arial"/>
                <a:cs typeface="Arial"/>
              </a:rPr>
              <a:t> </a:t>
            </a:r>
            <a:r>
              <a:rPr sz="900" b="1" spc="-20" dirty="0">
                <a:solidFill>
                  <a:srgbClr val="454545"/>
                </a:solidFill>
                <a:latin typeface="Arial"/>
                <a:cs typeface="Arial"/>
              </a:rPr>
              <a:t>Unit </a:t>
            </a:r>
            <a:r>
              <a:rPr sz="900" b="1" dirty="0">
                <a:solidFill>
                  <a:srgbClr val="454545"/>
                </a:solidFill>
                <a:latin typeface="Arial"/>
                <a:cs typeface="Arial"/>
              </a:rPr>
              <a:t>Chief</a:t>
            </a:r>
            <a:r>
              <a:rPr sz="900" b="1" spc="-20" dirty="0">
                <a:solidFill>
                  <a:srgbClr val="454545"/>
                </a:solidFill>
                <a:latin typeface="Arial"/>
                <a:cs typeface="Arial"/>
              </a:rPr>
              <a:t> </a:t>
            </a:r>
            <a:r>
              <a:rPr sz="900" b="1" dirty="0">
                <a:solidFill>
                  <a:srgbClr val="454545"/>
                </a:solidFill>
                <a:latin typeface="Arial"/>
                <a:cs typeface="Arial"/>
              </a:rPr>
              <a:t>–</a:t>
            </a:r>
            <a:r>
              <a:rPr sz="900" b="1" spc="-5" dirty="0">
                <a:solidFill>
                  <a:srgbClr val="454545"/>
                </a:solidFill>
                <a:latin typeface="Arial"/>
                <a:cs typeface="Arial"/>
              </a:rPr>
              <a:t> </a:t>
            </a:r>
            <a:r>
              <a:rPr sz="900" b="1" spc="-25" dirty="0">
                <a:solidFill>
                  <a:srgbClr val="454545"/>
                </a:solidFill>
                <a:latin typeface="Arial"/>
                <a:cs typeface="Arial"/>
              </a:rPr>
              <a:t>Law </a:t>
            </a:r>
            <a:r>
              <a:rPr sz="900" b="1" spc="-10" dirty="0">
                <a:solidFill>
                  <a:srgbClr val="454545"/>
                </a:solidFill>
                <a:latin typeface="Arial"/>
                <a:cs typeface="Arial"/>
              </a:rPr>
              <a:t>Enforcement Incident-Based </a:t>
            </a:r>
            <a:r>
              <a:rPr sz="900" b="1" dirty="0">
                <a:solidFill>
                  <a:srgbClr val="454545"/>
                </a:solidFill>
                <a:latin typeface="Arial"/>
                <a:cs typeface="Arial"/>
              </a:rPr>
              <a:t>Statistics</a:t>
            </a:r>
            <a:r>
              <a:rPr sz="900" b="1" spc="-50" dirty="0">
                <a:solidFill>
                  <a:srgbClr val="454545"/>
                </a:solidFill>
                <a:latin typeface="Arial"/>
                <a:cs typeface="Arial"/>
              </a:rPr>
              <a:t> </a:t>
            </a:r>
            <a:r>
              <a:rPr sz="900" b="1" spc="-20" dirty="0">
                <a:solidFill>
                  <a:srgbClr val="454545"/>
                </a:solidFill>
                <a:latin typeface="Arial"/>
                <a:cs typeface="Arial"/>
              </a:rPr>
              <a:t>Unit, </a:t>
            </a:r>
            <a:r>
              <a:rPr sz="900" b="1" dirty="0">
                <a:solidFill>
                  <a:srgbClr val="454545"/>
                </a:solidFill>
                <a:latin typeface="Arial"/>
                <a:cs typeface="Arial"/>
              </a:rPr>
              <a:t>Bureau</a:t>
            </a:r>
            <a:r>
              <a:rPr sz="900" b="1" spc="-30" dirty="0">
                <a:solidFill>
                  <a:srgbClr val="454545"/>
                </a:solidFill>
                <a:latin typeface="Arial"/>
                <a:cs typeface="Arial"/>
              </a:rPr>
              <a:t> </a:t>
            </a:r>
            <a:r>
              <a:rPr sz="900" b="1" dirty="0">
                <a:solidFill>
                  <a:srgbClr val="454545"/>
                </a:solidFill>
                <a:latin typeface="Arial"/>
                <a:cs typeface="Arial"/>
              </a:rPr>
              <a:t>of</a:t>
            </a:r>
            <a:r>
              <a:rPr sz="900" b="1" spc="-15" dirty="0">
                <a:solidFill>
                  <a:srgbClr val="454545"/>
                </a:solidFill>
                <a:latin typeface="Arial"/>
                <a:cs typeface="Arial"/>
              </a:rPr>
              <a:t> </a:t>
            </a:r>
            <a:r>
              <a:rPr sz="900" b="1" spc="-10" dirty="0">
                <a:solidFill>
                  <a:srgbClr val="454545"/>
                </a:solidFill>
                <a:latin typeface="Arial"/>
                <a:cs typeface="Arial"/>
              </a:rPr>
              <a:t>Justice Statistics(BJS)</a:t>
            </a:r>
            <a:endParaRPr sz="900">
              <a:latin typeface="Arial"/>
              <a:cs typeface="Arial"/>
            </a:endParaRPr>
          </a:p>
        </p:txBody>
      </p:sp>
      <p:pic>
        <p:nvPicPr>
          <p:cNvPr id="20" name="object 20"/>
          <p:cNvPicPr/>
          <p:nvPr/>
        </p:nvPicPr>
        <p:blipFill>
          <a:blip r:embed="rId10" cstate="print"/>
          <a:stretch>
            <a:fillRect/>
          </a:stretch>
        </p:blipFill>
        <p:spPr>
          <a:xfrm>
            <a:off x="7618476" y="3864864"/>
            <a:ext cx="1153668" cy="1153668"/>
          </a:xfrm>
          <a:prstGeom prst="rect">
            <a:avLst/>
          </a:prstGeom>
        </p:spPr>
      </p:pic>
      <p:pic>
        <p:nvPicPr>
          <p:cNvPr id="21" name="object 21"/>
          <p:cNvPicPr/>
          <p:nvPr/>
        </p:nvPicPr>
        <p:blipFill>
          <a:blip r:embed="rId11" cstate="print"/>
          <a:stretch>
            <a:fillRect/>
          </a:stretch>
        </p:blipFill>
        <p:spPr>
          <a:xfrm>
            <a:off x="9715500" y="3869435"/>
            <a:ext cx="928116" cy="1208532"/>
          </a:xfrm>
          <a:prstGeom prst="rect">
            <a:avLst/>
          </a:prstGeom>
        </p:spPr>
      </p:pic>
      <p:sp>
        <p:nvSpPr>
          <p:cNvPr id="22" name="object 22"/>
          <p:cNvSpPr txBox="1"/>
          <p:nvPr/>
        </p:nvSpPr>
        <p:spPr>
          <a:xfrm>
            <a:off x="9689718" y="5183885"/>
            <a:ext cx="1047750" cy="1001394"/>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sz="1000" b="1" dirty="0">
                <a:solidFill>
                  <a:srgbClr val="454545"/>
                </a:solidFill>
                <a:latin typeface="Arial"/>
                <a:cs typeface="Arial"/>
              </a:rPr>
              <a:t>Tom</a:t>
            </a:r>
            <a:r>
              <a:rPr sz="1000" b="1" spc="-15" dirty="0">
                <a:solidFill>
                  <a:srgbClr val="454545"/>
                </a:solidFill>
                <a:latin typeface="Arial"/>
                <a:cs typeface="Arial"/>
              </a:rPr>
              <a:t> </a:t>
            </a:r>
            <a:r>
              <a:rPr sz="1000" b="1" spc="-10" dirty="0">
                <a:solidFill>
                  <a:srgbClr val="454545"/>
                </a:solidFill>
                <a:latin typeface="Arial"/>
                <a:cs typeface="Arial"/>
              </a:rPr>
              <a:t>Welch </a:t>
            </a:r>
            <a:r>
              <a:rPr sz="900" b="1" dirty="0">
                <a:solidFill>
                  <a:srgbClr val="454545"/>
                </a:solidFill>
                <a:latin typeface="Arial"/>
                <a:cs typeface="Arial"/>
              </a:rPr>
              <a:t>Director</a:t>
            </a:r>
            <a:r>
              <a:rPr sz="900" b="1" spc="-55" dirty="0">
                <a:solidFill>
                  <a:srgbClr val="454545"/>
                </a:solidFill>
                <a:latin typeface="Arial"/>
                <a:cs typeface="Arial"/>
              </a:rPr>
              <a:t> </a:t>
            </a:r>
            <a:r>
              <a:rPr sz="900" b="1" spc="-25" dirty="0">
                <a:solidFill>
                  <a:srgbClr val="454545"/>
                </a:solidFill>
                <a:latin typeface="Arial"/>
                <a:cs typeface="Arial"/>
              </a:rPr>
              <a:t>of </a:t>
            </a:r>
            <a:r>
              <a:rPr sz="900" b="1" spc="-10" dirty="0">
                <a:solidFill>
                  <a:srgbClr val="454545"/>
                </a:solidFill>
                <a:latin typeface="Arial"/>
                <a:cs typeface="Arial"/>
              </a:rPr>
              <a:t>Information Technology </a:t>
            </a:r>
            <a:r>
              <a:rPr sz="900" b="1" dirty="0">
                <a:solidFill>
                  <a:srgbClr val="454545"/>
                </a:solidFill>
                <a:latin typeface="Arial"/>
                <a:cs typeface="Arial"/>
              </a:rPr>
              <a:t>OHIO</a:t>
            </a:r>
            <a:r>
              <a:rPr sz="900" b="1" spc="-25" dirty="0">
                <a:solidFill>
                  <a:srgbClr val="454545"/>
                </a:solidFill>
                <a:latin typeface="Arial"/>
                <a:cs typeface="Arial"/>
              </a:rPr>
              <a:t> </a:t>
            </a:r>
            <a:r>
              <a:rPr sz="900" b="1" dirty="0">
                <a:solidFill>
                  <a:srgbClr val="454545"/>
                </a:solidFill>
                <a:latin typeface="Arial"/>
                <a:cs typeface="Arial"/>
              </a:rPr>
              <a:t>HIDTA</a:t>
            </a:r>
            <a:r>
              <a:rPr sz="900" b="1" spc="-15" dirty="0">
                <a:solidFill>
                  <a:srgbClr val="454545"/>
                </a:solidFill>
                <a:latin typeface="Arial"/>
                <a:cs typeface="Arial"/>
              </a:rPr>
              <a:t> </a:t>
            </a:r>
            <a:r>
              <a:rPr sz="900" b="1" spc="-50" dirty="0">
                <a:solidFill>
                  <a:srgbClr val="454545"/>
                </a:solidFill>
                <a:latin typeface="Arial"/>
                <a:cs typeface="Arial"/>
              </a:rPr>
              <a:t>–</a:t>
            </a:r>
            <a:endParaRPr sz="900">
              <a:latin typeface="Arial"/>
              <a:cs typeface="Arial"/>
            </a:endParaRPr>
          </a:p>
          <a:p>
            <a:pPr marL="12700" marR="5080">
              <a:lnSpc>
                <a:spcPct val="100000"/>
              </a:lnSpc>
              <a:spcBef>
                <a:spcPts val="5"/>
              </a:spcBef>
            </a:pPr>
            <a:r>
              <a:rPr sz="900" b="1" dirty="0">
                <a:solidFill>
                  <a:srgbClr val="454545"/>
                </a:solidFill>
                <a:latin typeface="Arial"/>
                <a:cs typeface="Arial"/>
              </a:rPr>
              <a:t>Including</a:t>
            </a:r>
            <a:r>
              <a:rPr sz="900" b="1" spc="-55" dirty="0">
                <a:solidFill>
                  <a:srgbClr val="454545"/>
                </a:solidFill>
                <a:latin typeface="Arial"/>
                <a:cs typeface="Arial"/>
              </a:rPr>
              <a:t> </a:t>
            </a:r>
            <a:r>
              <a:rPr sz="900" b="1" spc="-10" dirty="0">
                <a:solidFill>
                  <a:srgbClr val="454545"/>
                </a:solidFill>
                <a:latin typeface="Arial"/>
                <a:cs typeface="Arial"/>
              </a:rPr>
              <a:t>Northern </a:t>
            </a:r>
            <a:r>
              <a:rPr sz="900" b="1" dirty="0">
                <a:solidFill>
                  <a:srgbClr val="454545"/>
                </a:solidFill>
                <a:latin typeface="Arial"/>
                <a:cs typeface="Arial"/>
              </a:rPr>
              <a:t>KY</a:t>
            </a:r>
            <a:r>
              <a:rPr sz="900" b="1" spc="-10" dirty="0">
                <a:solidFill>
                  <a:srgbClr val="454545"/>
                </a:solidFill>
                <a:latin typeface="Arial"/>
                <a:cs typeface="Arial"/>
              </a:rPr>
              <a:t> </a:t>
            </a:r>
            <a:r>
              <a:rPr sz="900" b="1" dirty="0">
                <a:solidFill>
                  <a:srgbClr val="454545"/>
                </a:solidFill>
                <a:latin typeface="Arial"/>
                <a:cs typeface="Arial"/>
              </a:rPr>
              <a:t>&amp;</a:t>
            </a:r>
            <a:r>
              <a:rPr sz="900" b="1" spc="-5" dirty="0">
                <a:solidFill>
                  <a:srgbClr val="454545"/>
                </a:solidFill>
                <a:latin typeface="Arial"/>
                <a:cs typeface="Arial"/>
              </a:rPr>
              <a:t> </a:t>
            </a:r>
            <a:r>
              <a:rPr sz="900" b="1" dirty="0">
                <a:solidFill>
                  <a:srgbClr val="454545"/>
                </a:solidFill>
                <a:latin typeface="Arial"/>
                <a:cs typeface="Arial"/>
              </a:rPr>
              <a:t>Western</a:t>
            </a:r>
            <a:r>
              <a:rPr sz="900" b="1" spc="-15" dirty="0">
                <a:solidFill>
                  <a:srgbClr val="454545"/>
                </a:solidFill>
                <a:latin typeface="Arial"/>
                <a:cs typeface="Arial"/>
              </a:rPr>
              <a:t> </a:t>
            </a:r>
            <a:r>
              <a:rPr sz="900" b="1" spc="-25" dirty="0">
                <a:solidFill>
                  <a:srgbClr val="454545"/>
                </a:solidFill>
                <a:latin typeface="Arial"/>
                <a:cs typeface="Arial"/>
              </a:rPr>
              <a:t>PA</a:t>
            </a:r>
            <a:endParaRPr sz="900">
              <a:latin typeface="Arial"/>
              <a:cs typeface="Arial"/>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13</a:t>
            </a:fld>
            <a:endParaRPr spc="-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2160" y="311022"/>
            <a:ext cx="6913880" cy="1002030"/>
          </a:xfrm>
          <a:prstGeom prst="rect">
            <a:avLst/>
          </a:prstGeom>
        </p:spPr>
        <p:txBody>
          <a:bodyPr vert="horz" wrap="square" lIns="0" tIns="12700" rIns="0" bIns="0" rtlCol="0">
            <a:spAutoFit/>
          </a:bodyPr>
          <a:lstStyle/>
          <a:p>
            <a:pPr marL="1007744" marR="5080" indent="-995680">
              <a:lnSpc>
                <a:spcPct val="100000"/>
              </a:lnSpc>
              <a:spcBef>
                <a:spcPts val="100"/>
              </a:spcBef>
            </a:pPr>
            <a:r>
              <a:rPr sz="3200" dirty="0">
                <a:solidFill>
                  <a:srgbClr val="454545"/>
                </a:solidFill>
              </a:rPr>
              <a:t>PGB</a:t>
            </a:r>
            <a:r>
              <a:rPr sz="3200" spc="-15" dirty="0">
                <a:solidFill>
                  <a:srgbClr val="454545"/>
                </a:solidFill>
              </a:rPr>
              <a:t> </a:t>
            </a:r>
            <a:r>
              <a:rPr sz="3200" dirty="0">
                <a:solidFill>
                  <a:srgbClr val="454545"/>
                </a:solidFill>
              </a:rPr>
              <a:t>EXPERT</a:t>
            </a:r>
            <a:r>
              <a:rPr sz="3200" spc="-5" dirty="0">
                <a:solidFill>
                  <a:srgbClr val="454545"/>
                </a:solidFill>
              </a:rPr>
              <a:t> </a:t>
            </a:r>
            <a:r>
              <a:rPr sz="3200" dirty="0">
                <a:solidFill>
                  <a:srgbClr val="454545"/>
                </a:solidFill>
              </a:rPr>
              <a:t>VOTING</a:t>
            </a:r>
            <a:r>
              <a:rPr sz="3200" spc="-30" dirty="0">
                <a:solidFill>
                  <a:srgbClr val="454545"/>
                </a:solidFill>
              </a:rPr>
              <a:t> </a:t>
            </a:r>
            <a:r>
              <a:rPr sz="3200" dirty="0">
                <a:solidFill>
                  <a:srgbClr val="454545"/>
                </a:solidFill>
              </a:rPr>
              <a:t>MEMBERS</a:t>
            </a:r>
            <a:r>
              <a:rPr sz="3200" spc="-15" dirty="0">
                <a:solidFill>
                  <a:srgbClr val="454545"/>
                </a:solidFill>
              </a:rPr>
              <a:t> </a:t>
            </a:r>
            <a:r>
              <a:rPr sz="3200" spc="-50" dirty="0">
                <a:solidFill>
                  <a:srgbClr val="454545"/>
                </a:solidFill>
              </a:rPr>
              <a:t>&amp; </a:t>
            </a:r>
            <a:r>
              <a:rPr sz="3200" dirty="0">
                <a:solidFill>
                  <a:srgbClr val="454545"/>
                </a:solidFill>
              </a:rPr>
              <a:t>NON-VOTING</a:t>
            </a:r>
            <a:r>
              <a:rPr sz="3200" spc="-65" dirty="0">
                <a:solidFill>
                  <a:srgbClr val="454545"/>
                </a:solidFill>
              </a:rPr>
              <a:t> </a:t>
            </a:r>
            <a:r>
              <a:rPr sz="3200" spc="-10" dirty="0">
                <a:solidFill>
                  <a:srgbClr val="454545"/>
                </a:solidFill>
              </a:rPr>
              <a:t>MEMBERS</a:t>
            </a:r>
            <a:endParaRPr sz="3200"/>
          </a:p>
        </p:txBody>
      </p:sp>
      <p:sp>
        <p:nvSpPr>
          <p:cNvPr id="3" name="object 3"/>
          <p:cNvSpPr txBox="1"/>
          <p:nvPr/>
        </p:nvSpPr>
        <p:spPr>
          <a:xfrm>
            <a:off x="1314958" y="2456815"/>
            <a:ext cx="3670300"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 EXPERT</a:t>
            </a:r>
            <a:r>
              <a:rPr sz="1800" b="1" spc="-10" dirty="0">
                <a:solidFill>
                  <a:srgbClr val="454545"/>
                </a:solidFill>
                <a:latin typeface="Arial"/>
                <a:cs typeface="Arial"/>
              </a:rPr>
              <a:t> </a:t>
            </a:r>
            <a:r>
              <a:rPr sz="1800" b="1" dirty="0">
                <a:solidFill>
                  <a:srgbClr val="454545"/>
                </a:solidFill>
                <a:latin typeface="Arial"/>
                <a:cs typeface="Arial"/>
              </a:rPr>
              <a:t>VOTING</a:t>
            </a:r>
            <a:r>
              <a:rPr sz="1800" b="1" spc="5" dirty="0">
                <a:solidFill>
                  <a:srgbClr val="454545"/>
                </a:solidFill>
                <a:latin typeface="Arial"/>
                <a:cs typeface="Arial"/>
              </a:rPr>
              <a:t> </a:t>
            </a:r>
            <a:r>
              <a:rPr sz="1800" b="1" spc="-10" dirty="0">
                <a:solidFill>
                  <a:srgbClr val="454545"/>
                </a:solidFill>
                <a:latin typeface="Arial"/>
                <a:cs typeface="Arial"/>
              </a:rPr>
              <a:t>MEMBERS</a:t>
            </a:r>
            <a:endParaRPr sz="1800">
              <a:latin typeface="Arial"/>
              <a:cs typeface="Arial"/>
            </a:endParaRPr>
          </a:p>
          <a:p>
            <a:pPr marL="3556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a:latin typeface="Arial"/>
              <a:cs typeface="Arial"/>
            </a:endParaRPr>
          </a:p>
        </p:txBody>
      </p:sp>
      <p:pic>
        <p:nvPicPr>
          <p:cNvPr id="4" name="object 4"/>
          <p:cNvPicPr/>
          <p:nvPr/>
        </p:nvPicPr>
        <p:blipFill>
          <a:blip r:embed="rId2" cstate="print"/>
          <a:stretch>
            <a:fillRect/>
          </a:stretch>
        </p:blipFill>
        <p:spPr>
          <a:xfrm>
            <a:off x="6931152" y="3163823"/>
            <a:ext cx="1011936" cy="1024127"/>
          </a:xfrm>
          <a:prstGeom prst="rect">
            <a:avLst/>
          </a:prstGeom>
        </p:spPr>
      </p:pic>
      <p:pic>
        <p:nvPicPr>
          <p:cNvPr id="5" name="object 5"/>
          <p:cNvPicPr/>
          <p:nvPr/>
        </p:nvPicPr>
        <p:blipFill>
          <a:blip r:embed="rId3" cstate="print"/>
          <a:stretch>
            <a:fillRect/>
          </a:stretch>
        </p:blipFill>
        <p:spPr>
          <a:xfrm>
            <a:off x="4113276" y="3163823"/>
            <a:ext cx="1147572" cy="1190244"/>
          </a:xfrm>
          <a:prstGeom prst="rect">
            <a:avLst/>
          </a:prstGeom>
        </p:spPr>
      </p:pic>
      <p:sp>
        <p:nvSpPr>
          <p:cNvPr id="6" name="object 6"/>
          <p:cNvSpPr txBox="1"/>
          <p:nvPr/>
        </p:nvSpPr>
        <p:spPr>
          <a:xfrm>
            <a:off x="7014209" y="4388866"/>
            <a:ext cx="880744"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Kamran</a:t>
            </a:r>
            <a:r>
              <a:rPr sz="900" b="1" spc="-15" dirty="0">
                <a:solidFill>
                  <a:srgbClr val="454545"/>
                </a:solidFill>
                <a:latin typeface="Arial"/>
                <a:cs typeface="Arial"/>
              </a:rPr>
              <a:t> </a:t>
            </a:r>
            <a:r>
              <a:rPr sz="900" b="1" spc="-20" dirty="0">
                <a:solidFill>
                  <a:srgbClr val="454545"/>
                </a:solidFill>
                <a:latin typeface="Arial"/>
                <a:cs typeface="Arial"/>
              </a:rPr>
              <a:t>Atri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7" name="object 7"/>
          <p:cNvSpPr txBox="1"/>
          <p:nvPr/>
        </p:nvSpPr>
        <p:spPr>
          <a:xfrm>
            <a:off x="2869819" y="4537709"/>
            <a:ext cx="934719" cy="574040"/>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Ms.</a:t>
            </a:r>
            <a:r>
              <a:rPr sz="900" b="1" spc="-20" dirty="0">
                <a:solidFill>
                  <a:srgbClr val="454545"/>
                </a:solidFill>
                <a:latin typeface="Arial"/>
                <a:cs typeface="Arial"/>
              </a:rPr>
              <a:t> </a:t>
            </a:r>
            <a:r>
              <a:rPr sz="900" b="1" dirty="0">
                <a:solidFill>
                  <a:srgbClr val="454545"/>
                </a:solidFill>
                <a:latin typeface="Arial"/>
                <a:cs typeface="Arial"/>
              </a:rPr>
              <a:t>Darcy</a:t>
            </a:r>
            <a:r>
              <a:rPr sz="900" b="1" spc="-20" dirty="0">
                <a:solidFill>
                  <a:srgbClr val="454545"/>
                </a:solidFill>
                <a:latin typeface="Arial"/>
                <a:cs typeface="Arial"/>
              </a:rPr>
              <a:t> </a:t>
            </a:r>
            <a:r>
              <a:rPr sz="900" b="1" spc="-10" dirty="0">
                <a:solidFill>
                  <a:srgbClr val="454545"/>
                </a:solidFill>
                <a:latin typeface="Arial"/>
                <a:cs typeface="Arial"/>
              </a:rPr>
              <a:t>Staley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Management </a:t>
            </a:r>
            <a:r>
              <a:rPr sz="900" dirty="0">
                <a:solidFill>
                  <a:srgbClr val="454545"/>
                </a:solidFill>
                <a:latin typeface="Arial"/>
                <a:cs typeface="Arial"/>
              </a:rPr>
              <a:t>Organization</a:t>
            </a:r>
            <a:r>
              <a:rPr sz="900" spc="-4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8" name="object 8"/>
          <p:cNvSpPr txBox="1"/>
          <p:nvPr/>
        </p:nvSpPr>
        <p:spPr>
          <a:xfrm>
            <a:off x="6859651" y="2456815"/>
            <a:ext cx="4253865"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a:t>
            </a:r>
            <a:r>
              <a:rPr sz="1800" b="1" spc="10" dirty="0">
                <a:solidFill>
                  <a:srgbClr val="454545"/>
                </a:solidFill>
                <a:latin typeface="Arial"/>
                <a:cs typeface="Arial"/>
              </a:rPr>
              <a:t> </a:t>
            </a:r>
            <a:r>
              <a:rPr sz="1800" b="1" dirty="0">
                <a:solidFill>
                  <a:srgbClr val="454545"/>
                </a:solidFill>
                <a:latin typeface="Arial"/>
                <a:cs typeface="Arial"/>
              </a:rPr>
              <a:t>EXPERT </a:t>
            </a:r>
            <a:r>
              <a:rPr sz="1800" b="1" spc="-10" dirty="0">
                <a:solidFill>
                  <a:srgbClr val="454545"/>
                </a:solidFill>
                <a:latin typeface="Arial"/>
                <a:cs typeface="Arial"/>
              </a:rPr>
              <a:t>NON-</a:t>
            </a:r>
            <a:r>
              <a:rPr sz="1800" b="1" dirty="0">
                <a:solidFill>
                  <a:srgbClr val="454545"/>
                </a:solidFill>
                <a:latin typeface="Arial"/>
                <a:cs typeface="Arial"/>
              </a:rPr>
              <a:t>VOTING</a:t>
            </a:r>
            <a:r>
              <a:rPr sz="1800" b="1" spc="10" dirty="0">
                <a:solidFill>
                  <a:srgbClr val="454545"/>
                </a:solidFill>
                <a:latin typeface="Arial"/>
                <a:cs typeface="Arial"/>
              </a:rPr>
              <a:t> </a:t>
            </a:r>
            <a:r>
              <a:rPr sz="1800" b="1" spc="-10" dirty="0">
                <a:solidFill>
                  <a:srgbClr val="454545"/>
                </a:solidFill>
                <a:latin typeface="Arial"/>
                <a:cs typeface="Arial"/>
              </a:rPr>
              <a:t>MEMBERS</a:t>
            </a:r>
            <a:endParaRPr sz="1800">
              <a:latin typeface="Arial"/>
              <a:cs typeface="Arial"/>
            </a:endParaRPr>
          </a:p>
          <a:p>
            <a:pPr marL="4318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a:latin typeface="Arial"/>
              <a:cs typeface="Arial"/>
            </a:endParaRPr>
          </a:p>
        </p:txBody>
      </p:sp>
      <p:pic>
        <p:nvPicPr>
          <p:cNvPr id="9" name="object 9"/>
          <p:cNvPicPr/>
          <p:nvPr/>
        </p:nvPicPr>
        <p:blipFill>
          <a:blip r:embed="rId4" cstate="print"/>
          <a:stretch>
            <a:fillRect/>
          </a:stretch>
        </p:blipFill>
        <p:spPr>
          <a:xfrm>
            <a:off x="1511808" y="3201923"/>
            <a:ext cx="1104900" cy="1022603"/>
          </a:xfrm>
          <a:prstGeom prst="rect">
            <a:avLst/>
          </a:prstGeom>
        </p:spPr>
      </p:pic>
      <p:sp>
        <p:nvSpPr>
          <p:cNvPr id="10" name="object 10"/>
          <p:cNvSpPr txBox="1"/>
          <p:nvPr/>
        </p:nvSpPr>
        <p:spPr>
          <a:xfrm>
            <a:off x="1504950" y="4520945"/>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Thomas</a:t>
            </a:r>
            <a:r>
              <a:rPr sz="900" b="1" spc="-10" dirty="0">
                <a:solidFill>
                  <a:srgbClr val="454545"/>
                </a:solidFill>
                <a:latin typeface="Arial"/>
                <a:cs typeface="Arial"/>
              </a:rPr>
              <a:t> </a:t>
            </a:r>
            <a:r>
              <a:rPr sz="900" b="1" spc="-20" dirty="0">
                <a:solidFill>
                  <a:srgbClr val="454545"/>
                </a:solidFill>
                <a:latin typeface="Arial"/>
                <a:cs typeface="Arial"/>
              </a:rPr>
              <a:t>Krul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1" name="object 11"/>
          <p:cNvSpPr txBox="1"/>
          <p:nvPr/>
        </p:nvSpPr>
        <p:spPr>
          <a:xfrm>
            <a:off x="9481566" y="4313301"/>
            <a:ext cx="947419"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Brad</a:t>
            </a:r>
            <a:r>
              <a:rPr sz="900" b="1" spc="-10" dirty="0">
                <a:solidFill>
                  <a:srgbClr val="454545"/>
                </a:solidFill>
                <a:latin typeface="Arial"/>
                <a:cs typeface="Arial"/>
              </a:rPr>
              <a:t> Bolliger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pic>
        <p:nvPicPr>
          <p:cNvPr id="12" name="object 12"/>
          <p:cNvPicPr/>
          <p:nvPr/>
        </p:nvPicPr>
        <p:blipFill>
          <a:blip r:embed="rId5" cstate="print"/>
          <a:stretch>
            <a:fillRect/>
          </a:stretch>
        </p:blipFill>
        <p:spPr>
          <a:xfrm>
            <a:off x="9483852" y="3017520"/>
            <a:ext cx="816863" cy="1089659"/>
          </a:xfrm>
          <a:prstGeom prst="rect">
            <a:avLst/>
          </a:prstGeom>
        </p:spPr>
      </p:pic>
      <p:pic>
        <p:nvPicPr>
          <p:cNvPr id="13" name="object 13"/>
          <p:cNvPicPr/>
          <p:nvPr/>
        </p:nvPicPr>
        <p:blipFill>
          <a:blip r:embed="rId6" cstate="print"/>
          <a:stretch>
            <a:fillRect/>
          </a:stretch>
        </p:blipFill>
        <p:spPr>
          <a:xfrm>
            <a:off x="2830067" y="3163823"/>
            <a:ext cx="1010411" cy="1220724"/>
          </a:xfrm>
          <a:prstGeom prst="rect">
            <a:avLst/>
          </a:prstGeom>
        </p:spPr>
      </p:pic>
      <p:sp>
        <p:nvSpPr>
          <p:cNvPr id="14" name="object 14"/>
          <p:cNvSpPr txBox="1"/>
          <p:nvPr/>
        </p:nvSpPr>
        <p:spPr>
          <a:xfrm>
            <a:off x="4235577" y="4510278"/>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Dr.</a:t>
            </a:r>
            <a:r>
              <a:rPr sz="900" b="1" spc="-15" dirty="0">
                <a:solidFill>
                  <a:srgbClr val="454545"/>
                </a:solidFill>
                <a:latin typeface="Arial"/>
                <a:cs typeface="Arial"/>
              </a:rPr>
              <a:t> </a:t>
            </a:r>
            <a:r>
              <a:rPr sz="900" b="1" dirty="0">
                <a:solidFill>
                  <a:srgbClr val="454545"/>
                </a:solidFill>
                <a:latin typeface="Arial"/>
                <a:cs typeface="Arial"/>
              </a:rPr>
              <a:t>Scott</a:t>
            </a:r>
            <a:r>
              <a:rPr sz="900" b="1" spc="-25" dirty="0">
                <a:solidFill>
                  <a:srgbClr val="454545"/>
                </a:solidFill>
                <a:latin typeface="Arial"/>
                <a:cs typeface="Arial"/>
              </a:rPr>
              <a:t> </a:t>
            </a:r>
            <a:r>
              <a:rPr sz="900" b="1" spc="-10" dirty="0">
                <a:solidFill>
                  <a:srgbClr val="454545"/>
                </a:solidFill>
                <a:latin typeface="Arial"/>
                <a:cs typeface="Arial"/>
              </a:rPr>
              <a:t>Renner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pic>
        <p:nvPicPr>
          <p:cNvPr id="15" name="object 15"/>
          <p:cNvPicPr/>
          <p:nvPr/>
        </p:nvPicPr>
        <p:blipFill>
          <a:blip r:embed="rId7" cstate="print"/>
          <a:stretch>
            <a:fillRect/>
          </a:stretch>
        </p:blipFill>
        <p:spPr>
          <a:xfrm>
            <a:off x="8205216" y="3163823"/>
            <a:ext cx="943355" cy="943356"/>
          </a:xfrm>
          <a:prstGeom prst="rect">
            <a:avLst/>
          </a:prstGeom>
        </p:spPr>
      </p:pic>
      <p:sp>
        <p:nvSpPr>
          <p:cNvPr id="16" name="object 16"/>
          <p:cNvSpPr txBox="1"/>
          <p:nvPr/>
        </p:nvSpPr>
        <p:spPr>
          <a:xfrm>
            <a:off x="8203818" y="4313301"/>
            <a:ext cx="9531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0" dirty="0">
                <a:solidFill>
                  <a:srgbClr val="454545"/>
                </a:solidFill>
                <a:latin typeface="Arial"/>
                <a:cs typeface="Arial"/>
              </a:rPr>
              <a:t> </a:t>
            </a:r>
            <a:r>
              <a:rPr sz="900" b="1" dirty="0">
                <a:solidFill>
                  <a:srgbClr val="454545"/>
                </a:solidFill>
                <a:latin typeface="Arial"/>
                <a:cs typeface="Arial"/>
              </a:rPr>
              <a:t>Paul</a:t>
            </a:r>
            <a:r>
              <a:rPr sz="900" b="1" spc="-20" dirty="0">
                <a:solidFill>
                  <a:srgbClr val="454545"/>
                </a:solidFill>
                <a:latin typeface="Arial"/>
                <a:cs typeface="Arial"/>
              </a:rPr>
              <a:t> </a:t>
            </a:r>
            <a:r>
              <a:rPr sz="900" b="1" spc="-10" dirty="0">
                <a:solidFill>
                  <a:srgbClr val="454545"/>
                </a:solidFill>
                <a:latin typeface="Arial"/>
                <a:cs typeface="Arial"/>
              </a:rPr>
              <a:t>Wormeli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14</a:t>
            </a:fld>
            <a:endParaRPr spc="-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39A6-9B41-66F4-F1D2-E45C0F93BF0B}"/>
              </a:ext>
            </a:extLst>
          </p:cNvPr>
          <p:cNvSpPr>
            <a:spLocks noGrp="1"/>
          </p:cNvSpPr>
          <p:nvPr>
            <p:ph type="title"/>
          </p:nvPr>
        </p:nvSpPr>
        <p:spPr/>
        <p:txBody>
          <a:bodyPr/>
          <a:lstStyle/>
          <a:p>
            <a:r>
              <a:rPr lang="en-US" dirty="0">
                <a:latin typeface="+mn-lt"/>
                <a:ea typeface="Calibri" panose="020F0502020204030204" pitchFamily="34" charset="0"/>
                <a:cs typeface="Times New Roman" panose="02020603050405020304" pitchFamily="18" charset="0"/>
              </a:rPr>
              <a:t>AGENDA</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0F824B73-4369-DD9B-4F21-7F70561F100B}"/>
              </a:ext>
            </a:extLst>
          </p:cNvPr>
          <p:cNvSpPr>
            <a:spLocks noGrp="1"/>
          </p:cNvSpPr>
          <p:nvPr>
            <p:ph type="sldNum" sz="quarter" idx="4"/>
          </p:nvPr>
        </p:nvSpPr>
        <p:spPr/>
        <p:txBody>
          <a:bodyPr/>
          <a:lstStyle/>
          <a:p>
            <a:fld id="{6E6030FC-FB78-5E4D-92EA-5D9433591EA9}" type="slidenum">
              <a:rPr lang="en-US" smtClean="0"/>
              <a:pPr/>
              <a:t>2</a:t>
            </a:fld>
            <a:endParaRPr lang="en-US" dirty="0"/>
          </a:p>
        </p:txBody>
      </p:sp>
      <p:sp>
        <p:nvSpPr>
          <p:cNvPr id="9" name="Text Placeholder 8">
            <a:extLst>
              <a:ext uri="{FF2B5EF4-FFF2-40B4-BE49-F238E27FC236}">
                <a16:creationId xmlns:a16="http://schemas.microsoft.com/office/drawing/2014/main" id="{24EA111D-CF3C-F114-FAE7-BACD3C62FF66}"/>
              </a:ext>
            </a:extLst>
          </p:cNvPr>
          <p:cNvSpPr>
            <a:spLocks noGrp="1"/>
          </p:cNvSpPr>
          <p:nvPr>
            <p:ph type="body" sz="quarter" idx="13"/>
          </p:nvPr>
        </p:nvSpPr>
        <p:spPr/>
        <p:txBody>
          <a:bodyPr/>
          <a:lstStyle/>
          <a:p>
            <a:pPr marL="0" indent="0">
              <a:buNone/>
            </a:pPr>
            <a:r>
              <a:rPr lang="en-US" dirty="0"/>
              <a:t>Governance, Roles &amp; Responsibilities</a:t>
            </a:r>
          </a:p>
          <a:p>
            <a:endParaRPr lang="en-US" dirty="0"/>
          </a:p>
          <a:p>
            <a:r>
              <a:rPr lang="en-US" dirty="0"/>
              <a:t>NIEMOpen</a:t>
            </a:r>
          </a:p>
          <a:p>
            <a:r>
              <a:rPr lang="en-US" dirty="0"/>
              <a:t>NTAC</a:t>
            </a:r>
          </a:p>
          <a:p>
            <a:r>
              <a:rPr lang="en-US" dirty="0"/>
              <a:t>NBAC</a:t>
            </a:r>
          </a:p>
          <a:p>
            <a:r>
              <a:rPr lang="en-US" dirty="0"/>
              <a:t>NMO</a:t>
            </a:r>
          </a:p>
          <a:p>
            <a:r>
              <a:rPr lang="en-US" dirty="0"/>
              <a:t>Harmonization Sub-Committee</a:t>
            </a:r>
          </a:p>
        </p:txBody>
      </p:sp>
    </p:spTree>
    <p:extLst>
      <p:ext uri="{BB962C8B-B14F-4D97-AF65-F5344CB8AC3E}">
        <p14:creationId xmlns:p14="http://schemas.microsoft.com/office/powerpoint/2010/main" val="371163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39A6-9B41-66F4-F1D2-E45C0F93BF0B}"/>
              </a:ext>
            </a:extLst>
          </p:cNvPr>
          <p:cNvSpPr>
            <a:spLocks noGrp="1"/>
          </p:cNvSpPr>
          <p:nvPr>
            <p:ph type="title"/>
          </p:nvPr>
        </p:nvSpPr>
        <p:spPr/>
        <p:txBody>
          <a:bodyPr/>
          <a:lstStyle/>
          <a:p>
            <a:r>
              <a:rPr lang="en-US" dirty="0">
                <a:solidFill>
                  <a:srgbClr val="242424"/>
                </a:solidFill>
                <a:latin typeface="Arial" panose="020B0604020202020204" pitchFamily="34" charset="0"/>
                <a:ea typeface="Times New Roman" panose="02020603050405020304" pitchFamily="18" charset="0"/>
                <a:cs typeface="Times New Roman" panose="02020603050405020304" pitchFamily="18" charset="0"/>
              </a:rPr>
              <a:t>NIEMOPEN Governance</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0F824B73-4369-DD9B-4F21-7F70561F100B}"/>
              </a:ext>
            </a:extLst>
          </p:cNvPr>
          <p:cNvSpPr>
            <a:spLocks noGrp="1"/>
          </p:cNvSpPr>
          <p:nvPr>
            <p:ph type="sldNum" sz="quarter" idx="4"/>
          </p:nvPr>
        </p:nvSpPr>
        <p:spPr/>
        <p:txBody>
          <a:bodyPr/>
          <a:lstStyle/>
          <a:p>
            <a:fld id="{6E6030FC-FB78-5E4D-92EA-5D9433591EA9}" type="slidenum">
              <a:rPr lang="en-US" smtClean="0"/>
              <a:pPr/>
              <a:t>3</a:t>
            </a:fld>
            <a:endParaRPr lang="en-US" dirty="0"/>
          </a:p>
        </p:txBody>
      </p:sp>
      <p:sp>
        <p:nvSpPr>
          <p:cNvPr id="7" name="Text Placeholder 6">
            <a:extLst>
              <a:ext uri="{FF2B5EF4-FFF2-40B4-BE49-F238E27FC236}">
                <a16:creationId xmlns:a16="http://schemas.microsoft.com/office/drawing/2014/main" id="{0C158003-ACA5-8FA5-BC1F-876523DF6070}"/>
              </a:ext>
            </a:extLst>
          </p:cNvPr>
          <p:cNvSpPr>
            <a:spLocks noGrp="1"/>
          </p:cNvSpPr>
          <p:nvPr>
            <p:ph type="body" sz="quarter" idx="13"/>
          </p:nvPr>
        </p:nvSpPr>
        <p:spPr>
          <a:xfrm>
            <a:off x="511728" y="793954"/>
            <a:ext cx="11123868" cy="5044041"/>
          </a:xfrm>
        </p:spPr>
        <p:txBody>
          <a:bodyPr>
            <a:normAutofit fontScale="92500" lnSpcReduction="10000"/>
          </a:bodyPr>
          <a:lstStyle/>
          <a:p>
            <a:pPr marR="0" lvl="0">
              <a:lnSpc>
                <a:spcPct val="107000"/>
              </a:lnSpc>
              <a:spcBef>
                <a:spcPts val="0"/>
              </a:spcBef>
              <a:spcAft>
                <a:spcPts val="800"/>
              </a:spcAft>
              <a:buFont typeface="Arial" panose="020B0604020202020204" pitchFamily="34" charset="0"/>
              <a:buChar char="•"/>
              <a:tabLst>
                <a:tab pos="457200" algn="l"/>
              </a:tabLst>
            </a:pPr>
            <a:r>
              <a:rPr lang="en-US" sz="1600" b="1" dirty="0">
                <a:solidFill>
                  <a:srgbClr val="000000"/>
                </a:solidFill>
                <a:ea typeface="Calibri" panose="020F0502020204030204" pitchFamily="34" charset="0"/>
                <a:cs typeface="Calibri" panose="020F0502020204030204" pitchFamily="34" charset="0"/>
              </a:rPr>
              <a:t>Reference Document (s): </a:t>
            </a:r>
            <a:endParaRPr lang="en-US" sz="1400" dirty="0">
              <a:solidFill>
                <a:srgbClr val="000000"/>
              </a:solidFill>
              <a:ea typeface="Calibri" panose="020F0502020204030204" pitchFamily="34" charset="0"/>
              <a:cs typeface="Calibri" panose="020F0502020204030204" pitchFamily="34" charset="0"/>
            </a:endParaRPr>
          </a:p>
          <a:p>
            <a:pPr lvl="1">
              <a:lnSpc>
                <a:spcPct val="107000"/>
              </a:lnSpc>
              <a:spcBef>
                <a:spcPts val="0"/>
              </a:spcBef>
              <a:spcAft>
                <a:spcPts val="800"/>
              </a:spcAft>
              <a:buFont typeface="Arial" panose="020B0604020202020204" pitchFamily="34" charset="0"/>
              <a:buChar char="—"/>
              <a:tabLst>
                <a:tab pos="457200" algn="l"/>
              </a:tabLst>
            </a:pPr>
            <a:r>
              <a:rPr lang="en-US" sz="1400" dirty="0">
                <a:solidFill>
                  <a:srgbClr val="000000"/>
                </a:solidFill>
                <a:ea typeface="Calibri" panose="020F0502020204030204" pitchFamily="34" charset="0"/>
                <a:cs typeface="Calibri" panose="020F0502020204030204" pitchFamily="34" charset="0"/>
              </a:rPr>
              <a:t>Open Project Rules: </a:t>
            </a:r>
            <a:r>
              <a:rPr lang="en-US" sz="1400" dirty="0">
                <a:solidFill>
                  <a:srgbClr val="000000"/>
                </a:solidFill>
                <a:ea typeface="Calibri" panose="020F0502020204030204" pitchFamily="34" charset="0"/>
                <a:cs typeface="Calibri" panose="020F0502020204030204" pitchFamily="34" charset="0"/>
                <a:hlinkClick r:id="rId3"/>
              </a:rPr>
              <a:t>https://www.oasis-open.org/policies-guidelines/open-projects-process/</a:t>
            </a:r>
            <a:endParaRPr lang="en-US" sz="1400" dirty="0">
              <a:solidFill>
                <a:srgbClr val="000000"/>
              </a:solidFill>
              <a:ea typeface="Calibri" panose="020F0502020204030204" pitchFamily="34" charset="0"/>
              <a:cs typeface="Calibri" panose="020F0502020204030204" pitchFamily="34" charset="0"/>
            </a:endParaRPr>
          </a:p>
          <a:p>
            <a:pPr lvl="1">
              <a:lnSpc>
                <a:spcPct val="107000"/>
              </a:lnSpc>
              <a:spcBef>
                <a:spcPts val="0"/>
              </a:spcBef>
              <a:spcAft>
                <a:spcPts val="800"/>
              </a:spcAft>
              <a:buFont typeface="Arial" panose="020B0604020202020204" pitchFamily="34" charset="0"/>
              <a:buChar char="—"/>
              <a:tabLst>
                <a:tab pos="457200" algn="l"/>
              </a:tabLst>
            </a:pPr>
            <a:r>
              <a:rPr lang="en-US" sz="1400" dirty="0">
                <a:solidFill>
                  <a:srgbClr val="000000"/>
                </a:solidFill>
                <a:ea typeface="Calibri" panose="020F0502020204030204" pitchFamily="34" charset="0"/>
                <a:cs typeface="Calibri" panose="020F0502020204030204" pitchFamily="34" charset="0"/>
              </a:rPr>
              <a:t>NIEMOpen Governance: </a:t>
            </a:r>
            <a:r>
              <a:rPr lang="en-US" sz="1400" dirty="0">
                <a:solidFill>
                  <a:srgbClr val="000000"/>
                </a:solidFill>
                <a:ea typeface="Calibri" panose="020F0502020204030204" pitchFamily="34" charset="0"/>
                <a:cs typeface="Calibri" panose="020F0502020204030204" pitchFamily="34" charset="0"/>
                <a:hlinkClick r:id="rId4"/>
              </a:rPr>
              <a:t>https://github.com/niemopen/oasis-open-project/blob/main/GOVERNANCE.md</a:t>
            </a:r>
            <a:endParaRPr lang="en-US" sz="1400" dirty="0">
              <a:solidFill>
                <a:srgbClr val="000000"/>
              </a:solidFill>
              <a:ea typeface="Calibri" panose="020F0502020204030204" pitchFamily="34" charset="0"/>
              <a:cs typeface="Calibri" panose="020F0502020204030204" pitchFamily="34" charset="0"/>
            </a:endParaRPr>
          </a:p>
          <a:p>
            <a:pPr lvl="2">
              <a:lnSpc>
                <a:spcPct val="107000"/>
              </a:lnSpc>
              <a:spcBef>
                <a:spcPts val="0"/>
              </a:spcBef>
              <a:spcAft>
                <a:spcPts val="800"/>
              </a:spcAft>
              <a:buFont typeface="Wingdings" panose="05000000000000000000" pitchFamily="2" charset="2"/>
              <a:buChar char="§"/>
              <a:tabLst>
                <a:tab pos="457200" algn="l"/>
              </a:tabLst>
            </a:pPr>
            <a:r>
              <a:rPr lang="en-US" sz="1400" b="1" dirty="0">
                <a:solidFill>
                  <a:srgbClr val="000000"/>
                </a:solidFill>
                <a:ea typeface="Calibri" panose="020F0502020204030204" pitchFamily="34" charset="0"/>
                <a:cs typeface="Calibri" panose="020F0502020204030204" pitchFamily="34" charset="0"/>
              </a:rPr>
              <a:t>List Project Leadership </a:t>
            </a:r>
            <a:r>
              <a:rPr lang="en-US" sz="1400" dirty="0">
                <a:solidFill>
                  <a:srgbClr val="000000"/>
                </a:solidFill>
                <a:ea typeface="Calibri" panose="020F0502020204030204" pitchFamily="34" charset="0"/>
                <a:cs typeface="Calibri" panose="020F0502020204030204" pitchFamily="34" charset="0"/>
              </a:rPr>
              <a:t>(PGB, NTAC TSC, NBAC TSC) – </a:t>
            </a:r>
            <a:r>
              <a:rPr lang="en-US" sz="1400" i="1" dirty="0">
                <a:solidFill>
                  <a:srgbClr val="FF0000"/>
                </a:solidFill>
                <a:ea typeface="Calibri" panose="020F0502020204030204" pitchFamily="34" charset="0"/>
                <a:cs typeface="Calibri" panose="020F0502020204030204" pitchFamily="34" charset="0"/>
              </a:rPr>
              <a:t>should be updated to reflect NMO TSC</a:t>
            </a:r>
          </a:p>
          <a:p>
            <a:pPr marL="1371600" lvl="3" indent="0">
              <a:buNone/>
            </a:pPr>
            <a:r>
              <a:rPr lang="en-US" sz="1200" b="1" i="0" dirty="0">
                <a:solidFill>
                  <a:srgbClr val="1F2328"/>
                </a:solidFill>
                <a:effectLst/>
                <a:ea typeface="Calibri" panose="020F0502020204030204" pitchFamily="34" charset="0"/>
                <a:cs typeface="Calibri" panose="020F0502020204030204" pitchFamily="34" charset="0"/>
              </a:rPr>
              <a:t>NIEM Open is overseen by the following committees:</a:t>
            </a:r>
          </a:p>
          <a:p>
            <a:pPr lvl="3">
              <a:buFont typeface="Courier New" panose="02070309020205020404" pitchFamily="49" charset="0"/>
              <a:buChar char="o"/>
            </a:pPr>
            <a:r>
              <a:rPr lang="en-US" sz="1200" b="1" i="0" dirty="0">
                <a:solidFill>
                  <a:srgbClr val="1F2328"/>
                </a:solidFill>
                <a:effectLst/>
                <a:ea typeface="Calibri" panose="020F0502020204030204" pitchFamily="34" charset="0"/>
                <a:cs typeface="Calibri" panose="020F0502020204030204" pitchFamily="34" charset="0"/>
              </a:rPr>
              <a:t>Project Governing Board (PGB)</a:t>
            </a:r>
            <a:r>
              <a:rPr lang="en-US" sz="1200" b="0" i="0" dirty="0">
                <a:solidFill>
                  <a:srgbClr val="1F2328"/>
                </a:solidFill>
                <a:effectLst/>
                <a:ea typeface="Calibri" panose="020F0502020204030204" pitchFamily="34" charset="0"/>
                <a:cs typeface="Calibri" panose="020F0502020204030204" pitchFamily="34" charset="0"/>
              </a:rPr>
              <a:t>: Group responsible for the overall lifecycle or business strategy of the project. Oversees activities such as events, marketing, partnerships, promotion, budget, and so forth.</a:t>
            </a:r>
          </a:p>
          <a:p>
            <a:pPr lvl="3">
              <a:buFont typeface="Courier New" panose="02070309020205020404" pitchFamily="49" charset="0"/>
              <a:buChar char="o"/>
            </a:pPr>
            <a:r>
              <a:rPr lang="en-US" sz="1200" b="1" i="0" dirty="0">
                <a:solidFill>
                  <a:srgbClr val="FF0000"/>
                </a:solidFill>
                <a:effectLst/>
                <a:ea typeface="Calibri" panose="020F0502020204030204" pitchFamily="34" charset="0"/>
                <a:cs typeface="Calibri" panose="020F0502020204030204" pitchFamily="34" charset="0"/>
              </a:rPr>
              <a:t>NIEM </a:t>
            </a:r>
            <a:r>
              <a:rPr lang="en-US" sz="1200" b="1" i="0" dirty="0">
                <a:solidFill>
                  <a:schemeClr val="tx1">
                    <a:lumMod val="50000"/>
                  </a:schemeClr>
                </a:solidFill>
                <a:effectLst/>
                <a:ea typeface="Calibri" panose="020F0502020204030204" pitchFamily="34" charset="0"/>
                <a:cs typeface="Calibri" panose="020F0502020204030204" pitchFamily="34" charset="0"/>
              </a:rPr>
              <a:t>Business Architecture Committee (NBAC)</a:t>
            </a:r>
            <a:r>
              <a:rPr lang="en-US" sz="1200" b="0" i="0" dirty="0">
                <a:solidFill>
                  <a:schemeClr val="tx1">
                    <a:lumMod val="50000"/>
                  </a:schemeClr>
                </a:solidFill>
                <a:effectLst/>
                <a:ea typeface="Calibri" panose="020F0502020204030204" pitchFamily="34" charset="0"/>
                <a:cs typeface="Calibri" panose="020F0502020204030204" pitchFamily="34" charset="0"/>
              </a:rPr>
              <a:t>: A Technical Steering Committee directing the day-to-day activities of the project related to the NIEM </a:t>
            </a:r>
            <a:r>
              <a:rPr lang="en-US" sz="1200" b="0" i="0" dirty="0">
                <a:solidFill>
                  <a:srgbClr val="1F2328"/>
                </a:solidFill>
                <a:effectLst/>
                <a:ea typeface="Calibri" panose="020F0502020204030204" pitchFamily="34" charset="0"/>
                <a:cs typeface="Calibri" panose="020F0502020204030204" pitchFamily="34" charset="0"/>
              </a:rPr>
              <a:t>Core data model.</a:t>
            </a:r>
          </a:p>
          <a:p>
            <a:pPr lvl="3">
              <a:buFont typeface="Courier New" panose="02070309020205020404" pitchFamily="49" charset="0"/>
              <a:buChar char="o"/>
            </a:pPr>
            <a:r>
              <a:rPr lang="en-US" sz="1200" b="1" i="0" dirty="0">
                <a:solidFill>
                  <a:srgbClr val="FF0000"/>
                </a:solidFill>
                <a:effectLst/>
                <a:ea typeface="Calibri" panose="020F0502020204030204" pitchFamily="34" charset="0"/>
                <a:cs typeface="Calibri" panose="020F0502020204030204" pitchFamily="34" charset="0"/>
              </a:rPr>
              <a:t>NIEM</a:t>
            </a:r>
            <a:r>
              <a:rPr lang="en-US" sz="1200" b="1" i="0" dirty="0">
                <a:solidFill>
                  <a:srgbClr val="1F2328"/>
                </a:solidFill>
                <a:effectLst/>
                <a:ea typeface="Calibri" panose="020F0502020204030204" pitchFamily="34" charset="0"/>
                <a:cs typeface="Calibri" panose="020F0502020204030204" pitchFamily="34" charset="0"/>
              </a:rPr>
              <a:t> Technical Architecture Committee (NTAC)</a:t>
            </a:r>
            <a:r>
              <a:rPr lang="en-US" sz="1200" b="0" i="0" dirty="0">
                <a:solidFill>
                  <a:srgbClr val="1F2328"/>
                </a:solidFill>
                <a:effectLst/>
                <a:ea typeface="Calibri" panose="020F0502020204030204" pitchFamily="34" charset="0"/>
                <a:cs typeface="Calibri" panose="020F0502020204030204" pitchFamily="34" charset="0"/>
              </a:rPr>
              <a:t>: A Technical Steering Committee directing the day-to-day activities of the project related to NIEM's technical architecture.</a:t>
            </a:r>
          </a:p>
          <a:p>
            <a:pPr lvl="3">
              <a:buFont typeface="Courier New" panose="02070309020205020404" pitchFamily="49" charset="0"/>
              <a:buChar char="o"/>
            </a:pPr>
            <a:r>
              <a:rPr lang="en-US" sz="1200" b="0" i="0" dirty="0">
                <a:solidFill>
                  <a:srgbClr val="FF0000"/>
                </a:solidFill>
                <a:effectLst/>
                <a:ea typeface="Calibri" panose="020F0502020204030204" pitchFamily="34" charset="0"/>
                <a:cs typeface="Calibri" panose="020F0502020204030204" pitchFamily="34" charset="0"/>
              </a:rPr>
              <a:t>NIEMOpen Management Office (NMO): A Technical Steering Committee directly supporting the PGB Chair (s) in execution of the day-to-day activities of the PGB. </a:t>
            </a:r>
          </a:p>
          <a:p>
            <a:pPr marL="1371600" lvl="3" indent="0">
              <a:buNone/>
            </a:pPr>
            <a:endParaRPr lang="en-US" sz="1200" b="0" i="0" dirty="0">
              <a:solidFill>
                <a:srgbClr val="FF0000"/>
              </a:solidFill>
              <a:effectLst/>
              <a:ea typeface="Calibri" panose="020F0502020204030204" pitchFamily="34" charset="0"/>
              <a:cs typeface="Calibri" panose="020F0502020204030204" pitchFamily="34" charset="0"/>
            </a:endParaRPr>
          </a:p>
          <a:p>
            <a:pPr marL="1371600" lvl="3" indent="0">
              <a:lnSpc>
                <a:spcPct val="107000"/>
              </a:lnSpc>
              <a:spcBef>
                <a:spcPts val="0"/>
              </a:spcBef>
              <a:spcAft>
                <a:spcPts val="800"/>
              </a:spcAft>
              <a:buNone/>
              <a:tabLst>
                <a:tab pos="457200" algn="l"/>
              </a:tabLst>
            </a:pPr>
            <a:r>
              <a:rPr lang="en-US" sz="1200" b="1" dirty="0">
                <a:solidFill>
                  <a:srgbClr val="000000"/>
                </a:solidFill>
                <a:ea typeface="Calibri" panose="020F0502020204030204" pitchFamily="34" charset="0"/>
                <a:cs typeface="Calibri" panose="020F0502020204030204" pitchFamily="34" charset="0"/>
              </a:rPr>
              <a:t>Defines Community Roles (Contributors &amp; Maintainers)</a:t>
            </a:r>
          </a:p>
          <a:p>
            <a:pPr lvl="3">
              <a:lnSpc>
                <a:spcPct val="107000"/>
              </a:lnSpc>
              <a:spcBef>
                <a:spcPts val="0"/>
              </a:spcBef>
              <a:spcAft>
                <a:spcPts val="800"/>
              </a:spcAft>
              <a:buFont typeface="Wingdings" panose="05000000000000000000" pitchFamily="2" charset="2"/>
              <a:buChar char="§"/>
              <a:tabLst>
                <a:tab pos="457200" algn="l"/>
              </a:tabLst>
            </a:pPr>
            <a:r>
              <a:rPr lang="en-US" sz="1200" b="1" i="0" dirty="0">
                <a:solidFill>
                  <a:srgbClr val="1F2328"/>
                </a:solidFill>
                <a:effectLst/>
              </a:rPr>
              <a:t>Contributors:</a:t>
            </a:r>
            <a:r>
              <a:rPr lang="en-US" sz="1200" b="0" i="0" dirty="0">
                <a:solidFill>
                  <a:srgbClr val="1F2328"/>
                </a:solidFill>
                <a:effectLst/>
              </a:rPr>
              <a:t> A Contributor is someone who has agreed to the Contributor License Agreement (CLA) and who makes regular contributions to one or more NIEM Open projects (including but not limited to activities such as documentation, code reviews, responding to issues, participation in proposal discussions, contributing code, etc.). Any person (whether or not an OASIS member or NIEM Open sponsor) may participate in the NIEM Open as a Contributor. The role of contributor is furthermore defined in the </a:t>
            </a:r>
            <a:r>
              <a:rPr lang="en-US" sz="1200" b="0" i="0" u="sng" dirty="0">
                <a:solidFill>
                  <a:srgbClr val="1F2328"/>
                </a:solidFill>
                <a:effectLst/>
                <a:hlinkClick r:id="rId5"/>
              </a:rPr>
              <a:t>OASIS Open Project Rules</a:t>
            </a:r>
            <a:r>
              <a:rPr lang="en-US" sz="1200" b="0" i="0" dirty="0">
                <a:solidFill>
                  <a:srgbClr val="1F2328"/>
                </a:solidFill>
                <a:effectLst/>
              </a:rPr>
              <a:t>.</a:t>
            </a:r>
          </a:p>
          <a:p>
            <a:pPr lvl="3">
              <a:buFont typeface="Courier New" panose="02070309020205020404" pitchFamily="49" charset="0"/>
              <a:buChar char="o"/>
            </a:pPr>
            <a:r>
              <a:rPr lang="en-US" sz="1200" b="1" i="0" dirty="0">
                <a:solidFill>
                  <a:srgbClr val="1F2328"/>
                </a:solidFill>
                <a:effectLst/>
              </a:rPr>
              <a:t>Maintainers</a:t>
            </a:r>
            <a:r>
              <a:rPr lang="en-US" sz="1200" b="0" i="0" dirty="0">
                <a:solidFill>
                  <a:srgbClr val="1F2328"/>
                </a:solidFill>
                <a:effectLst/>
              </a:rPr>
              <a:t>: A Maintainer is someone who has agreed to the Contributor License Agreement (CLA) and has been selected by the TSC to oversee one or more components of an NIEM Open project, review code and pull requests, prepare releases, triage issues, and similar tasks. Maintainers and their requisite duties are managed by the TSC. Any person (whether or not an OASIS member or NIEM Open sponsor) may be appointed as a project Maintainer. The role of Maintainer is furthermore defined in the </a:t>
            </a:r>
            <a:r>
              <a:rPr lang="en-US" sz="1200" b="0" i="0" u="sng" dirty="0">
                <a:solidFill>
                  <a:srgbClr val="1F2328"/>
                </a:solidFill>
                <a:effectLst/>
                <a:hlinkClick r:id="rId6"/>
              </a:rPr>
              <a:t>OASIS Open Project Rules</a:t>
            </a:r>
            <a:r>
              <a:rPr lang="en-US" sz="1200" b="0" i="0" dirty="0">
                <a:solidFill>
                  <a:srgbClr val="1F2328"/>
                </a:solidFill>
                <a:effectLst/>
              </a:rPr>
              <a:t>.</a:t>
            </a:r>
          </a:p>
          <a:p>
            <a:pPr lvl="2">
              <a:lnSpc>
                <a:spcPct val="107000"/>
              </a:lnSpc>
              <a:spcBef>
                <a:spcPts val="0"/>
              </a:spcBef>
              <a:spcAft>
                <a:spcPts val="800"/>
              </a:spcAft>
              <a:buFont typeface="Wingdings" panose="05000000000000000000" pitchFamily="2" charset="2"/>
              <a:buChar char="§"/>
              <a:tabLst>
                <a:tab pos="457200" algn="l"/>
              </a:tabLst>
            </a:pPr>
            <a:endParaRPr lang="en-US" sz="1200" dirty="0">
              <a:solidFill>
                <a:srgbClr val="000000"/>
              </a:solidFill>
              <a:ea typeface="Calibri" panose="020F0502020204030204" pitchFamily="34" charset="0"/>
              <a:cs typeface="Calibri" panose="020F0502020204030204" pitchFamily="34" charset="0"/>
            </a:endParaRPr>
          </a:p>
          <a:p>
            <a:pPr marL="914400" lvl="2" indent="0">
              <a:lnSpc>
                <a:spcPct val="107000"/>
              </a:lnSpc>
              <a:spcBef>
                <a:spcPts val="0"/>
              </a:spcBef>
              <a:spcAft>
                <a:spcPts val="800"/>
              </a:spcAft>
              <a:buNone/>
              <a:tabLst>
                <a:tab pos="457200" algn="l"/>
              </a:tabLst>
            </a:pPr>
            <a:endParaRPr lang="en-US" sz="1200" dirty="0">
              <a:solidFill>
                <a:srgbClr val="000000"/>
              </a:solidFill>
              <a:latin typeface="Arial" panose="020B0604020202020204" pitchFamily="34" charset="0"/>
              <a:cs typeface="Times New Roman" panose="02020603050405020304" pitchFamily="18" charset="0"/>
            </a:endParaRPr>
          </a:p>
        </p:txBody>
      </p:sp>
      <p:sp>
        <p:nvSpPr>
          <p:cNvPr id="5" name="Callout: Line 4">
            <a:extLst>
              <a:ext uri="{FF2B5EF4-FFF2-40B4-BE49-F238E27FC236}">
                <a16:creationId xmlns:a16="http://schemas.microsoft.com/office/drawing/2014/main" id="{1F221E1C-A423-0916-1D80-B3C96F788540}"/>
              </a:ext>
            </a:extLst>
          </p:cNvPr>
          <p:cNvSpPr/>
          <p:nvPr/>
        </p:nvSpPr>
        <p:spPr bwMode="auto">
          <a:xfrm>
            <a:off x="238993" y="1957245"/>
            <a:ext cx="899160" cy="718843"/>
          </a:xfrm>
          <a:prstGeom prst="borderCallout1">
            <a:avLst>
              <a:gd name="adj1" fmla="val 49053"/>
              <a:gd name="adj2" fmla="val 103975"/>
              <a:gd name="adj3" fmla="val 124757"/>
              <a:gd name="adj4" fmla="val 196771"/>
            </a:avLst>
          </a:prstGeom>
          <a:solidFill>
            <a:schemeClr val="bg1"/>
          </a:solidFill>
          <a:ln>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algn="ctr">
              <a:lnSpc>
                <a:spcPct val="120000"/>
              </a:lnSpc>
            </a:pPr>
            <a:r>
              <a:rPr lang="en-US" sz="1000" b="1" spc="-50" dirty="0">
                <a:solidFill>
                  <a:srgbClr val="FF0000"/>
                </a:solidFill>
                <a:cs typeface="Arial"/>
              </a:rPr>
              <a:t>These should read NIEMOpen</a:t>
            </a:r>
          </a:p>
        </p:txBody>
      </p:sp>
      <p:sp>
        <p:nvSpPr>
          <p:cNvPr id="6" name="Callout: Line 5">
            <a:extLst>
              <a:ext uri="{FF2B5EF4-FFF2-40B4-BE49-F238E27FC236}">
                <a16:creationId xmlns:a16="http://schemas.microsoft.com/office/drawing/2014/main" id="{4A7D513A-9470-B35C-6F01-24997208899E}"/>
              </a:ext>
            </a:extLst>
          </p:cNvPr>
          <p:cNvSpPr/>
          <p:nvPr/>
        </p:nvSpPr>
        <p:spPr bwMode="auto">
          <a:xfrm>
            <a:off x="238993" y="2873043"/>
            <a:ext cx="899160" cy="323163"/>
          </a:xfrm>
          <a:prstGeom prst="borderCallout1">
            <a:avLst>
              <a:gd name="adj1" fmla="val 49053"/>
              <a:gd name="adj2" fmla="val 103975"/>
              <a:gd name="adj3" fmla="val 187059"/>
              <a:gd name="adj4" fmla="val 186508"/>
            </a:avLst>
          </a:prstGeom>
          <a:solidFill>
            <a:schemeClr val="bg1"/>
          </a:solidFill>
          <a:ln>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algn="ctr">
              <a:lnSpc>
                <a:spcPct val="120000"/>
              </a:lnSpc>
            </a:pPr>
            <a:r>
              <a:rPr lang="en-US" sz="1000" b="1" spc="-50" dirty="0">
                <a:solidFill>
                  <a:srgbClr val="FF0000"/>
                </a:solidFill>
                <a:cs typeface="Arial"/>
              </a:rPr>
              <a:t>Add NMO</a:t>
            </a:r>
          </a:p>
        </p:txBody>
      </p:sp>
    </p:spTree>
    <p:extLst>
      <p:ext uri="{BB962C8B-B14F-4D97-AF65-F5344CB8AC3E}">
        <p14:creationId xmlns:p14="http://schemas.microsoft.com/office/powerpoint/2010/main" val="9456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90CF-CD2A-4BE3-BEA0-2E8DAA2B61E7}"/>
              </a:ext>
            </a:extLst>
          </p:cNvPr>
          <p:cNvSpPr>
            <a:spLocks noGrp="1"/>
          </p:cNvSpPr>
          <p:nvPr>
            <p:ph type="title"/>
          </p:nvPr>
        </p:nvSpPr>
        <p:spPr>
          <a:xfrm>
            <a:off x="609600" y="388275"/>
            <a:ext cx="10972800" cy="584775"/>
          </a:xfrm>
        </p:spPr>
        <p:txBody>
          <a:bodyPr>
            <a:normAutofit fontScale="90000"/>
          </a:bodyPr>
          <a:lstStyle/>
          <a:p>
            <a:r>
              <a:rPr lang="en-US" dirty="0"/>
              <a:t>NTAC, NBAC, &amp; NMO TSC Co-Chairs &amp; NIEMOPEN Maintainers</a:t>
            </a:r>
          </a:p>
        </p:txBody>
      </p:sp>
      <p:sp>
        <p:nvSpPr>
          <p:cNvPr id="4" name="Slide Number Placeholder 3">
            <a:extLst>
              <a:ext uri="{FF2B5EF4-FFF2-40B4-BE49-F238E27FC236}">
                <a16:creationId xmlns:a16="http://schemas.microsoft.com/office/drawing/2014/main" id="{02022693-26B5-4548-96CB-05AA3EC561BA}"/>
              </a:ext>
            </a:extLst>
          </p:cNvPr>
          <p:cNvSpPr>
            <a:spLocks noGrp="1"/>
          </p:cNvSpPr>
          <p:nvPr>
            <p:ph type="sldNum" sz="quarter" idx="4"/>
          </p:nvPr>
        </p:nvSpPr>
        <p:spPr>
          <a:xfrm>
            <a:off x="4740106" y="6344830"/>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pic>
        <p:nvPicPr>
          <p:cNvPr id="7" name="Picture 6">
            <a:extLst>
              <a:ext uri="{FF2B5EF4-FFF2-40B4-BE49-F238E27FC236}">
                <a16:creationId xmlns:a16="http://schemas.microsoft.com/office/drawing/2014/main" id="{464860D9-7286-4E21-91B4-B0CE9A8A56B7}"/>
              </a:ext>
            </a:extLst>
          </p:cNvPr>
          <p:cNvPicPr>
            <a:picLocks noChangeAspect="1"/>
          </p:cNvPicPr>
          <p:nvPr/>
        </p:nvPicPr>
        <p:blipFill>
          <a:blip r:embed="rId3"/>
          <a:stretch>
            <a:fillRect/>
          </a:stretch>
        </p:blipFill>
        <p:spPr>
          <a:xfrm>
            <a:off x="1648228" y="3711721"/>
            <a:ext cx="1009546" cy="1021983"/>
          </a:xfrm>
          <a:prstGeom prst="rect">
            <a:avLst/>
          </a:prstGeom>
        </p:spPr>
      </p:pic>
      <p:pic>
        <p:nvPicPr>
          <p:cNvPr id="9" name="Picture 8">
            <a:extLst>
              <a:ext uri="{FF2B5EF4-FFF2-40B4-BE49-F238E27FC236}">
                <a16:creationId xmlns:a16="http://schemas.microsoft.com/office/drawing/2014/main" id="{6DAA02B6-8A9E-4FAE-9FD0-698287F468A3}"/>
              </a:ext>
            </a:extLst>
          </p:cNvPr>
          <p:cNvPicPr>
            <a:picLocks noChangeAspect="1"/>
          </p:cNvPicPr>
          <p:nvPr/>
        </p:nvPicPr>
        <p:blipFill>
          <a:blip r:embed="rId4"/>
          <a:stretch>
            <a:fillRect/>
          </a:stretch>
        </p:blipFill>
        <p:spPr>
          <a:xfrm>
            <a:off x="2817871" y="3721514"/>
            <a:ext cx="1104271" cy="1021983"/>
          </a:xfrm>
          <a:prstGeom prst="rect">
            <a:avLst/>
          </a:prstGeom>
        </p:spPr>
      </p:pic>
      <p:sp>
        <p:nvSpPr>
          <p:cNvPr id="14" name="TextBox 13">
            <a:extLst>
              <a:ext uri="{FF2B5EF4-FFF2-40B4-BE49-F238E27FC236}">
                <a16:creationId xmlns:a16="http://schemas.microsoft.com/office/drawing/2014/main" id="{200E764C-87F1-4EBA-9B93-DC931BA2A301}"/>
              </a:ext>
            </a:extLst>
          </p:cNvPr>
          <p:cNvSpPr txBox="1"/>
          <p:nvPr/>
        </p:nvSpPr>
        <p:spPr>
          <a:xfrm flipH="1">
            <a:off x="609600" y="4026655"/>
            <a:ext cx="934391" cy="48613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F497D">
                    <a:lumMod val="50000"/>
                  </a:srgbClr>
                </a:solidFill>
                <a:effectLst/>
                <a:uLnTx/>
                <a:uFillTx/>
                <a:latin typeface="Arial"/>
                <a:ea typeface="+mn-ea"/>
                <a:cs typeface="+mn-cs"/>
              </a:rPr>
              <a:t>NBAC TSC</a:t>
            </a:r>
          </a:p>
        </p:txBody>
      </p:sp>
      <p:pic>
        <p:nvPicPr>
          <p:cNvPr id="10" name="Picture 9">
            <a:extLst>
              <a:ext uri="{FF2B5EF4-FFF2-40B4-BE49-F238E27FC236}">
                <a16:creationId xmlns:a16="http://schemas.microsoft.com/office/drawing/2014/main" id="{466A5F60-3947-4F43-9C9C-3D78150074D5}"/>
              </a:ext>
            </a:extLst>
          </p:cNvPr>
          <p:cNvPicPr>
            <a:picLocks noChangeAspect="1"/>
          </p:cNvPicPr>
          <p:nvPr/>
        </p:nvPicPr>
        <p:blipFill>
          <a:blip r:embed="rId5"/>
          <a:stretch>
            <a:fillRect/>
          </a:stretch>
        </p:blipFill>
        <p:spPr>
          <a:xfrm>
            <a:off x="1621366" y="2528275"/>
            <a:ext cx="990568" cy="1021984"/>
          </a:xfrm>
          <a:prstGeom prst="rect">
            <a:avLst/>
          </a:prstGeom>
        </p:spPr>
      </p:pic>
      <p:sp>
        <p:nvSpPr>
          <p:cNvPr id="15" name="TextBox 14">
            <a:extLst>
              <a:ext uri="{FF2B5EF4-FFF2-40B4-BE49-F238E27FC236}">
                <a16:creationId xmlns:a16="http://schemas.microsoft.com/office/drawing/2014/main" id="{F2577330-4790-4ECC-A1D1-5A62913A7E13}"/>
              </a:ext>
            </a:extLst>
          </p:cNvPr>
          <p:cNvSpPr txBox="1"/>
          <p:nvPr/>
        </p:nvSpPr>
        <p:spPr>
          <a:xfrm flipH="1">
            <a:off x="664390" y="2848291"/>
            <a:ext cx="733130" cy="48613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F497D">
                    <a:lumMod val="50000"/>
                  </a:srgbClr>
                </a:solidFill>
                <a:effectLst/>
                <a:uLnTx/>
                <a:uFillTx/>
                <a:latin typeface="Arial"/>
                <a:ea typeface="+mn-ea"/>
                <a:cs typeface="+mn-cs"/>
              </a:rPr>
              <a:t>NTAC TSC</a:t>
            </a:r>
          </a:p>
        </p:txBody>
      </p:sp>
      <p:pic>
        <p:nvPicPr>
          <p:cNvPr id="3" name="Picture 2">
            <a:extLst>
              <a:ext uri="{FF2B5EF4-FFF2-40B4-BE49-F238E27FC236}">
                <a16:creationId xmlns:a16="http://schemas.microsoft.com/office/drawing/2014/main" id="{279F274B-A152-4955-8629-ED324AA390C8}"/>
              </a:ext>
            </a:extLst>
          </p:cNvPr>
          <p:cNvPicPr>
            <a:picLocks noChangeAspect="1"/>
          </p:cNvPicPr>
          <p:nvPr/>
        </p:nvPicPr>
        <p:blipFill>
          <a:blip r:embed="rId6"/>
          <a:stretch>
            <a:fillRect/>
          </a:stretch>
        </p:blipFill>
        <p:spPr>
          <a:xfrm>
            <a:off x="4281555" y="4754229"/>
            <a:ext cx="621840" cy="1243125"/>
          </a:xfrm>
          <a:prstGeom prst="rect">
            <a:avLst/>
          </a:prstGeom>
        </p:spPr>
      </p:pic>
      <p:sp>
        <p:nvSpPr>
          <p:cNvPr id="16" name="TextBox 15">
            <a:extLst>
              <a:ext uri="{FF2B5EF4-FFF2-40B4-BE49-F238E27FC236}">
                <a16:creationId xmlns:a16="http://schemas.microsoft.com/office/drawing/2014/main" id="{57E6E441-353D-4654-9C1B-DF271C33F96F}"/>
              </a:ext>
            </a:extLst>
          </p:cNvPr>
          <p:cNvSpPr txBox="1"/>
          <p:nvPr/>
        </p:nvSpPr>
        <p:spPr>
          <a:xfrm>
            <a:off x="814464" y="5242658"/>
            <a:ext cx="547001" cy="48613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F497D">
                    <a:lumMod val="50000"/>
                  </a:srgbClr>
                </a:solidFill>
                <a:effectLst/>
                <a:uLnTx/>
                <a:uFillTx/>
                <a:latin typeface="Arial"/>
                <a:ea typeface="+mn-ea"/>
                <a:cs typeface="+mn-cs"/>
              </a:rPr>
              <a:t>NMO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F497D">
                    <a:lumMod val="50000"/>
                  </a:srgbClr>
                </a:solidFill>
                <a:effectLst/>
                <a:uLnTx/>
                <a:uFillTx/>
                <a:latin typeface="Arial"/>
                <a:ea typeface="+mn-ea"/>
                <a:cs typeface="+mn-cs"/>
              </a:rPr>
              <a:t>TSC</a:t>
            </a:r>
          </a:p>
        </p:txBody>
      </p:sp>
      <p:pic>
        <p:nvPicPr>
          <p:cNvPr id="17" name="Picture 16" descr="A close-up of a person smiling&#10;&#10;Description automatically generated">
            <a:extLst>
              <a:ext uri="{FF2B5EF4-FFF2-40B4-BE49-F238E27FC236}">
                <a16:creationId xmlns:a16="http://schemas.microsoft.com/office/drawing/2014/main" id="{AE85D54F-14D0-1F56-858D-250E449398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2388" y="4843229"/>
            <a:ext cx="1009546" cy="1221719"/>
          </a:xfrm>
          <a:prstGeom prst="rect">
            <a:avLst/>
          </a:prstGeom>
        </p:spPr>
      </p:pic>
      <p:pic>
        <p:nvPicPr>
          <p:cNvPr id="11" name="Picture 10" descr="A person wearing a suit and tie&#10;&#10;Description automatically generated with medium confidence">
            <a:extLst>
              <a:ext uri="{FF2B5EF4-FFF2-40B4-BE49-F238E27FC236}">
                <a16:creationId xmlns:a16="http://schemas.microsoft.com/office/drawing/2014/main" id="{C2348C19-8896-C1C2-8333-0EC1F5EF5E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3688" y="2545054"/>
            <a:ext cx="816801" cy="1089068"/>
          </a:xfrm>
          <a:prstGeom prst="rect">
            <a:avLst/>
          </a:prstGeom>
        </p:spPr>
      </p:pic>
      <p:graphicFrame>
        <p:nvGraphicFramePr>
          <p:cNvPr id="5" name="Table 4">
            <a:extLst>
              <a:ext uri="{FF2B5EF4-FFF2-40B4-BE49-F238E27FC236}">
                <a16:creationId xmlns:a16="http://schemas.microsoft.com/office/drawing/2014/main" id="{34F4EB6D-3FB6-7D1B-2919-805A8275DC6E}"/>
              </a:ext>
            </a:extLst>
          </p:cNvPr>
          <p:cNvGraphicFramePr>
            <a:graphicFrameLocks noGrp="1"/>
          </p:cNvGraphicFramePr>
          <p:nvPr/>
        </p:nvGraphicFramePr>
        <p:xfrm>
          <a:off x="609600" y="873641"/>
          <a:ext cx="5216893" cy="1630680"/>
        </p:xfrm>
        <a:graphic>
          <a:graphicData uri="http://schemas.openxmlformats.org/drawingml/2006/table">
            <a:tbl>
              <a:tblPr firstRow="1" bandRow="1">
                <a:tableStyleId>{5C22544A-7EE6-4342-B048-85BDC9FD1C3A}</a:tableStyleId>
              </a:tblPr>
              <a:tblGrid>
                <a:gridCol w="1371018">
                  <a:extLst>
                    <a:ext uri="{9D8B030D-6E8A-4147-A177-3AD203B41FA5}">
                      <a16:colId xmlns:a16="http://schemas.microsoft.com/office/drawing/2014/main" val="3687752479"/>
                    </a:ext>
                  </a:extLst>
                </a:gridCol>
                <a:gridCol w="3845875">
                  <a:extLst>
                    <a:ext uri="{9D8B030D-6E8A-4147-A177-3AD203B41FA5}">
                      <a16:colId xmlns:a16="http://schemas.microsoft.com/office/drawing/2014/main" val="3255170273"/>
                    </a:ext>
                  </a:extLst>
                </a:gridCol>
              </a:tblGrid>
              <a:tr h="370840">
                <a:tc>
                  <a:txBody>
                    <a:bodyPr/>
                    <a:lstStyle/>
                    <a:p>
                      <a:r>
                        <a:rPr lang="en-US" sz="1400" dirty="0"/>
                        <a:t>TSC</a:t>
                      </a:r>
                    </a:p>
                  </a:txBody>
                  <a:tcPr/>
                </a:tc>
                <a:tc>
                  <a:txBody>
                    <a:bodyPr/>
                    <a:lstStyle/>
                    <a:p>
                      <a:r>
                        <a:rPr lang="en-US" sz="1400" dirty="0"/>
                        <a:t>Approved (TSC CHAIRS)</a:t>
                      </a:r>
                    </a:p>
                  </a:txBody>
                  <a:tcPr/>
                </a:tc>
                <a:extLst>
                  <a:ext uri="{0D108BD9-81ED-4DB2-BD59-A6C34878D82A}">
                    <a16:rowId xmlns:a16="http://schemas.microsoft.com/office/drawing/2014/main" val="2457655562"/>
                  </a:ext>
                </a:extLst>
              </a:tr>
              <a:tr h="370840">
                <a:tc>
                  <a:txBody>
                    <a:bodyPr/>
                    <a:lstStyle/>
                    <a:p>
                      <a:r>
                        <a:rPr lang="en-US" sz="1400" dirty="0">
                          <a:solidFill>
                            <a:schemeClr val="bg2">
                              <a:lumMod val="10000"/>
                            </a:schemeClr>
                          </a:solidFill>
                        </a:rPr>
                        <a:t>NMO TSC</a:t>
                      </a:r>
                    </a:p>
                  </a:txBody>
                  <a:tcPr/>
                </a:tc>
                <a:tc>
                  <a:txBody>
                    <a:bodyPr/>
                    <a:lstStyle/>
                    <a:p>
                      <a:r>
                        <a:rPr lang="en-US" sz="1400" dirty="0">
                          <a:solidFill>
                            <a:schemeClr val="bg2">
                              <a:lumMod val="10000"/>
                            </a:schemeClr>
                          </a:solidFill>
                        </a:rPr>
                        <a:t>Ms. Darcy Staley &amp; Ms. Beth Smalley</a:t>
                      </a:r>
                    </a:p>
                  </a:txBody>
                  <a:tcPr/>
                </a:tc>
                <a:extLst>
                  <a:ext uri="{0D108BD9-81ED-4DB2-BD59-A6C34878D82A}">
                    <a16:rowId xmlns:a16="http://schemas.microsoft.com/office/drawing/2014/main" val="3755273863"/>
                  </a:ext>
                </a:extLst>
              </a:tr>
              <a:tr h="370840">
                <a:tc>
                  <a:txBody>
                    <a:bodyPr/>
                    <a:lstStyle/>
                    <a:p>
                      <a:r>
                        <a:rPr lang="en-US" sz="1400" dirty="0">
                          <a:solidFill>
                            <a:schemeClr val="bg2">
                              <a:lumMod val="10000"/>
                            </a:schemeClr>
                          </a:solidFill>
                        </a:rPr>
                        <a:t>NBAC TSC</a:t>
                      </a:r>
                    </a:p>
                  </a:txBody>
                  <a:tcPr/>
                </a:tc>
                <a:tc>
                  <a:txBody>
                    <a:bodyPr/>
                    <a:lstStyle/>
                    <a:p>
                      <a:r>
                        <a:rPr lang="en-US" sz="1400" dirty="0">
                          <a:solidFill>
                            <a:schemeClr val="bg2">
                              <a:lumMod val="10000"/>
                            </a:schemeClr>
                          </a:solidFill>
                        </a:rPr>
                        <a:t>Mr. Kamran Atri &amp; Mr. Thomas Krul, Mr. Paul Wormeli</a:t>
                      </a:r>
                    </a:p>
                  </a:txBody>
                  <a:tcPr/>
                </a:tc>
                <a:extLst>
                  <a:ext uri="{0D108BD9-81ED-4DB2-BD59-A6C34878D82A}">
                    <a16:rowId xmlns:a16="http://schemas.microsoft.com/office/drawing/2014/main" val="2869526856"/>
                  </a:ext>
                </a:extLst>
              </a:tr>
              <a:tr h="370840">
                <a:tc>
                  <a:txBody>
                    <a:bodyPr/>
                    <a:lstStyle/>
                    <a:p>
                      <a:r>
                        <a:rPr lang="en-US" sz="1400" dirty="0">
                          <a:solidFill>
                            <a:schemeClr val="bg2">
                              <a:lumMod val="10000"/>
                            </a:schemeClr>
                          </a:solidFill>
                        </a:rPr>
                        <a:t>NTAC TSC</a:t>
                      </a:r>
                    </a:p>
                  </a:txBody>
                  <a:tcPr/>
                </a:tc>
                <a:tc>
                  <a:txBody>
                    <a:bodyPr/>
                    <a:lstStyle/>
                    <a:p>
                      <a:r>
                        <a:rPr lang="en-US" sz="1400" dirty="0">
                          <a:solidFill>
                            <a:schemeClr val="bg2">
                              <a:lumMod val="10000"/>
                            </a:schemeClr>
                          </a:solidFill>
                        </a:rPr>
                        <a:t>Dr. Scott Renner &amp; Mr. Brad Bolliger</a:t>
                      </a:r>
                    </a:p>
                  </a:txBody>
                  <a:tcPr/>
                </a:tc>
                <a:extLst>
                  <a:ext uri="{0D108BD9-81ED-4DB2-BD59-A6C34878D82A}">
                    <a16:rowId xmlns:a16="http://schemas.microsoft.com/office/drawing/2014/main" val="350121837"/>
                  </a:ext>
                </a:extLst>
              </a:tr>
            </a:tbl>
          </a:graphicData>
        </a:graphic>
      </p:graphicFrame>
      <p:graphicFrame>
        <p:nvGraphicFramePr>
          <p:cNvPr id="6" name="Table 5">
            <a:extLst>
              <a:ext uri="{FF2B5EF4-FFF2-40B4-BE49-F238E27FC236}">
                <a16:creationId xmlns:a16="http://schemas.microsoft.com/office/drawing/2014/main" id="{92BAFC4A-418D-B640-40CC-AA7CA478BBD5}"/>
              </a:ext>
            </a:extLst>
          </p:cNvPr>
          <p:cNvGraphicFramePr>
            <a:graphicFrameLocks noGrp="1"/>
          </p:cNvGraphicFramePr>
          <p:nvPr>
            <p:extLst>
              <p:ext uri="{D42A27DB-BD31-4B8C-83A1-F6EECF244321}">
                <p14:modId xmlns:p14="http://schemas.microsoft.com/office/powerpoint/2010/main" val="1300577005"/>
              </p:ext>
            </p:extLst>
          </p:nvPr>
        </p:nvGraphicFramePr>
        <p:xfrm>
          <a:off x="5875940" y="847814"/>
          <a:ext cx="5947383" cy="2983906"/>
        </p:xfrm>
        <a:graphic>
          <a:graphicData uri="http://schemas.openxmlformats.org/drawingml/2006/table">
            <a:tbl>
              <a:tblPr firstRow="1" bandRow="1">
                <a:tableStyleId>{5C22544A-7EE6-4342-B048-85BDC9FD1C3A}</a:tableStyleId>
              </a:tblPr>
              <a:tblGrid>
                <a:gridCol w="1982461">
                  <a:extLst>
                    <a:ext uri="{9D8B030D-6E8A-4147-A177-3AD203B41FA5}">
                      <a16:colId xmlns:a16="http://schemas.microsoft.com/office/drawing/2014/main" val="1974202846"/>
                    </a:ext>
                  </a:extLst>
                </a:gridCol>
                <a:gridCol w="1982461">
                  <a:extLst>
                    <a:ext uri="{9D8B030D-6E8A-4147-A177-3AD203B41FA5}">
                      <a16:colId xmlns:a16="http://schemas.microsoft.com/office/drawing/2014/main" val="3329185788"/>
                    </a:ext>
                  </a:extLst>
                </a:gridCol>
                <a:gridCol w="1982461">
                  <a:extLst>
                    <a:ext uri="{9D8B030D-6E8A-4147-A177-3AD203B41FA5}">
                      <a16:colId xmlns:a16="http://schemas.microsoft.com/office/drawing/2014/main" val="2962716942"/>
                    </a:ext>
                  </a:extLst>
                </a:gridCol>
              </a:tblGrid>
              <a:tr h="0">
                <a:tc>
                  <a:txBody>
                    <a:bodyPr/>
                    <a:lstStyle/>
                    <a:p>
                      <a:r>
                        <a:rPr lang="en-US" sz="1400" dirty="0"/>
                        <a:t>GitHub Repos</a:t>
                      </a:r>
                    </a:p>
                  </a:txBody>
                  <a:tcPr/>
                </a:tc>
                <a:tc>
                  <a:txBody>
                    <a:bodyPr/>
                    <a:lstStyle/>
                    <a:p>
                      <a:r>
                        <a:rPr lang="en-US" sz="1400" dirty="0"/>
                        <a:t>Primary</a:t>
                      </a:r>
                    </a:p>
                  </a:txBody>
                  <a:tcPr/>
                </a:tc>
                <a:tc>
                  <a:txBody>
                    <a:bodyPr/>
                    <a:lstStyle/>
                    <a:p>
                      <a:r>
                        <a:rPr lang="en-US" sz="1400" dirty="0"/>
                        <a:t>Alternates</a:t>
                      </a:r>
                    </a:p>
                  </a:txBody>
                  <a:tcPr/>
                </a:tc>
                <a:extLst>
                  <a:ext uri="{0D108BD9-81ED-4DB2-BD59-A6C34878D82A}">
                    <a16:rowId xmlns:a16="http://schemas.microsoft.com/office/drawing/2014/main" val="3446869367"/>
                  </a:ext>
                </a:extLst>
              </a:tr>
              <a:tr h="796106">
                <a:tc>
                  <a:txBody>
                    <a:bodyPr/>
                    <a:lstStyle/>
                    <a:p>
                      <a:r>
                        <a:rPr lang="en-US" sz="1200" dirty="0">
                          <a:solidFill>
                            <a:schemeClr val="tx1">
                              <a:lumMod val="50000"/>
                            </a:schemeClr>
                          </a:solidFill>
                        </a:rPr>
                        <a:t>NIEM Open</a:t>
                      </a:r>
                    </a:p>
                  </a:txBody>
                  <a:tcPr/>
                </a:tc>
                <a:tc>
                  <a:txBody>
                    <a:bodyPr/>
                    <a:lstStyle/>
                    <a:p>
                      <a:r>
                        <a:rPr lang="en-US" sz="1200" dirty="0">
                          <a:solidFill>
                            <a:schemeClr val="tx1">
                              <a:lumMod val="50000"/>
                            </a:schemeClr>
                          </a:solidFill>
                        </a:rPr>
                        <a:t>Ms. Christina Medlin, Mr. Aubrey Beach</a:t>
                      </a:r>
                    </a:p>
                  </a:txBody>
                  <a:tcPr/>
                </a:tc>
                <a:tc>
                  <a:txBody>
                    <a:bodyPr/>
                    <a:lstStyle/>
                    <a:p>
                      <a:r>
                        <a:rPr lang="en-US" sz="1200" dirty="0">
                          <a:solidFill>
                            <a:schemeClr val="tx1">
                              <a:lumMod val="50000"/>
                            </a:schemeClr>
                          </a:solidFill>
                        </a:rPr>
                        <a:t>Mr. Tom Carlson, Ms. Shunda Louis, Mr. Steve Sullivan (pgb-minutes)</a:t>
                      </a:r>
                    </a:p>
                  </a:txBody>
                  <a:tcPr/>
                </a:tc>
                <a:extLst>
                  <a:ext uri="{0D108BD9-81ED-4DB2-BD59-A6C34878D82A}">
                    <a16:rowId xmlns:a16="http://schemas.microsoft.com/office/drawing/2014/main" val="3954367559"/>
                  </a:ext>
                </a:extLst>
              </a:tr>
              <a:tr h="877710">
                <a:tc>
                  <a:txBody>
                    <a:bodyPr/>
                    <a:lstStyle/>
                    <a:p>
                      <a:r>
                        <a:rPr lang="en-US" sz="1200" dirty="0">
                          <a:solidFill>
                            <a:schemeClr val="tx1">
                              <a:lumMod val="50000"/>
                            </a:schemeClr>
                          </a:solidFill>
                        </a:rPr>
                        <a:t>NTAC-Admin</a:t>
                      </a:r>
                    </a:p>
                  </a:txBody>
                  <a:tcPr/>
                </a:tc>
                <a:tc>
                  <a:txBody>
                    <a:bodyPr/>
                    <a:lstStyle/>
                    <a:p>
                      <a:r>
                        <a:rPr lang="en-US" sz="1200" dirty="0">
                          <a:solidFill>
                            <a:schemeClr val="tx1">
                              <a:lumMod val="50000"/>
                            </a:schemeClr>
                          </a:solidFill>
                        </a:rPr>
                        <a:t>Dr. Scott Renner, Mr. Brad Bolliger</a:t>
                      </a:r>
                    </a:p>
                  </a:txBody>
                  <a:tcPr/>
                </a:tc>
                <a:tc>
                  <a:txBody>
                    <a:bodyPr/>
                    <a:lstStyle/>
                    <a:p>
                      <a:r>
                        <a:rPr lang="en-US" sz="1200" dirty="0">
                          <a:solidFill>
                            <a:schemeClr val="tx1">
                              <a:lumMod val="50000"/>
                            </a:schemeClr>
                          </a:solidFill>
                        </a:rPr>
                        <a:t>Mr. Aubrey Beach, Mr. Tom Carlson, Mr. Jim Cabral, Ms. Christina Medlin, Ms. Shunda Louis</a:t>
                      </a:r>
                    </a:p>
                  </a:txBody>
                  <a:tcPr/>
                </a:tc>
                <a:extLst>
                  <a:ext uri="{0D108BD9-81ED-4DB2-BD59-A6C34878D82A}">
                    <a16:rowId xmlns:a16="http://schemas.microsoft.com/office/drawing/2014/main" val="1141162483"/>
                  </a:ext>
                </a:extLst>
              </a:tr>
              <a:tr h="502645">
                <a:tc>
                  <a:txBody>
                    <a:bodyPr/>
                    <a:lstStyle/>
                    <a:p>
                      <a:r>
                        <a:rPr lang="en-US" sz="1200" dirty="0">
                          <a:solidFill>
                            <a:schemeClr val="tx1">
                              <a:lumMod val="50000"/>
                            </a:schemeClr>
                          </a:solidFill>
                        </a:rPr>
                        <a:t>NBAC-Admin</a:t>
                      </a:r>
                    </a:p>
                  </a:txBody>
                  <a:tcPr/>
                </a:tc>
                <a:tc>
                  <a:txBody>
                    <a:bodyPr/>
                    <a:lstStyle/>
                    <a:p>
                      <a:r>
                        <a:rPr lang="en-US" sz="1200" dirty="0">
                          <a:solidFill>
                            <a:schemeClr val="tx1">
                              <a:lumMod val="50000"/>
                            </a:schemeClr>
                          </a:solidFill>
                        </a:rPr>
                        <a:t>Mr. Steve Sullivan, Mr. Aubrey Beach</a:t>
                      </a:r>
                    </a:p>
                  </a:txBody>
                  <a:tcPr/>
                </a:tc>
                <a:tc>
                  <a:txBody>
                    <a:bodyPr/>
                    <a:lstStyle/>
                    <a:p>
                      <a:r>
                        <a:rPr lang="en-US" sz="1200" dirty="0">
                          <a:solidFill>
                            <a:schemeClr val="tx1">
                              <a:lumMod val="50000"/>
                            </a:schemeClr>
                          </a:solidFill>
                        </a:rPr>
                        <a:t>Ms. Shunda Louis, Ms. Christina Medlin</a:t>
                      </a:r>
                    </a:p>
                  </a:txBody>
                  <a:tcPr/>
                </a:tc>
                <a:extLst>
                  <a:ext uri="{0D108BD9-81ED-4DB2-BD59-A6C34878D82A}">
                    <a16:rowId xmlns:a16="http://schemas.microsoft.com/office/drawing/2014/main" val="4107411700"/>
                  </a:ext>
                </a:extLst>
              </a:tr>
              <a:tr h="502645">
                <a:tc>
                  <a:txBody>
                    <a:bodyPr/>
                    <a:lstStyle/>
                    <a:p>
                      <a:r>
                        <a:rPr lang="en-US" sz="1200" dirty="0">
                          <a:solidFill>
                            <a:schemeClr val="tx1">
                              <a:lumMod val="50000"/>
                            </a:schemeClr>
                          </a:solidFill>
                        </a:rPr>
                        <a:t>NMO-Admin</a:t>
                      </a:r>
                    </a:p>
                  </a:txBody>
                  <a:tcPr/>
                </a:tc>
                <a:tc>
                  <a:txBody>
                    <a:bodyPr/>
                    <a:lstStyle/>
                    <a:p>
                      <a:r>
                        <a:rPr lang="en-US" sz="1200" dirty="0">
                          <a:solidFill>
                            <a:schemeClr val="tx1">
                              <a:lumMod val="50000"/>
                            </a:schemeClr>
                          </a:solidFill>
                        </a:rPr>
                        <a:t>Ms. Darcy Staley, Mr. Aubrey Beach</a:t>
                      </a:r>
                    </a:p>
                  </a:txBody>
                  <a:tcPr/>
                </a:tc>
                <a:tc>
                  <a:txBody>
                    <a:bodyPr/>
                    <a:lstStyle/>
                    <a:p>
                      <a:r>
                        <a:rPr lang="en-US" sz="1200" dirty="0">
                          <a:solidFill>
                            <a:schemeClr val="tx1">
                              <a:lumMod val="50000"/>
                            </a:schemeClr>
                          </a:solidFill>
                        </a:rPr>
                        <a:t>Mr. Steve Sullivan, Ms. Shunda Louis</a:t>
                      </a:r>
                    </a:p>
                  </a:txBody>
                  <a:tcPr/>
                </a:tc>
                <a:extLst>
                  <a:ext uri="{0D108BD9-81ED-4DB2-BD59-A6C34878D82A}">
                    <a16:rowId xmlns:a16="http://schemas.microsoft.com/office/drawing/2014/main" val="3064851571"/>
                  </a:ext>
                </a:extLst>
              </a:tr>
            </a:tbl>
          </a:graphicData>
        </a:graphic>
      </p:graphicFrame>
      <p:pic>
        <p:nvPicPr>
          <p:cNvPr id="8" name="Picture 7" descr="A picture containing person, person, necktie, outdoor&#10;&#10;Description automatically generated">
            <a:extLst>
              <a:ext uri="{FF2B5EF4-FFF2-40B4-BE49-F238E27FC236}">
                <a16:creationId xmlns:a16="http://schemas.microsoft.com/office/drawing/2014/main" id="{9C97EA7E-781C-2739-061C-8956BD52F7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1727" y="4026655"/>
            <a:ext cx="1062634" cy="1028356"/>
          </a:xfrm>
          <a:prstGeom prst="rect">
            <a:avLst/>
          </a:prstGeom>
        </p:spPr>
      </p:pic>
      <p:pic>
        <p:nvPicPr>
          <p:cNvPr id="12" name="Picture 11" descr="A person wearing glasses&#10;&#10;Description automatically generated with medium confidence">
            <a:extLst>
              <a:ext uri="{FF2B5EF4-FFF2-40B4-BE49-F238E27FC236}">
                <a16:creationId xmlns:a16="http://schemas.microsoft.com/office/drawing/2014/main" id="{7F2860EB-C825-D83C-4495-2A32DA91AED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944650" y="5339103"/>
            <a:ext cx="1229818" cy="922363"/>
          </a:xfrm>
          <a:prstGeom prst="rect">
            <a:avLst/>
          </a:prstGeom>
        </p:spPr>
      </p:pic>
      <p:pic>
        <p:nvPicPr>
          <p:cNvPr id="13" name="Picture 12">
            <a:extLst>
              <a:ext uri="{FF2B5EF4-FFF2-40B4-BE49-F238E27FC236}">
                <a16:creationId xmlns:a16="http://schemas.microsoft.com/office/drawing/2014/main" id="{E8DF5B37-F860-0985-5DED-BADE7D8DE54F}"/>
              </a:ext>
            </a:extLst>
          </p:cNvPr>
          <p:cNvPicPr>
            <a:picLocks noChangeAspect="1"/>
          </p:cNvPicPr>
          <p:nvPr/>
        </p:nvPicPr>
        <p:blipFill>
          <a:blip r:embed="rId11"/>
          <a:stretch>
            <a:fillRect/>
          </a:stretch>
        </p:blipFill>
        <p:spPr>
          <a:xfrm>
            <a:off x="8915197" y="4048484"/>
            <a:ext cx="899512" cy="932828"/>
          </a:xfrm>
          <a:prstGeom prst="rect">
            <a:avLst/>
          </a:prstGeom>
        </p:spPr>
      </p:pic>
      <p:pic>
        <p:nvPicPr>
          <p:cNvPr id="18" name="Picture 17" descr="A person wearing a suit and tie&#10;&#10;Description automatically generated with medium confidence">
            <a:extLst>
              <a:ext uri="{FF2B5EF4-FFF2-40B4-BE49-F238E27FC236}">
                <a16:creationId xmlns:a16="http://schemas.microsoft.com/office/drawing/2014/main" id="{B9193927-9453-62A1-6FE6-9026B6F46B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83670" y="3978461"/>
            <a:ext cx="776395" cy="1035193"/>
          </a:xfrm>
          <a:prstGeom prst="rect">
            <a:avLst/>
          </a:prstGeom>
        </p:spPr>
      </p:pic>
      <p:pic>
        <p:nvPicPr>
          <p:cNvPr id="19" name="Picture 18" descr="A close-up of a person smiling&#10;&#10;Description automatically generated">
            <a:extLst>
              <a:ext uri="{FF2B5EF4-FFF2-40B4-BE49-F238E27FC236}">
                <a16:creationId xmlns:a16="http://schemas.microsoft.com/office/drawing/2014/main" id="{17B4EF18-09EC-9FD2-81F9-FE8A32B1D4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11006" y="5368655"/>
            <a:ext cx="776395" cy="939568"/>
          </a:xfrm>
          <a:prstGeom prst="rect">
            <a:avLst/>
          </a:prstGeom>
        </p:spPr>
      </p:pic>
      <p:pic>
        <p:nvPicPr>
          <p:cNvPr id="1026" name="Picture 2" descr="A person smiling for the camera&#10;&#10;Description automatically generated with medium confidence">
            <a:extLst>
              <a:ext uri="{FF2B5EF4-FFF2-40B4-BE49-F238E27FC236}">
                <a16:creationId xmlns:a16="http://schemas.microsoft.com/office/drawing/2014/main" id="{913DEB8D-4F98-2180-7490-A5AE93D879B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38219" y="4026655"/>
            <a:ext cx="1030864" cy="102287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2A0C0E9-01CE-5722-CF62-4D52C41A8A0E}"/>
              </a:ext>
            </a:extLst>
          </p:cNvPr>
          <p:cNvSpPr txBox="1"/>
          <p:nvPr/>
        </p:nvSpPr>
        <p:spPr>
          <a:xfrm>
            <a:off x="6002030" y="5030794"/>
            <a:ext cx="1282723" cy="276999"/>
          </a:xfrm>
          <a:prstGeom prst="rect">
            <a:avLst/>
          </a:prstGeom>
          <a:noFill/>
        </p:spPr>
        <p:txBody>
          <a:bodyPr wrap="none" rtlCol="0">
            <a:spAutoFit/>
          </a:bodyPr>
          <a:lstStyle/>
          <a:p>
            <a:r>
              <a:rPr lang="en-US" sz="1200" dirty="0">
                <a:solidFill>
                  <a:schemeClr val="tx1">
                    <a:lumMod val="50000"/>
                  </a:schemeClr>
                </a:solidFill>
              </a:rPr>
              <a:t>Christina Medlin</a:t>
            </a:r>
          </a:p>
        </p:txBody>
      </p:sp>
      <p:sp>
        <p:nvSpPr>
          <p:cNvPr id="21" name="TextBox 20">
            <a:extLst>
              <a:ext uri="{FF2B5EF4-FFF2-40B4-BE49-F238E27FC236}">
                <a16:creationId xmlns:a16="http://schemas.microsoft.com/office/drawing/2014/main" id="{4EE8AAA7-7651-9B24-5CA8-0EA363EFC65B}"/>
              </a:ext>
            </a:extLst>
          </p:cNvPr>
          <p:cNvSpPr txBox="1"/>
          <p:nvPr/>
        </p:nvSpPr>
        <p:spPr>
          <a:xfrm>
            <a:off x="7428511" y="5002757"/>
            <a:ext cx="1309974" cy="307777"/>
          </a:xfrm>
          <a:prstGeom prst="rect">
            <a:avLst/>
          </a:prstGeom>
          <a:noFill/>
        </p:spPr>
        <p:txBody>
          <a:bodyPr wrap="none" rtlCol="0">
            <a:spAutoFit/>
          </a:bodyPr>
          <a:lstStyle/>
          <a:p>
            <a:r>
              <a:rPr lang="en-US" sz="1400" dirty="0">
                <a:solidFill>
                  <a:schemeClr val="tx1">
                    <a:lumMod val="50000"/>
                  </a:schemeClr>
                </a:solidFill>
              </a:rPr>
              <a:t>Aubrey Beach</a:t>
            </a:r>
          </a:p>
        </p:txBody>
      </p:sp>
      <p:sp>
        <p:nvSpPr>
          <p:cNvPr id="22" name="TextBox 21">
            <a:extLst>
              <a:ext uri="{FF2B5EF4-FFF2-40B4-BE49-F238E27FC236}">
                <a16:creationId xmlns:a16="http://schemas.microsoft.com/office/drawing/2014/main" id="{DAB363CA-EADF-2D2B-9883-2448FB533DF6}"/>
              </a:ext>
            </a:extLst>
          </p:cNvPr>
          <p:cNvSpPr txBox="1"/>
          <p:nvPr/>
        </p:nvSpPr>
        <p:spPr>
          <a:xfrm>
            <a:off x="8627771" y="5003972"/>
            <a:ext cx="1508490" cy="307777"/>
          </a:xfrm>
          <a:prstGeom prst="rect">
            <a:avLst/>
          </a:prstGeom>
          <a:noFill/>
        </p:spPr>
        <p:txBody>
          <a:bodyPr wrap="none" rtlCol="0">
            <a:spAutoFit/>
          </a:bodyPr>
          <a:lstStyle/>
          <a:p>
            <a:r>
              <a:rPr lang="en-US" sz="1400" dirty="0">
                <a:solidFill>
                  <a:schemeClr val="tx1">
                    <a:lumMod val="50000"/>
                  </a:schemeClr>
                </a:solidFill>
              </a:rPr>
              <a:t>Dr. Scott Renner</a:t>
            </a:r>
          </a:p>
        </p:txBody>
      </p:sp>
      <p:sp>
        <p:nvSpPr>
          <p:cNvPr id="23" name="TextBox 22">
            <a:extLst>
              <a:ext uri="{FF2B5EF4-FFF2-40B4-BE49-F238E27FC236}">
                <a16:creationId xmlns:a16="http://schemas.microsoft.com/office/drawing/2014/main" id="{08444328-DB06-FF75-3AA7-09607317550C}"/>
              </a:ext>
            </a:extLst>
          </p:cNvPr>
          <p:cNvSpPr txBox="1"/>
          <p:nvPr/>
        </p:nvSpPr>
        <p:spPr>
          <a:xfrm>
            <a:off x="10019096" y="5026413"/>
            <a:ext cx="1210588" cy="307777"/>
          </a:xfrm>
          <a:prstGeom prst="rect">
            <a:avLst/>
          </a:prstGeom>
          <a:noFill/>
        </p:spPr>
        <p:txBody>
          <a:bodyPr wrap="none" rtlCol="0">
            <a:spAutoFit/>
          </a:bodyPr>
          <a:lstStyle/>
          <a:p>
            <a:r>
              <a:rPr lang="en-US" sz="1400" dirty="0">
                <a:solidFill>
                  <a:schemeClr val="tx1">
                    <a:lumMod val="50000"/>
                  </a:schemeClr>
                </a:solidFill>
              </a:rPr>
              <a:t>Brad Bolliger</a:t>
            </a:r>
          </a:p>
        </p:txBody>
      </p:sp>
      <p:sp>
        <p:nvSpPr>
          <p:cNvPr id="24" name="TextBox 23">
            <a:extLst>
              <a:ext uri="{FF2B5EF4-FFF2-40B4-BE49-F238E27FC236}">
                <a16:creationId xmlns:a16="http://schemas.microsoft.com/office/drawing/2014/main" id="{B61B975F-C24D-7285-E8E1-FE478159C0FD}"/>
              </a:ext>
            </a:extLst>
          </p:cNvPr>
          <p:cNvSpPr txBox="1"/>
          <p:nvPr/>
        </p:nvSpPr>
        <p:spPr>
          <a:xfrm>
            <a:off x="6856153" y="6261701"/>
            <a:ext cx="1321196" cy="307777"/>
          </a:xfrm>
          <a:prstGeom prst="rect">
            <a:avLst/>
          </a:prstGeom>
          <a:noFill/>
        </p:spPr>
        <p:txBody>
          <a:bodyPr wrap="none" rtlCol="0">
            <a:spAutoFit/>
          </a:bodyPr>
          <a:lstStyle/>
          <a:p>
            <a:r>
              <a:rPr lang="en-US" sz="1400" dirty="0">
                <a:solidFill>
                  <a:schemeClr val="tx1">
                    <a:lumMod val="50000"/>
                  </a:schemeClr>
                </a:solidFill>
              </a:rPr>
              <a:t>Steve Sullivan</a:t>
            </a:r>
          </a:p>
        </p:txBody>
      </p:sp>
      <p:sp>
        <p:nvSpPr>
          <p:cNvPr id="25" name="TextBox 24">
            <a:extLst>
              <a:ext uri="{FF2B5EF4-FFF2-40B4-BE49-F238E27FC236}">
                <a16:creationId xmlns:a16="http://schemas.microsoft.com/office/drawing/2014/main" id="{4B76EBA5-15E6-6AE9-1742-EA865CD9C537}"/>
              </a:ext>
            </a:extLst>
          </p:cNvPr>
          <p:cNvSpPr txBox="1"/>
          <p:nvPr/>
        </p:nvSpPr>
        <p:spPr>
          <a:xfrm>
            <a:off x="9364953" y="6251027"/>
            <a:ext cx="1200970" cy="307777"/>
          </a:xfrm>
          <a:prstGeom prst="rect">
            <a:avLst/>
          </a:prstGeom>
          <a:noFill/>
        </p:spPr>
        <p:txBody>
          <a:bodyPr wrap="none" rtlCol="0">
            <a:spAutoFit/>
          </a:bodyPr>
          <a:lstStyle/>
          <a:p>
            <a:r>
              <a:rPr lang="en-US" sz="1400" dirty="0">
                <a:solidFill>
                  <a:schemeClr val="tx1">
                    <a:lumMod val="50000"/>
                  </a:schemeClr>
                </a:solidFill>
              </a:rPr>
              <a:t>Darcy Staley</a:t>
            </a:r>
          </a:p>
        </p:txBody>
      </p:sp>
      <p:pic>
        <p:nvPicPr>
          <p:cNvPr id="26" name="Picture 2">
            <a:extLst>
              <a:ext uri="{FF2B5EF4-FFF2-40B4-BE49-F238E27FC236}">
                <a16:creationId xmlns:a16="http://schemas.microsoft.com/office/drawing/2014/main" id="{F4C778D4-38A8-E680-3DAB-CC549341C12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97789" y="3712343"/>
            <a:ext cx="1008600" cy="100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31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39A6-9B41-66F4-F1D2-E45C0F93BF0B}"/>
              </a:ext>
            </a:extLst>
          </p:cNvPr>
          <p:cNvSpPr>
            <a:spLocks noGrp="1"/>
          </p:cNvSpPr>
          <p:nvPr>
            <p:ph type="title"/>
          </p:nvPr>
        </p:nvSpPr>
        <p:spPr/>
        <p:txBody>
          <a:bodyPr/>
          <a:lstStyle/>
          <a:p>
            <a:r>
              <a:rPr lang="en-US" dirty="0">
                <a:solidFill>
                  <a:srgbClr val="242424"/>
                </a:solidFill>
                <a:latin typeface="Arial" panose="020B0604020202020204" pitchFamily="34" charset="0"/>
                <a:ea typeface="Times New Roman" panose="02020603050405020304" pitchFamily="18" charset="0"/>
                <a:cs typeface="Times New Roman" panose="02020603050405020304" pitchFamily="18" charset="0"/>
              </a:rPr>
              <a:t>NTAC Governance, Roles &amp; Responsibilities </a:t>
            </a:r>
            <a:r>
              <a:rPr lang="en-US"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0F824B73-4369-DD9B-4F21-7F70561F100B}"/>
              </a:ext>
            </a:extLst>
          </p:cNvPr>
          <p:cNvSpPr>
            <a:spLocks noGrp="1"/>
          </p:cNvSpPr>
          <p:nvPr>
            <p:ph type="sldNum" sz="quarter" idx="4"/>
          </p:nvPr>
        </p:nvSpPr>
        <p:spPr/>
        <p:txBody>
          <a:bodyPr/>
          <a:lstStyle/>
          <a:p>
            <a:fld id="{6E6030FC-FB78-5E4D-92EA-5D9433591EA9}" type="slidenum">
              <a:rPr lang="en-US" smtClean="0"/>
              <a:pPr/>
              <a:t>5</a:t>
            </a:fld>
            <a:endParaRPr lang="en-US" dirty="0"/>
          </a:p>
        </p:txBody>
      </p:sp>
      <p:sp>
        <p:nvSpPr>
          <p:cNvPr id="7" name="Text Placeholder 6">
            <a:extLst>
              <a:ext uri="{FF2B5EF4-FFF2-40B4-BE49-F238E27FC236}">
                <a16:creationId xmlns:a16="http://schemas.microsoft.com/office/drawing/2014/main" id="{0C158003-ACA5-8FA5-BC1F-876523DF6070}"/>
              </a:ext>
            </a:extLst>
          </p:cNvPr>
          <p:cNvSpPr>
            <a:spLocks noGrp="1"/>
          </p:cNvSpPr>
          <p:nvPr>
            <p:ph type="body" sz="quarter" idx="13"/>
          </p:nvPr>
        </p:nvSpPr>
        <p:spPr>
          <a:xfrm>
            <a:off x="556404" y="793954"/>
            <a:ext cx="11079192" cy="5044041"/>
          </a:xfrm>
        </p:spPr>
        <p:txBody>
          <a:bodyPr>
            <a:normAutofit/>
          </a:bodyPr>
          <a:lstStyle/>
          <a:p>
            <a:pPr marR="0" lvl="0">
              <a:lnSpc>
                <a:spcPct val="107000"/>
              </a:lnSpc>
              <a:spcBef>
                <a:spcPts val="0"/>
              </a:spcBef>
              <a:spcAft>
                <a:spcPts val="800"/>
              </a:spcAft>
              <a:buFont typeface="Arial" panose="020B0604020202020204" pitchFamily="34" charset="0"/>
              <a:buChar char="•"/>
              <a:tabLst>
                <a:tab pos="457200" algn="l"/>
              </a:tabLst>
            </a:pPr>
            <a:r>
              <a:rPr lang="en-US" sz="1600" b="1" dirty="0">
                <a:solidFill>
                  <a:srgbClr val="000000"/>
                </a:solidFill>
                <a:latin typeface="Arial" panose="020B0604020202020204" pitchFamily="34" charset="0"/>
                <a:cs typeface="Times New Roman" panose="02020603050405020304" pitchFamily="18" charset="0"/>
              </a:rPr>
              <a:t>Reference Document (s): </a:t>
            </a:r>
            <a:endParaRPr lang="en-US" sz="1400" dirty="0">
              <a:solidFill>
                <a:srgbClr val="000000"/>
              </a:solidFill>
              <a:latin typeface="Arial" panose="020B0604020202020204" pitchFamily="34" charset="0"/>
              <a:cs typeface="Times New Roman" panose="02020603050405020304" pitchFamily="18" charset="0"/>
            </a:endParaRPr>
          </a:p>
          <a:p>
            <a:pPr lvl="1">
              <a:lnSpc>
                <a:spcPct val="107000"/>
              </a:lnSpc>
              <a:spcBef>
                <a:spcPts val="0"/>
              </a:spcBef>
              <a:spcAft>
                <a:spcPts val="800"/>
              </a:spcAft>
              <a:buFont typeface="Arial" panose="020B0604020202020204" pitchFamily="34" charset="0"/>
              <a:buChar char="—"/>
              <a:tabLst>
                <a:tab pos="457200" algn="l"/>
              </a:tabLst>
            </a:pPr>
            <a:r>
              <a:rPr lang="en-US" sz="1400" dirty="0">
                <a:solidFill>
                  <a:srgbClr val="000000"/>
                </a:solidFill>
                <a:latin typeface="Arial" panose="020B0604020202020204" pitchFamily="34" charset="0"/>
                <a:cs typeface="Times New Roman" panose="02020603050405020304" pitchFamily="18" charset="0"/>
              </a:rPr>
              <a:t>NIEMOpen Governance: </a:t>
            </a:r>
            <a:r>
              <a:rPr lang="en-US" sz="1400" dirty="0">
                <a:solidFill>
                  <a:srgbClr val="000000"/>
                </a:solidFill>
                <a:latin typeface="Arial" panose="020B0604020202020204" pitchFamily="34" charset="0"/>
                <a:cs typeface="Times New Roman" panose="02020603050405020304" pitchFamily="18" charset="0"/>
                <a:hlinkClick r:id="rId3"/>
              </a:rPr>
              <a:t>https://github.com/niemopen/oasis-open-project/blob/main/GOVERNANCE.md</a:t>
            </a:r>
            <a:endParaRPr lang="en-US" sz="1400" dirty="0">
              <a:solidFill>
                <a:srgbClr val="000000"/>
              </a:solidFill>
              <a:latin typeface="Arial" panose="020B0604020202020204" pitchFamily="34" charset="0"/>
              <a:cs typeface="Times New Roman" panose="02020603050405020304" pitchFamily="18" charset="0"/>
            </a:endParaRPr>
          </a:p>
          <a:p>
            <a:pPr lvl="1">
              <a:lnSpc>
                <a:spcPct val="107000"/>
              </a:lnSpc>
              <a:spcBef>
                <a:spcPts val="0"/>
              </a:spcBef>
              <a:spcAft>
                <a:spcPts val="800"/>
              </a:spcAft>
              <a:buFont typeface="Arial" panose="020B0604020202020204" pitchFamily="34" charset="0"/>
              <a:buChar char="—"/>
              <a:tabLst>
                <a:tab pos="457200" algn="l"/>
              </a:tabLst>
            </a:pPr>
            <a:r>
              <a:rPr lang="en-US" sz="1400" dirty="0">
                <a:solidFill>
                  <a:srgbClr val="000000"/>
                </a:solidFill>
                <a:latin typeface="Arial" panose="020B0604020202020204" pitchFamily="34" charset="0"/>
                <a:cs typeface="Times New Roman" panose="02020603050405020304" pitchFamily="18" charset="0"/>
              </a:rPr>
              <a:t>NIEM Technical Architecture Committee (NTAC) Governance: </a:t>
            </a:r>
            <a:r>
              <a:rPr lang="en-US" sz="1400" dirty="0">
                <a:solidFill>
                  <a:srgbClr val="000000"/>
                </a:solidFill>
                <a:latin typeface="Arial" panose="020B0604020202020204" pitchFamily="34" charset="0"/>
                <a:cs typeface="Times New Roman" panose="02020603050405020304" pitchFamily="18" charset="0"/>
                <a:hlinkClick r:id="rId4"/>
              </a:rPr>
              <a:t>https://github.com/niemopen/ntac-admin/blob/main/GOVERNANCE-NTAC.md</a:t>
            </a:r>
            <a:endParaRPr lang="en-US" sz="1400" dirty="0">
              <a:solidFill>
                <a:srgbClr val="000000"/>
              </a:solidFill>
              <a:latin typeface="Arial" panose="020B0604020202020204" pitchFamily="34" charset="0"/>
              <a:cs typeface="Times New Roman" panose="02020603050405020304" pitchFamily="18" charset="0"/>
            </a:endParaRPr>
          </a:p>
          <a:p>
            <a:pPr lvl="2">
              <a:buFont typeface="Wingdings" panose="05000000000000000000" pitchFamily="2" charset="2"/>
              <a:buChar char="§"/>
            </a:pPr>
            <a:r>
              <a:rPr lang="en-US" sz="1400" b="1" i="0" dirty="0">
                <a:solidFill>
                  <a:srgbClr val="1F2328"/>
                </a:solidFill>
                <a:effectLst/>
              </a:rPr>
              <a:t>Responsibilities: </a:t>
            </a:r>
            <a:r>
              <a:rPr lang="en-US" sz="1400" b="0" i="0" dirty="0">
                <a:solidFill>
                  <a:srgbClr val="1F2328"/>
                </a:solidFill>
                <a:effectLst/>
              </a:rPr>
              <a:t>The NTAC is responsible for transforming the business requirements of NIEM into the technical architecture of NIEM Open. This includes:</a:t>
            </a:r>
          </a:p>
          <a:p>
            <a:pPr lvl="3">
              <a:buFont typeface="Wingdings" panose="05000000000000000000" pitchFamily="2" charset="2"/>
              <a:buChar char="ü"/>
            </a:pPr>
            <a:r>
              <a:rPr lang="en-US" sz="1200" b="0" i="0" dirty="0">
                <a:solidFill>
                  <a:srgbClr val="1F2328"/>
                </a:solidFill>
                <a:effectLst/>
              </a:rPr>
              <a:t>All technical specifications</a:t>
            </a:r>
          </a:p>
          <a:p>
            <a:pPr lvl="3">
              <a:buFont typeface="Wingdings" panose="05000000000000000000" pitchFamily="2" charset="2"/>
              <a:buChar char="ü"/>
            </a:pPr>
            <a:r>
              <a:rPr lang="en-US" sz="1200" b="0" i="0" dirty="0">
                <a:solidFill>
                  <a:srgbClr val="1F2328"/>
                </a:solidFill>
                <a:effectLst/>
              </a:rPr>
              <a:t>Conformance of NIEM model artifacts with those technical specifications</a:t>
            </a:r>
          </a:p>
          <a:p>
            <a:pPr lvl="3">
              <a:buFont typeface="Wingdings" panose="05000000000000000000" pitchFamily="2" charset="2"/>
              <a:buChar char="ü"/>
            </a:pPr>
            <a:r>
              <a:rPr lang="en-US" sz="1200" b="0" i="0" dirty="0">
                <a:solidFill>
                  <a:srgbClr val="1F2328"/>
                </a:solidFill>
                <a:effectLst/>
              </a:rPr>
              <a:t>The design (but not the execution) of the NIEM release workflow and artifacts.</a:t>
            </a:r>
          </a:p>
          <a:p>
            <a:pPr lvl="3">
              <a:buFont typeface="Wingdings" panose="05000000000000000000" pitchFamily="2" charset="2"/>
              <a:buChar char="ü"/>
            </a:pPr>
            <a:r>
              <a:rPr lang="en-US" sz="1200" b="0" i="0" dirty="0">
                <a:solidFill>
                  <a:srgbClr val="1F2328"/>
                </a:solidFill>
                <a:effectLst/>
              </a:rPr>
              <a:t>A tool strategy, requirements and desiderata for software tools supporting developers who design NIEM-conforming message specifications and/or implement software that creates or consumes NIEM-conforming messages.</a:t>
            </a:r>
          </a:p>
          <a:p>
            <a:pPr lvl="3">
              <a:buFont typeface="Wingdings" panose="05000000000000000000" pitchFamily="2" charset="2"/>
              <a:buChar char="ü"/>
            </a:pPr>
            <a:r>
              <a:rPr lang="en-US" sz="1200" b="0" i="0" dirty="0">
                <a:solidFill>
                  <a:srgbClr val="1F2328"/>
                </a:solidFill>
                <a:effectLst/>
              </a:rPr>
              <a:t>The adapter, external, and utility schema documents in the XML Schema representation of the NIEM data model.</a:t>
            </a:r>
          </a:p>
          <a:p>
            <a:pPr lvl="2">
              <a:lnSpc>
                <a:spcPct val="107000"/>
              </a:lnSpc>
              <a:spcBef>
                <a:spcPts val="0"/>
              </a:spcBef>
              <a:spcAft>
                <a:spcPts val="800"/>
              </a:spcAft>
              <a:buFont typeface="Wingdings" panose="05000000000000000000" pitchFamily="2" charset="2"/>
              <a:buChar char="§"/>
              <a:tabLst>
                <a:tab pos="457200" algn="l"/>
              </a:tabLst>
            </a:pPr>
            <a:endParaRPr lang="en-US" sz="1200" dirty="0">
              <a:solidFill>
                <a:srgbClr val="000000"/>
              </a:solidFill>
              <a:latin typeface="Arial" panose="020B0604020202020204" pitchFamily="34" charset="0"/>
              <a:cs typeface="Times New Roman" panose="02020603050405020304" pitchFamily="18" charset="0"/>
            </a:endParaRPr>
          </a:p>
        </p:txBody>
      </p:sp>
      <p:sp>
        <p:nvSpPr>
          <p:cNvPr id="3" name="Callout: Line 2">
            <a:extLst>
              <a:ext uri="{FF2B5EF4-FFF2-40B4-BE49-F238E27FC236}">
                <a16:creationId xmlns:a16="http://schemas.microsoft.com/office/drawing/2014/main" id="{06D1E884-5F61-9709-3996-51047F40A0A9}"/>
              </a:ext>
            </a:extLst>
          </p:cNvPr>
          <p:cNvSpPr/>
          <p:nvPr/>
        </p:nvSpPr>
        <p:spPr bwMode="auto">
          <a:xfrm>
            <a:off x="782320" y="2929534"/>
            <a:ext cx="762000" cy="589280"/>
          </a:xfrm>
          <a:prstGeom prst="borderCallout1">
            <a:avLst>
              <a:gd name="adj1" fmla="val 49053"/>
              <a:gd name="adj2" fmla="val 103975"/>
              <a:gd name="adj3" fmla="val 36899"/>
              <a:gd name="adj4" fmla="val 325257"/>
            </a:avLst>
          </a:prstGeom>
          <a:solidFill>
            <a:schemeClr val="bg1"/>
          </a:solidFill>
          <a:ln>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algn="ctr">
              <a:lnSpc>
                <a:spcPct val="120000"/>
              </a:lnSpc>
            </a:pPr>
            <a:r>
              <a:rPr lang="en-US" sz="1000" b="1" spc="-50" dirty="0">
                <a:solidFill>
                  <a:srgbClr val="FF0000"/>
                </a:solidFill>
                <a:cs typeface="Arial"/>
              </a:rPr>
              <a:t>Who does this?</a:t>
            </a:r>
          </a:p>
        </p:txBody>
      </p:sp>
      <p:sp>
        <p:nvSpPr>
          <p:cNvPr id="5" name="Callout: Line 4">
            <a:extLst>
              <a:ext uri="{FF2B5EF4-FFF2-40B4-BE49-F238E27FC236}">
                <a16:creationId xmlns:a16="http://schemas.microsoft.com/office/drawing/2014/main" id="{B3660216-71E1-58B2-4E36-0D03DD5712CC}"/>
              </a:ext>
            </a:extLst>
          </p:cNvPr>
          <p:cNvSpPr/>
          <p:nvPr/>
        </p:nvSpPr>
        <p:spPr bwMode="auto">
          <a:xfrm>
            <a:off x="264160" y="1747520"/>
            <a:ext cx="899160" cy="906343"/>
          </a:xfrm>
          <a:prstGeom prst="borderCallout1">
            <a:avLst>
              <a:gd name="adj1" fmla="val 49053"/>
              <a:gd name="adj2" fmla="val 103975"/>
              <a:gd name="adj3" fmla="val 100692"/>
              <a:gd name="adj4" fmla="val 319924"/>
            </a:avLst>
          </a:prstGeom>
          <a:solidFill>
            <a:schemeClr val="bg1"/>
          </a:solidFill>
          <a:ln>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algn="ctr">
              <a:lnSpc>
                <a:spcPct val="120000"/>
              </a:lnSpc>
            </a:pPr>
            <a:r>
              <a:rPr lang="en-US" sz="1000" b="1" spc="-50" dirty="0">
                <a:solidFill>
                  <a:srgbClr val="FF0000"/>
                </a:solidFill>
                <a:cs typeface="Arial"/>
              </a:rPr>
              <a:t>NIEM Model Version 6.0 is a specification</a:t>
            </a:r>
          </a:p>
        </p:txBody>
      </p:sp>
    </p:spTree>
    <p:extLst>
      <p:ext uri="{BB962C8B-B14F-4D97-AF65-F5344CB8AC3E}">
        <p14:creationId xmlns:p14="http://schemas.microsoft.com/office/powerpoint/2010/main" val="175979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39A6-9B41-66F4-F1D2-E45C0F93BF0B}"/>
              </a:ext>
            </a:extLst>
          </p:cNvPr>
          <p:cNvSpPr>
            <a:spLocks noGrp="1"/>
          </p:cNvSpPr>
          <p:nvPr>
            <p:ph type="title"/>
          </p:nvPr>
        </p:nvSpPr>
        <p:spPr/>
        <p:txBody>
          <a:bodyPr/>
          <a:lstStyle/>
          <a:p>
            <a:r>
              <a:rPr lang="en-US" dirty="0">
                <a:solidFill>
                  <a:srgbClr val="242424"/>
                </a:solidFill>
                <a:latin typeface="Arial" panose="020B0604020202020204" pitchFamily="34" charset="0"/>
                <a:cs typeface="Times New Roman" panose="02020603050405020304" pitchFamily="18" charset="0"/>
              </a:rPr>
              <a:t>NTAC NTAC Governance, Roles &amp; Responsibilities   </a:t>
            </a:r>
            <a:r>
              <a:rPr lang="en-US"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0F824B73-4369-DD9B-4F21-7F70561F100B}"/>
              </a:ext>
            </a:extLst>
          </p:cNvPr>
          <p:cNvSpPr>
            <a:spLocks noGrp="1"/>
          </p:cNvSpPr>
          <p:nvPr>
            <p:ph type="sldNum" sz="quarter" idx="4"/>
          </p:nvPr>
        </p:nvSpPr>
        <p:spPr/>
        <p:txBody>
          <a:bodyPr/>
          <a:lstStyle/>
          <a:p>
            <a:fld id="{6E6030FC-FB78-5E4D-92EA-5D9433591EA9}" type="slidenum">
              <a:rPr lang="en-US" smtClean="0"/>
              <a:pPr/>
              <a:t>6</a:t>
            </a:fld>
            <a:endParaRPr lang="en-US" dirty="0"/>
          </a:p>
        </p:txBody>
      </p:sp>
      <p:sp>
        <p:nvSpPr>
          <p:cNvPr id="7" name="Text Placeholder 6">
            <a:extLst>
              <a:ext uri="{FF2B5EF4-FFF2-40B4-BE49-F238E27FC236}">
                <a16:creationId xmlns:a16="http://schemas.microsoft.com/office/drawing/2014/main" id="{0C158003-ACA5-8FA5-BC1F-876523DF6070}"/>
              </a:ext>
            </a:extLst>
          </p:cNvPr>
          <p:cNvSpPr>
            <a:spLocks noGrp="1"/>
          </p:cNvSpPr>
          <p:nvPr>
            <p:ph type="body" sz="quarter" idx="13"/>
          </p:nvPr>
        </p:nvSpPr>
        <p:spPr>
          <a:xfrm>
            <a:off x="503208" y="906979"/>
            <a:ext cx="11079192" cy="5044041"/>
          </a:xfrm>
        </p:spPr>
        <p:txBody>
          <a:bodyPr>
            <a:normAutofit/>
          </a:bodyPr>
          <a:lstStyle/>
          <a:p>
            <a:pPr lvl="2">
              <a:buFont typeface="Wingdings" panose="05000000000000000000" pitchFamily="2" charset="2"/>
              <a:buChar char="§"/>
            </a:pPr>
            <a:r>
              <a:rPr lang="en-US" sz="1400" dirty="0">
                <a:solidFill>
                  <a:srgbClr val="1F2328"/>
                </a:solidFill>
              </a:rPr>
              <a:t>Outlines Decision Process</a:t>
            </a:r>
          </a:p>
          <a:p>
            <a:pPr marL="1371600" lvl="3" indent="0">
              <a:buNone/>
            </a:pPr>
            <a:r>
              <a:rPr lang="en-US" sz="1200" b="1" i="0" dirty="0">
                <a:solidFill>
                  <a:srgbClr val="1F2328"/>
                </a:solidFill>
                <a:effectLst/>
              </a:rPr>
              <a:t>For most decisions, the NTAC operates by </a:t>
            </a:r>
            <a:r>
              <a:rPr lang="en-US" sz="1200" b="1" i="0" u="sng" dirty="0">
                <a:solidFill>
                  <a:srgbClr val="1F2328"/>
                </a:solidFill>
                <a:effectLst/>
                <a:hlinkClick r:id="rId3"/>
              </a:rPr>
              <a:t>lazy consensus</a:t>
            </a:r>
            <a:r>
              <a:rPr lang="en-US" sz="1200" b="1" i="0" dirty="0">
                <a:solidFill>
                  <a:srgbClr val="1F2328"/>
                </a:solidFill>
                <a:effectLst/>
              </a:rPr>
              <a:t>. The following decisions are made by agreement of the co-chairs:</a:t>
            </a:r>
          </a:p>
          <a:p>
            <a:pPr lvl="3">
              <a:buFont typeface="Wingdings" panose="05000000000000000000" pitchFamily="2" charset="2"/>
              <a:buChar char="ü"/>
            </a:pPr>
            <a:r>
              <a:rPr lang="en-US" sz="1200" b="0" i="0" dirty="0">
                <a:solidFill>
                  <a:srgbClr val="1F2328"/>
                </a:solidFill>
                <a:effectLst/>
              </a:rPr>
              <a:t>Appointment of the NTAC voting member as an Expert Voting on the PGB </a:t>
            </a:r>
            <a:r>
              <a:rPr lang="en-US" sz="1200" b="0" i="0" u="sng" dirty="0">
                <a:solidFill>
                  <a:srgbClr val="1F2328"/>
                </a:solidFill>
                <a:effectLst/>
                <a:hlinkClick r:id="rId4"/>
              </a:rPr>
              <a:t>(according to Open Projects Rule 5.1)</a:t>
            </a:r>
            <a:r>
              <a:rPr lang="en-US" sz="1200" b="0" i="0" dirty="0">
                <a:solidFill>
                  <a:srgbClr val="1F2328"/>
                </a:solidFill>
                <a:effectLst/>
              </a:rPr>
              <a:t> on a rotating basis.</a:t>
            </a:r>
          </a:p>
          <a:p>
            <a:pPr lvl="3">
              <a:buFont typeface="Wingdings" panose="05000000000000000000" pitchFamily="2" charset="2"/>
              <a:buChar char="ü"/>
            </a:pPr>
            <a:r>
              <a:rPr lang="en-US" sz="1200" b="0" i="0" dirty="0">
                <a:solidFill>
                  <a:srgbClr val="1F2328"/>
                </a:solidFill>
                <a:effectLst/>
              </a:rPr>
              <a:t>The NTAC may, at its own discretion, delegate authority on minor technical decisions to Maintainers in the community, including but not limited to:</a:t>
            </a:r>
          </a:p>
          <a:p>
            <a:pPr lvl="3">
              <a:buFont typeface="Wingdings" panose="05000000000000000000" pitchFamily="2" charset="2"/>
              <a:buChar char="ü"/>
            </a:pPr>
            <a:r>
              <a:rPr lang="en-US" sz="1200" b="0" i="0" dirty="0">
                <a:solidFill>
                  <a:srgbClr val="1F2328"/>
                </a:solidFill>
                <a:effectLst/>
              </a:rPr>
              <a:t>Tagging of </a:t>
            </a:r>
            <a:r>
              <a:rPr lang="en-US" sz="1200" b="0" i="1" dirty="0">
                <a:solidFill>
                  <a:srgbClr val="1F2328"/>
                </a:solidFill>
                <a:effectLst/>
              </a:rPr>
              <a:t>minor versions</a:t>
            </a:r>
            <a:r>
              <a:rPr lang="en-US" sz="1200" b="0" i="0" dirty="0">
                <a:solidFill>
                  <a:srgbClr val="1F2328"/>
                </a:solidFill>
                <a:effectLst/>
              </a:rPr>
              <a:t> of a project</a:t>
            </a:r>
          </a:p>
          <a:p>
            <a:pPr lvl="3">
              <a:buFont typeface="Wingdings" panose="05000000000000000000" pitchFamily="2" charset="2"/>
              <a:buChar char="ü"/>
            </a:pPr>
            <a:r>
              <a:rPr lang="en-US" sz="1200" b="0" i="0" dirty="0">
                <a:solidFill>
                  <a:srgbClr val="1F2328"/>
                </a:solidFill>
                <a:effectLst/>
              </a:rPr>
              <a:t>Creation and merging/removal of feature branches</a:t>
            </a:r>
          </a:p>
          <a:p>
            <a:pPr lvl="3">
              <a:buFont typeface="Wingdings" panose="05000000000000000000" pitchFamily="2" charset="2"/>
              <a:buChar char="ü"/>
            </a:pPr>
            <a:r>
              <a:rPr lang="en-US" sz="1200" b="0" i="0" dirty="0">
                <a:solidFill>
                  <a:srgbClr val="1F2328"/>
                </a:solidFill>
                <a:effectLst/>
              </a:rPr>
              <a:t>Acceptance or rejection of specific defects, feature requests, user stories</a:t>
            </a:r>
          </a:p>
          <a:p>
            <a:pPr lvl="3">
              <a:buFont typeface="Wingdings" panose="05000000000000000000" pitchFamily="2" charset="2"/>
              <a:buChar char="ü"/>
            </a:pPr>
            <a:r>
              <a:rPr lang="en-US" sz="1200" b="0" i="0" dirty="0">
                <a:solidFill>
                  <a:srgbClr val="1F2328"/>
                </a:solidFill>
                <a:effectLst/>
              </a:rPr>
              <a:t>Merging of pull requests</a:t>
            </a:r>
          </a:p>
          <a:p>
            <a:pPr marL="1371600" lvl="3" indent="0">
              <a:buNone/>
            </a:pPr>
            <a:r>
              <a:rPr lang="en-US" sz="1200" b="1" i="0" dirty="0">
                <a:solidFill>
                  <a:srgbClr val="1F2328"/>
                </a:solidFill>
                <a:effectLst/>
              </a:rPr>
              <a:t>Decisions on the following items must be made based on a </a:t>
            </a:r>
            <a:r>
              <a:rPr lang="en-US" sz="1200" b="1" i="0" u="sng" dirty="0">
                <a:solidFill>
                  <a:srgbClr val="1F2328"/>
                </a:solidFill>
                <a:effectLst/>
                <a:hlinkClick r:id="rId5"/>
              </a:rPr>
              <a:t>Simple Majority Vote</a:t>
            </a:r>
            <a:endParaRPr lang="en-US" sz="1200" b="1" i="0" dirty="0">
              <a:solidFill>
                <a:srgbClr val="1F2328"/>
              </a:solidFill>
              <a:effectLst/>
            </a:endParaRPr>
          </a:p>
          <a:p>
            <a:pPr lvl="3">
              <a:buFont typeface="Wingdings" panose="05000000000000000000" pitchFamily="2" charset="2"/>
              <a:buChar char="ü"/>
            </a:pPr>
            <a:r>
              <a:rPr lang="en-US" sz="1200" b="0" i="0" dirty="0">
                <a:solidFill>
                  <a:srgbClr val="1F2328"/>
                </a:solidFill>
                <a:effectLst/>
              </a:rPr>
              <a:t>Creation of a new repository and appointment of one or more Maintainers to the repository.</a:t>
            </a:r>
          </a:p>
          <a:p>
            <a:pPr lvl="3">
              <a:buFont typeface="Wingdings" panose="05000000000000000000" pitchFamily="2" charset="2"/>
              <a:buChar char="ü"/>
            </a:pPr>
            <a:r>
              <a:rPr lang="en-US" sz="1200" b="0" i="0" dirty="0">
                <a:solidFill>
                  <a:srgbClr val="1F2328"/>
                </a:solidFill>
                <a:effectLst/>
              </a:rPr>
              <a:t>Tagging / releasing of a new </a:t>
            </a:r>
            <a:r>
              <a:rPr lang="en-US" sz="1200" b="0" i="1" dirty="0">
                <a:solidFill>
                  <a:srgbClr val="1F2328"/>
                </a:solidFill>
                <a:effectLst/>
              </a:rPr>
              <a:t>major version</a:t>
            </a:r>
            <a:r>
              <a:rPr lang="en-US" sz="1200" b="0" i="0" dirty="0">
                <a:solidFill>
                  <a:srgbClr val="1F2328"/>
                </a:solidFill>
                <a:effectLst/>
              </a:rPr>
              <a:t> of a project</a:t>
            </a:r>
          </a:p>
          <a:p>
            <a:pPr lvl="3">
              <a:buFont typeface="Wingdings" panose="05000000000000000000" pitchFamily="2" charset="2"/>
              <a:buChar char="ü"/>
            </a:pPr>
            <a:r>
              <a:rPr lang="en-US" sz="1200" b="0" i="0" dirty="0">
                <a:solidFill>
                  <a:srgbClr val="1F2328"/>
                </a:solidFill>
                <a:effectLst/>
              </a:rPr>
              <a:t>Recommending work to the PGB for promotion to the standards track</a:t>
            </a:r>
          </a:p>
          <a:p>
            <a:pPr lvl="3">
              <a:buFont typeface="Wingdings" panose="05000000000000000000" pitchFamily="2" charset="2"/>
              <a:buChar char="ü"/>
            </a:pPr>
            <a:endParaRPr lang="en-US" sz="1200" b="0" i="0" dirty="0">
              <a:solidFill>
                <a:srgbClr val="1F2328"/>
              </a:solidFill>
              <a:effectLst/>
              <a:latin typeface="-apple-system"/>
            </a:endParaRPr>
          </a:p>
          <a:p>
            <a:pPr lvl="2">
              <a:lnSpc>
                <a:spcPct val="107000"/>
              </a:lnSpc>
              <a:spcBef>
                <a:spcPts val="0"/>
              </a:spcBef>
              <a:spcAft>
                <a:spcPts val="800"/>
              </a:spcAft>
              <a:buFont typeface="Wingdings" panose="05000000000000000000" pitchFamily="2" charset="2"/>
              <a:buChar char="§"/>
              <a:tabLst>
                <a:tab pos="457200" algn="l"/>
              </a:tabLst>
            </a:pPr>
            <a:endParaRPr lang="en-US" sz="1200" dirty="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0613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39A6-9B41-66F4-F1D2-E45C0F93BF0B}"/>
              </a:ext>
            </a:extLst>
          </p:cNvPr>
          <p:cNvSpPr>
            <a:spLocks noGrp="1"/>
          </p:cNvSpPr>
          <p:nvPr>
            <p:ph type="title"/>
          </p:nvPr>
        </p:nvSpPr>
        <p:spPr/>
        <p:txBody>
          <a:bodyPr/>
          <a:lstStyle/>
          <a:p>
            <a:r>
              <a:rPr lang="en-US" dirty="0">
                <a:solidFill>
                  <a:srgbClr val="242424"/>
                </a:solidFill>
                <a:latin typeface="Arial" panose="020B0604020202020204" pitchFamily="34" charset="0"/>
                <a:cs typeface="Times New Roman" panose="02020603050405020304" pitchFamily="18" charset="0"/>
              </a:rPr>
              <a:t>NBAC Governance, Roles &amp; Responsibilities   </a:t>
            </a:r>
            <a:r>
              <a:rPr lang="en-US"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0F824B73-4369-DD9B-4F21-7F70561F100B}"/>
              </a:ext>
            </a:extLst>
          </p:cNvPr>
          <p:cNvSpPr>
            <a:spLocks noGrp="1"/>
          </p:cNvSpPr>
          <p:nvPr>
            <p:ph type="sldNum" sz="quarter" idx="4"/>
          </p:nvPr>
        </p:nvSpPr>
        <p:spPr/>
        <p:txBody>
          <a:bodyPr/>
          <a:lstStyle/>
          <a:p>
            <a:fld id="{6E6030FC-FB78-5E4D-92EA-5D9433591EA9}" type="slidenum">
              <a:rPr lang="en-US" smtClean="0"/>
              <a:pPr/>
              <a:t>7</a:t>
            </a:fld>
            <a:endParaRPr lang="en-US" dirty="0"/>
          </a:p>
        </p:txBody>
      </p:sp>
      <p:sp>
        <p:nvSpPr>
          <p:cNvPr id="7" name="Text Placeholder 6">
            <a:extLst>
              <a:ext uri="{FF2B5EF4-FFF2-40B4-BE49-F238E27FC236}">
                <a16:creationId xmlns:a16="http://schemas.microsoft.com/office/drawing/2014/main" id="{0C158003-ACA5-8FA5-BC1F-876523DF6070}"/>
              </a:ext>
            </a:extLst>
          </p:cNvPr>
          <p:cNvSpPr>
            <a:spLocks noGrp="1"/>
          </p:cNvSpPr>
          <p:nvPr>
            <p:ph type="body" sz="quarter" idx="13"/>
          </p:nvPr>
        </p:nvSpPr>
        <p:spPr>
          <a:xfrm>
            <a:off x="503208" y="906979"/>
            <a:ext cx="11079192" cy="5464844"/>
          </a:xfrm>
        </p:spPr>
        <p:txBody>
          <a:bodyPr>
            <a:normAutofit fontScale="70000" lnSpcReduction="20000"/>
          </a:bodyPr>
          <a:lstStyle/>
          <a:p>
            <a:pPr marR="0" lvl="0">
              <a:lnSpc>
                <a:spcPct val="107000"/>
              </a:lnSpc>
              <a:spcBef>
                <a:spcPts val="0"/>
              </a:spcBef>
              <a:spcAft>
                <a:spcPts val="800"/>
              </a:spcAft>
              <a:buFont typeface="Arial" panose="020B0604020202020204" pitchFamily="34" charset="0"/>
              <a:buChar char="•"/>
              <a:tabLst>
                <a:tab pos="457200" algn="l"/>
              </a:tabLst>
            </a:pPr>
            <a:r>
              <a:rPr lang="en-US" sz="2200" b="1" dirty="0">
                <a:solidFill>
                  <a:srgbClr val="000000"/>
                </a:solidFill>
                <a:cs typeface="Times New Roman" panose="02020603050405020304" pitchFamily="18" charset="0"/>
              </a:rPr>
              <a:t>Reference Document (s): </a:t>
            </a:r>
          </a:p>
          <a:p>
            <a:pPr marL="571500" lvl="1" indent="-171450">
              <a:lnSpc>
                <a:spcPct val="107000"/>
              </a:lnSpc>
              <a:spcBef>
                <a:spcPts val="0"/>
              </a:spcBef>
              <a:spcAft>
                <a:spcPts val="800"/>
              </a:spcAft>
              <a:buFont typeface="Arial" panose="020B0604020202020204" pitchFamily="34" charset="0"/>
              <a:buChar char="—"/>
              <a:tabLst>
                <a:tab pos="457200" algn="l"/>
              </a:tabLst>
            </a:pPr>
            <a:r>
              <a:rPr lang="en-US" sz="2200" dirty="0">
                <a:solidFill>
                  <a:srgbClr val="000000"/>
                </a:solidFill>
                <a:cs typeface="Times New Roman" panose="02020603050405020304" pitchFamily="18" charset="0"/>
              </a:rPr>
              <a:t>(Approved) NIEMOpen NBAC TSC Governance (Rev2) v7 7-27-2023.dox </a:t>
            </a:r>
            <a:r>
              <a:rPr lang="en-US" sz="2200" b="1" dirty="0">
                <a:solidFill>
                  <a:srgbClr val="000000"/>
                </a:solidFill>
                <a:cs typeface="Times New Roman" panose="02020603050405020304" pitchFamily="18" charset="0"/>
              </a:rPr>
              <a:t>: </a:t>
            </a:r>
            <a:r>
              <a:rPr lang="en-US" sz="2200" b="1" dirty="0">
                <a:solidFill>
                  <a:srgbClr val="000000"/>
                </a:solidFill>
                <a:cs typeface="Times New Roman" panose="02020603050405020304" pitchFamily="18" charset="0"/>
                <a:hlinkClick r:id="rId3"/>
              </a:rPr>
              <a:t>https://github.com/niemopen/nbac-admin/blob/main/documents/(APPROVED)%20%20NIEMOpen%20NBAC%20TSC%20Governance%20Doc%20(Rev%202)%20%20v7%20%207-27-2023.pdf</a:t>
            </a:r>
            <a:endParaRPr lang="en-US" sz="2200" b="1" dirty="0">
              <a:solidFill>
                <a:srgbClr val="000000"/>
              </a:solidFill>
              <a:cs typeface="Times New Roman" panose="02020603050405020304" pitchFamily="18" charset="0"/>
            </a:endParaRPr>
          </a:p>
          <a:p>
            <a:pPr marL="0" marR="0" lvl="0" indent="0">
              <a:lnSpc>
                <a:spcPct val="107000"/>
              </a:lnSpc>
              <a:spcBef>
                <a:spcPts val="0"/>
              </a:spcBef>
              <a:spcAft>
                <a:spcPts val="800"/>
              </a:spcAft>
              <a:buNone/>
              <a:tabLst>
                <a:tab pos="457200" algn="l"/>
              </a:tabLst>
            </a:pPr>
            <a:endParaRPr lang="en-US" sz="1400" b="1" dirty="0">
              <a:solidFill>
                <a:srgbClr val="000000"/>
              </a:solidFill>
              <a:cs typeface="Times New Roman" panose="02020603050405020304" pitchFamily="18" charset="0"/>
            </a:endParaRPr>
          </a:p>
          <a:p>
            <a:pPr marL="1085850" lvl="2" indent="-285750">
              <a:spcBef>
                <a:spcPts val="0"/>
              </a:spcBef>
              <a:buFont typeface="Wingdings" panose="05000000000000000000" pitchFamily="2" charset="2"/>
              <a:buChar char="§"/>
            </a:pPr>
            <a:r>
              <a:rPr lang="en-US" sz="2200" b="1" kern="0" dirty="0">
                <a:solidFill>
                  <a:srgbClr val="23292E"/>
                </a:solidFill>
                <a:effectLst/>
                <a:ea typeface="Segoe UI" panose="020B0502040204020203" pitchFamily="34" charset="0"/>
              </a:rPr>
              <a:t>NBAC</a:t>
            </a:r>
            <a:r>
              <a:rPr lang="en-US" sz="2200" b="1" kern="0" spc="-10" dirty="0">
                <a:solidFill>
                  <a:srgbClr val="23292E"/>
                </a:solidFill>
                <a:effectLst/>
                <a:ea typeface="Segoe UI" panose="020B0502040204020203" pitchFamily="34" charset="0"/>
              </a:rPr>
              <a:t> </a:t>
            </a:r>
            <a:r>
              <a:rPr lang="en-US" sz="2200" b="1" kern="0" dirty="0">
                <a:solidFill>
                  <a:srgbClr val="23292E"/>
                </a:solidFill>
                <a:effectLst/>
                <a:ea typeface="Segoe UI" panose="020B0502040204020203" pitchFamily="34" charset="0"/>
              </a:rPr>
              <a:t>Technical</a:t>
            </a:r>
            <a:r>
              <a:rPr lang="en-US" sz="2200" b="1" kern="0" spc="-20" dirty="0">
                <a:solidFill>
                  <a:srgbClr val="23292E"/>
                </a:solidFill>
                <a:effectLst/>
                <a:ea typeface="Segoe UI" panose="020B0502040204020203" pitchFamily="34" charset="0"/>
              </a:rPr>
              <a:t> </a:t>
            </a:r>
            <a:r>
              <a:rPr lang="en-US" sz="2200" b="1" kern="0" dirty="0">
                <a:solidFill>
                  <a:srgbClr val="23292E"/>
                </a:solidFill>
                <a:effectLst/>
                <a:ea typeface="Segoe UI" panose="020B0502040204020203" pitchFamily="34" charset="0"/>
              </a:rPr>
              <a:t>Steering</a:t>
            </a:r>
            <a:r>
              <a:rPr lang="en-US" sz="2200" b="1" kern="0" spc="-10" dirty="0">
                <a:solidFill>
                  <a:srgbClr val="23292E"/>
                </a:solidFill>
                <a:effectLst/>
                <a:ea typeface="Segoe UI" panose="020B0502040204020203" pitchFamily="34" charset="0"/>
              </a:rPr>
              <a:t> </a:t>
            </a:r>
            <a:r>
              <a:rPr lang="en-US" sz="2200" b="1" kern="0" dirty="0">
                <a:solidFill>
                  <a:srgbClr val="23292E"/>
                </a:solidFill>
                <a:effectLst/>
                <a:ea typeface="Segoe UI" panose="020B0502040204020203" pitchFamily="34" charset="0"/>
              </a:rPr>
              <a:t>Committee</a:t>
            </a:r>
            <a:r>
              <a:rPr lang="en-US" sz="2200" b="1" kern="0" spc="-20" dirty="0">
                <a:solidFill>
                  <a:srgbClr val="23292E"/>
                </a:solidFill>
                <a:effectLst/>
                <a:ea typeface="Segoe UI" panose="020B0502040204020203" pitchFamily="34" charset="0"/>
              </a:rPr>
              <a:t> </a:t>
            </a:r>
            <a:r>
              <a:rPr lang="en-US" sz="2200" b="1" kern="0" dirty="0">
                <a:solidFill>
                  <a:srgbClr val="23292E"/>
                </a:solidFill>
                <a:effectLst/>
                <a:ea typeface="Segoe UI" panose="020B0502040204020203" pitchFamily="34" charset="0"/>
              </a:rPr>
              <a:t>(TSC)</a:t>
            </a:r>
            <a:r>
              <a:rPr lang="en-US" sz="2200" b="1" kern="0" spc="-10" dirty="0">
                <a:solidFill>
                  <a:srgbClr val="23292E"/>
                </a:solidFill>
                <a:effectLst/>
                <a:ea typeface="Segoe UI" panose="020B0502040204020203" pitchFamily="34" charset="0"/>
              </a:rPr>
              <a:t> Scope</a:t>
            </a:r>
            <a:endParaRPr lang="en-US" sz="2200" b="1" kern="0" dirty="0">
              <a:effectLst/>
              <a:ea typeface="Segoe UI" panose="020B0502040204020203" pitchFamily="34" charset="0"/>
            </a:endParaRPr>
          </a:p>
          <a:p>
            <a:pPr marL="1092200" marR="412750" lvl="3" indent="0">
              <a:lnSpc>
                <a:spcPct val="102000"/>
              </a:lnSpc>
              <a:spcBef>
                <a:spcPts val="1200"/>
              </a:spcBef>
              <a:buNone/>
            </a:pPr>
            <a:r>
              <a:rPr lang="en-US" sz="1700" dirty="0">
                <a:solidFill>
                  <a:srgbClr val="23292E"/>
                </a:solidFill>
                <a:effectLst/>
                <a:ea typeface="Segoe UI" panose="020B0502040204020203" pitchFamily="34" charset="0"/>
              </a:rPr>
              <a:t>The</a:t>
            </a:r>
            <a:r>
              <a:rPr lang="en-US" sz="1700" spc="-8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scope</a:t>
            </a:r>
            <a:r>
              <a:rPr lang="en-US" sz="1700" spc="-8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of</a:t>
            </a:r>
            <a:r>
              <a:rPr lang="en-US" sz="1700" spc="-8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the</a:t>
            </a:r>
            <a:r>
              <a:rPr lang="en-US" sz="1700" spc="-8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NBAC</a:t>
            </a:r>
            <a:r>
              <a:rPr lang="en-US" sz="1700" spc="-8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Technical</a:t>
            </a:r>
            <a:r>
              <a:rPr lang="en-US" sz="1700" spc="-8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Steering</a:t>
            </a:r>
            <a:r>
              <a:rPr lang="en-US" sz="1700" spc="-8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Committee</a:t>
            </a:r>
            <a:r>
              <a:rPr lang="en-US" sz="1700" spc="-8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(TSC)</a:t>
            </a:r>
            <a:r>
              <a:rPr lang="en-US" sz="1700" spc="-8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is</a:t>
            </a:r>
            <a:r>
              <a:rPr lang="en-US" sz="1700" spc="-8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to</a:t>
            </a:r>
            <a:r>
              <a:rPr lang="en-US" sz="1700" spc="-8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manage</a:t>
            </a:r>
            <a:r>
              <a:rPr lang="en-US" sz="1700" spc="-8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the</a:t>
            </a:r>
            <a:r>
              <a:rPr lang="en-US" sz="1700" spc="-8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content of</a:t>
            </a:r>
            <a:r>
              <a:rPr lang="en-US" sz="1700" spc="-4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the</a:t>
            </a:r>
            <a:r>
              <a:rPr lang="en-US" sz="1700" spc="-4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Core</a:t>
            </a:r>
            <a:r>
              <a:rPr lang="en-US" sz="1700" spc="-4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namespace</a:t>
            </a:r>
            <a:r>
              <a:rPr lang="en-US" sz="1700" spc="-4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in</a:t>
            </a:r>
            <a:r>
              <a:rPr lang="en-US" sz="1700" spc="-4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the</a:t>
            </a:r>
            <a:r>
              <a:rPr lang="en-US" sz="1700" spc="-4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NIEM</a:t>
            </a:r>
            <a:r>
              <a:rPr lang="en-US" sz="1700" spc="-4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data</a:t>
            </a:r>
            <a:r>
              <a:rPr lang="en-US" sz="1700" spc="-4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model,</a:t>
            </a:r>
            <a:r>
              <a:rPr lang="en-US" sz="1700" spc="-4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harmonize</a:t>
            </a:r>
            <a:r>
              <a:rPr lang="en-US" sz="1700" spc="-4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content</a:t>
            </a:r>
            <a:r>
              <a:rPr lang="en-US" sz="1700" spc="-5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across</a:t>
            </a:r>
            <a:r>
              <a:rPr lang="en-US" sz="1700" spc="-4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Core</a:t>
            </a:r>
            <a:r>
              <a:rPr lang="en-US" sz="1700" spc="-4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and the</a:t>
            </a:r>
            <a:r>
              <a:rPr lang="en-US" sz="1700" spc="-8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domains,</a:t>
            </a:r>
            <a:r>
              <a:rPr lang="en-US" sz="1700" spc="-8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validate</a:t>
            </a:r>
            <a:r>
              <a:rPr lang="en-US" sz="1700" spc="-8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and</a:t>
            </a:r>
            <a:r>
              <a:rPr lang="en-US" sz="1700" spc="-8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on-board</a:t>
            </a:r>
            <a:r>
              <a:rPr lang="en-US" sz="1700" spc="-8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new</a:t>
            </a:r>
            <a:r>
              <a:rPr lang="en-US" sz="1700" spc="-8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NIEMOpen</a:t>
            </a:r>
            <a:r>
              <a:rPr lang="en-US" sz="1700" spc="-8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Domain</a:t>
            </a:r>
            <a:r>
              <a:rPr lang="en-US" sz="1700" spc="-8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Space</a:t>
            </a:r>
            <a:r>
              <a:rPr lang="en-US" sz="1700" spc="-8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Sub-Committees as</a:t>
            </a:r>
            <a:r>
              <a:rPr lang="en-US" sz="1700" spc="-6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well</a:t>
            </a:r>
            <a:r>
              <a:rPr lang="en-US" sz="1700" spc="-6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as,</a:t>
            </a:r>
            <a:r>
              <a:rPr lang="en-US" sz="1700" spc="-5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advise</a:t>
            </a:r>
            <a:r>
              <a:rPr lang="en-US" sz="1700" spc="-5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and</a:t>
            </a:r>
            <a:r>
              <a:rPr lang="en-US" sz="1700" spc="-5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support</a:t>
            </a:r>
            <a:r>
              <a:rPr lang="en-US" sz="1700" spc="-5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the</a:t>
            </a:r>
            <a:r>
              <a:rPr lang="en-US" sz="1700" spc="-5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Project</a:t>
            </a:r>
            <a:r>
              <a:rPr lang="en-US" sz="1700" spc="-5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Governing</a:t>
            </a:r>
            <a:r>
              <a:rPr lang="en-US" sz="1700" spc="-5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Board</a:t>
            </a:r>
            <a:r>
              <a:rPr lang="en-US" sz="1700" spc="-5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(PGB)</a:t>
            </a:r>
            <a:r>
              <a:rPr lang="en-US" sz="1700" spc="-5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on</a:t>
            </a:r>
            <a:r>
              <a:rPr lang="en-US" sz="1700" spc="-6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matters</a:t>
            </a:r>
            <a:r>
              <a:rPr lang="en-US" sz="1700" spc="-5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relating to business architecture and requirements of NIEMOpen Project. The NBAC TSC </a:t>
            </a:r>
            <a:r>
              <a:rPr lang="en-US" sz="1700" spc="-10" dirty="0">
                <a:solidFill>
                  <a:srgbClr val="23292E"/>
                </a:solidFill>
                <a:effectLst/>
                <a:ea typeface="Segoe UI" panose="020B0502040204020203" pitchFamily="34" charset="0"/>
              </a:rPr>
              <a:t>shall:</a:t>
            </a:r>
          </a:p>
          <a:p>
            <a:pPr marL="1092200" marR="412750" lvl="3" indent="0">
              <a:lnSpc>
                <a:spcPct val="102000"/>
              </a:lnSpc>
              <a:spcBef>
                <a:spcPts val="1200"/>
              </a:spcBef>
              <a:buNone/>
            </a:pPr>
            <a:endParaRPr lang="en-US" sz="1700" dirty="0">
              <a:effectLst/>
              <a:ea typeface="Segoe UI" panose="020B0502040204020203" pitchFamily="34" charset="0"/>
            </a:endParaRPr>
          </a:p>
          <a:p>
            <a:pPr lvl="3">
              <a:lnSpc>
                <a:spcPts val="1525"/>
              </a:lnSpc>
              <a:spcBef>
                <a:spcPts val="0"/>
              </a:spcBef>
              <a:buSzPts val="1100"/>
              <a:buFont typeface="Courier New" panose="02070309020205020404" pitchFamily="49" charset="0"/>
              <a:buChar char="o"/>
              <a:tabLst>
                <a:tab pos="337185" algn="l"/>
              </a:tabLst>
            </a:pPr>
            <a:r>
              <a:rPr lang="en-US" sz="1700" spc="0" dirty="0">
                <a:solidFill>
                  <a:srgbClr val="23292E"/>
                </a:solidFill>
                <a:effectLst/>
                <a:ea typeface="Symbol" panose="05050102010706020507" pitchFamily="18" charset="2"/>
                <a:cs typeface="Symbol" panose="05050102010706020507" pitchFamily="18" charset="2"/>
              </a:rPr>
              <a:t>Facilitate</a:t>
            </a:r>
            <a:r>
              <a:rPr lang="en-US" sz="1700" spc="-3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the</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construction,</a:t>
            </a:r>
            <a:r>
              <a:rPr lang="en-US" sz="1700" spc="-1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maintenance,</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and</a:t>
            </a:r>
            <a:r>
              <a:rPr lang="en-US" sz="1700" spc="-1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use</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of</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a</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business</a:t>
            </a:r>
            <a:r>
              <a:rPr lang="en-US" sz="1700" spc="-10" dirty="0">
                <a:solidFill>
                  <a:srgbClr val="23292E"/>
                </a:solidFill>
                <a:effectLst/>
                <a:ea typeface="Symbol" panose="05050102010706020507" pitchFamily="18" charset="2"/>
                <a:cs typeface="Symbol" panose="05050102010706020507" pitchFamily="18" charset="2"/>
              </a:rPr>
              <a:t> architecture</a:t>
            </a:r>
            <a:r>
              <a:rPr lang="en-US" sz="1700" spc="-10" dirty="0">
                <a:solidFill>
                  <a:srgbClr val="23292E"/>
                </a:solidFill>
                <a:ea typeface="Symbol" panose="05050102010706020507" pitchFamily="18" charset="2"/>
                <a:cs typeface="Symbol" panose="05050102010706020507" pitchFamily="18" charset="2"/>
              </a:rPr>
              <a:t> </a:t>
            </a:r>
            <a:r>
              <a:rPr lang="en-US" sz="1700" dirty="0">
                <a:solidFill>
                  <a:srgbClr val="23292E"/>
                </a:solidFill>
                <a:effectLst/>
                <a:ea typeface="Segoe UI" panose="020B0502040204020203" pitchFamily="34" charset="0"/>
              </a:rPr>
              <a:t>framework,</a:t>
            </a:r>
            <a:r>
              <a:rPr lang="en-US" sz="1700" spc="-2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model,</a:t>
            </a:r>
            <a:r>
              <a:rPr lang="en-US" sz="1700" spc="-1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code,</a:t>
            </a:r>
            <a:r>
              <a:rPr lang="en-US" sz="1700" spc="-1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and</a:t>
            </a:r>
            <a:r>
              <a:rPr lang="en-US" sz="1700" spc="-1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other</a:t>
            </a:r>
            <a:r>
              <a:rPr lang="en-US" sz="1700" spc="-1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NIEMOpen</a:t>
            </a:r>
            <a:r>
              <a:rPr lang="en-US" sz="1700" spc="-1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related</a:t>
            </a:r>
            <a:r>
              <a:rPr lang="en-US" sz="1700" spc="-10" dirty="0">
                <a:solidFill>
                  <a:srgbClr val="23292E"/>
                </a:solidFill>
                <a:effectLst/>
                <a:ea typeface="Segoe UI" panose="020B0502040204020203" pitchFamily="34" charset="0"/>
              </a:rPr>
              <a:t> documentations</a:t>
            </a:r>
            <a:endParaRPr lang="en-US" sz="1700" dirty="0">
              <a:effectLst/>
              <a:ea typeface="Segoe UI" panose="020B0502040204020203" pitchFamily="34" charset="0"/>
            </a:endParaRPr>
          </a:p>
          <a:p>
            <a:pPr lvl="3">
              <a:lnSpc>
                <a:spcPts val="1590"/>
              </a:lnSpc>
              <a:spcBef>
                <a:spcPts val="0"/>
              </a:spcBef>
              <a:buSzPts val="1100"/>
              <a:buFont typeface="Courier New" panose="02070309020205020404" pitchFamily="49" charset="0"/>
              <a:buChar char="o"/>
              <a:tabLst>
                <a:tab pos="337820" algn="l"/>
              </a:tabLst>
            </a:pPr>
            <a:r>
              <a:rPr lang="en-US" sz="1700" spc="0" dirty="0">
                <a:solidFill>
                  <a:srgbClr val="23292E"/>
                </a:solidFill>
                <a:effectLst/>
                <a:ea typeface="Symbol" panose="05050102010706020507" pitchFamily="18" charset="2"/>
                <a:cs typeface="Symbol" panose="05050102010706020507" pitchFamily="18" charset="2"/>
              </a:rPr>
              <a:t>Manage</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the</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harmonization and</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issue</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resolution </a:t>
            </a:r>
            <a:r>
              <a:rPr lang="en-US" sz="1700" spc="-10" dirty="0">
                <a:solidFill>
                  <a:srgbClr val="23292E"/>
                </a:solidFill>
                <a:effectLst/>
                <a:ea typeface="Symbol" panose="05050102010706020507" pitchFamily="18" charset="2"/>
                <a:cs typeface="Symbol" panose="05050102010706020507" pitchFamily="18" charset="2"/>
              </a:rPr>
              <a:t>processes</a:t>
            </a:r>
            <a:endParaRPr lang="en-US" sz="1700" spc="0" dirty="0">
              <a:effectLst/>
              <a:ea typeface="Symbol" panose="05050102010706020507" pitchFamily="18" charset="2"/>
              <a:cs typeface="Symbol" panose="05050102010706020507" pitchFamily="18" charset="2"/>
            </a:endParaRPr>
          </a:p>
          <a:p>
            <a:pPr lvl="3">
              <a:spcBef>
                <a:spcPts val="0"/>
              </a:spcBef>
              <a:buSzPts val="1100"/>
              <a:buFont typeface="Courier New" panose="02070309020205020404" pitchFamily="49" charset="0"/>
              <a:buChar char="o"/>
              <a:tabLst>
                <a:tab pos="337820" algn="l"/>
              </a:tabLst>
            </a:pPr>
            <a:r>
              <a:rPr lang="en-US" sz="1700" spc="0" dirty="0">
                <a:solidFill>
                  <a:srgbClr val="FF0000"/>
                </a:solidFill>
                <a:effectLst/>
                <a:ea typeface="Symbol" panose="05050102010706020507" pitchFamily="18" charset="2"/>
                <a:cs typeface="Symbol" panose="05050102010706020507" pitchFamily="18" charset="2"/>
              </a:rPr>
              <a:t>Prepare</a:t>
            </a:r>
            <a:r>
              <a:rPr lang="en-US" sz="1700" spc="-15" dirty="0">
                <a:solidFill>
                  <a:srgbClr val="FF0000"/>
                </a:solidFill>
                <a:effectLst/>
                <a:ea typeface="Symbol" panose="05050102010706020507" pitchFamily="18" charset="2"/>
                <a:cs typeface="Symbol" panose="05050102010706020507" pitchFamily="18" charset="2"/>
              </a:rPr>
              <a:t> </a:t>
            </a:r>
            <a:r>
              <a:rPr lang="en-US" sz="1700" spc="0" dirty="0">
                <a:solidFill>
                  <a:srgbClr val="FF0000"/>
                </a:solidFill>
                <a:effectLst/>
                <a:ea typeface="Symbol" panose="05050102010706020507" pitchFamily="18" charset="2"/>
                <a:cs typeface="Symbol" panose="05050102010706020507" pitchFamily="18" charset="2"/>
              </a:rPr>
              <a:t>and package</a:t>
            </a:r>
            <a:r>
              <a:rPr lang="en-US" sz="1700" spc="-10" dirty="0">
                <a:solidFill>
                  <a:srgbClr val="FF0000"/>
                </a:solidFill>
                <a:effectLst/>
                <a:ea typeface="Symbol" panose="05050102010706020507" pitchFamily="18" charset="2"/>
                <a:cs typeface="Symbol" panose="05050102010706020507" pitchFamily="18" charset="2"/>
              </a:rPr>
              <a:t> </a:t>
            </a:r>
            <a:r>
              <a:rPr lang="en-US" sz="1700" spc="0" dirty="0">
                <a:solidFill>
                  <a:srgbClr val="FF0000"/>
                </a:solidFill>
                <a:effectLst/>
                <a:ea typeface="Symbol" panose="05050102010706020507" pitchFamily="18" charset="2"/>
                <a:cs typeface="Symbol" panose="05050102010706020507" pitchFamily="18" charset="2"/>
              </a:rPr>
              <a:t>updated</a:t>
            </a:r>
            <a:r>
              <a:rPr lang="en-US" sz="1700" spc="-5" dirty="0">
                <a:solidFill>
                  <a:srgbClr val="FF0000"/>
                </a:solidFill>
                <a:effectLst/>
                <a:ea typeface="Symbol" panose="05050102010706020507" pitchFamily="18" charset="2"/>
                <a:cs typeface="Symbol" panose="05050102010706020507" pitchFamily="18" charset="2"/>
              </a:rPr>
              <a:t> </a:t>
            </a:r>
            <a:r>
              <a:rPr lang="en-US" sz="1700" spc="0" dirty="0">
                <a:solidFill>
                  <a:srgbClr val="FF0000"/>
                </a:solidFill>
                <a:effectLst/>
                <a:ea typeface="Symbol" panose="05050102010706020507" pitchFamily="18" charset="2"/>
                <a:cs typeface="Symbol" panose="05050102010706020507" pitchFamily="18" charset="2"/>
              </a:rPr>
              <a:t>versions</a:t>
            </a:r>
            <a:r>
              <a:rPr lang="en-US" sz="1700" spc="-15" dirty="0">
                <a:solidFill>
                  <a:srgbClr val="FF0000"/>
                </a:solidFill>
                <a:effectLst/>
                <a:ea typeface="Symbol" panose="05050102010706020507" pitchFamily="18" charset="2"/>
                <a:cs typeface="Symbol" panose="05050102010706020507" pitchFamily="18" charset="2"/>
              </a:rPr>
              <a:t> </a:t>
            </a:r>
            <a:r>
              <a:rPr lang="en-US" sz="1700" spc="0" dirty="0">
                <a:solidFill>
                  <a:srgbClr val="FF0000"/>
                </a:solidFill>
                <a:effectLst/>
                <a:ea typeface="Symbol" panose="05050102010706020507" pitchFamily="18" charset="2"/>
                <a:cs typeface="Symbol" panose="05050102010706020507" pitchFamily="18" charset="2"/>
              </a:rPr>
              <a:t>of</a:t>
            </a:r>
            <a:r>
              <a:rPr lang="en-US" sz="1700" spc="-10" dirty="0">
                <a:solidFill>
                  <a:srgbClr val="FF0000"/>
                </a:solidFill>
                <a:effectLst/>
                <a:ea typeface="Symbol" panose="05050102010706020507" pitchFamily="18" charset="2"/>
                <a:cs typeface="Symbol" panose="05050102010706020507" pitchFamily="18" charset="2"/>
              </a:rPr>
              <a:t> </a:t>
            </a:r>
            <a:r>
              <a:rPr lang="en-US" sz="1700" spc="0" dirty="0">
                <a:solidFill>
                  <a:srgbClr val="FF0000"/>
                </a:solidFill>
                <a:effectLst/>
                <a:ea typeface="Symbol" panose="05050102010706020507" pitchFamily="18" charset="2"/>
                <a:cs typeface="Symbol" panose="05050102010706020507" pitchFamily="18" charset="2"/>
              </a:rPr>
              <a:t>the</a:t>
            </a:r>
            <a:r>
              <a:rPr lang="en-US" sz="1700" spc="-5" dirty="0">
                <a:solidFill>
                  <a:srgbClr val="FF0000"/>
                </a:solidFill>
                <a:effectLst/>
                <a:ea typeface="Symbol" panose="05050102010706020507" pitchFamily="18" charset="2"/>
                <a:cs typeface="Symbol" panose="05050102010706020507" pitchFamily="18" charset="2"/>
              </a:rPr>
              <a:t> </a:t>
            </a:r>
            <a:r>
              <a:rPr lang="en-US" sz="1700" spc="0" dirty="0">
                <a:solidFill>
                  <a:srgbClr val="FF0000"/>
                </a:solidFill>
                <a:effectLst/>
                <a:ea typeface="Symbol" panose="05050102010706020507" pitchFamily="18" charset="2"/>
                <a:cs typeface="Symbol" panose="05050102010706020507" pitchFamily="18" charset="2"/>
              </a:rPr>
              <a:t>data</a:t>
            </a:r>
            <a:r>
              <a:rPr lang="en-US" sz="1700" spc="-5" dirty="0">
                <a:solidFill>
                  <a:srgbClr val="FF0000"/>
                </a:solidFill>
                <a:effectLst/>
                <a:ea typeface="Symbol" panose="05050102010706020507" pitchFamily="18" charset="2"/>
                <a:cs typeface="Symbol" panose="05050102010706020507" pitchFamily="18" charset="2"/>
              </a:rPr>
              <a:t> </a:t>
            </a:r>
            <a:r>
              <a:rPr lang="en-US" sz="1700" spc="-10" dirty="0">
                <a:solidFill>
                  <a:srgbClr val="FF0000"/>
                </a:solidFill>
                <a:effectLst/>
                <a:ea typeface="Symbol" panose="05050102010706020507" pitchFamily="18" charset="2"/>
                <a:cs typeface="Symbol" panose="05050102010706020507" pitchFamily="18" charset="2"/>
              </a:rPr>
              <a:t>model</a:t>
            </a:r>
            <a:endParaRPr lang="en-US" sz="1700" spc="0" dirty="0">
              <a:solidFill>
                <a:srgbClr val="FF0000"/>
              </a:solidFill>
              <a:effectLst/>
              <a:ea typeface="Symbol" panose="05050102010706020507" pitchFamily="18" charset="2"/>
              <a:cs typeface="Symbol" panose="05050102010706020507" pitchFamily="18" charset="2"/>
            </a:endParaRPr>
          </a:p>
          <a:p>
            <a:pPr marR="622300" lvl="3">
              <a:lnSpc>
                <a:spcPct val="97000"/>
              </a:lnSpc>
              <a:spcBef>
                <a:spcPts val="25"/>
              </a:spcBef>
              <a:buSzPts val="1100"/>
              <a:buFont typeface="Courier New" panose="02070309020205020404" pitchFamily="49" charset="0"/>
              <a:buChar char="o"/>
              <a:tabLst>
                <a:tab pos="337820" algn="l"/>
              </a:tabLst>
            </a:pPr>
            <a:r>
              <a:rPr lang="en-US" sz="1700" spc="0" dirty="0">
                <a:solidFill>
                  <a:srgbClr val="23292E"/>
                </a:solidFill>
                <a:effectLst/>
                <a:ea typeface="Symbol" panose="05050102010706020507" pitchFamily="18" charset="2"/>
                <a:cs typeface="Symbol" panose="05050102010706020507" pitchFamily="18" charset="2"/>
              </a:rPr>
              <a:t>Provide</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management</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and</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oversight</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of</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the</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NIEM</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core,</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the</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central</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part</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of</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the NIEM data model that is commonly understood across all NIEM Domain </a:t>
            </a:r>
            <a:r>
              <a:rPr lang="en-US" sz="1700" spc="-10" dirty="0">
                <a:solidFill>
                  <a:srgbClr val="23292E"/>
                </a:solidFill>
                <a:effectLst/>
                <a:ea typeface="Symbol" panose="05050102010706020507" pitchFamily="18" charset="2"/>
                <a:cs typeface="Symbol" panose="05050102010706020507" pitchFamily="18" charset="2"/>
              </a:rPr>
              <a:t>Spaces</a:t>
            </a:r>
            <a:endParaRPr lang="en-US" sz="1700" spc="0" dirty="0">
              <a:effectLst/>
              <a:ea typeface="Symbol" panose="05050102010706020507" pitchFamily="18" charset="2"/>
              <a:cs typeface="Symbol" panose="05050102010706020507" pitchFamily="18" charset="2"/>
            </a:endParaRPr>
          </a:p>
          <a:p>
            <a:pPr marR="474980" lvl="3">
              <a:lnSpc>
                <a:spcPct val="97000"/>
              </a:lnSpc>
              <a:spcBef>
                <a:spcPts val="45"/>
              </a:spcBef>
              <a:buSzPts val="1100"/>
              <a:buFont typeface="Courier New" panose="02070309020205020404" pitchFamily="49" charset="0"/>
              <a:buChar char="o"/>
              <a:tabLst>
                <a:tab pos="337820" algn="l"/>
              </a:tabLst>
            </a:pPr>
            <a:r>
              <a:rPr lang="en-US" sz="1700" spc="0" dirty="0">
                <a:solidFill>
                  <a:srgbClr val="23292E"/>
                </a:solidFill>
                <a:effectLst/>
                <a:ea typeface="Symbol" panose="05050102010706020507" pitchFamily="18" charset="2"/>
                <a:cs typeface="Symbol" panose="05050102010706020507" pitchFamily="18" charset="2"/>
              </a:rPr>
              <a:t>Serve as the forum for NIEMOpen NBAC TSC Domain Space Sub-Committees and</a:t>
            </a:r>
            <a:r>
              <a:rPr lang="en-US" sz="1700" spc="-3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interactions</a:t>
            </a:r>
            <a:r>
              <a:rPr lang="en-US" sz="1700" spc="-4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between</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NBAC</a:t>
            </a:r>
            <a:r>
              <a:rPr lang="en-US" sz="1700" spc="-3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Sub-Committees</a:t>
            </a:r>
            <a:r>
              <a:rPr lang="en-US" sz="1700" spc="-4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and</a:t>
            </a:r>
            <a:r>
              <a:rPr lang="en-US" sz="1700" spc="-3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communities-of-interest to coordinate content, data model, and code lists</a:t>
            </a:r>
            <a:endParaRPr lang="en-US" sz="1700" spc="0" dirty="0">
              <a:effectLst/>
              <a:ea typeface="Symbol" panose="05050102010706020507" pitchFamily="18" charset="2"/>
              <a:cs typeface="Symbol" panose="05050102010706020507" pitchFamily="18" charset="2"/>
            </a:endParaRPr>
          </a:p>
          <a:p>
            <a:pPr marR="558800" lvl="3">
              <a:lnSpc>
                <a:spcPct val="98000"/>
              </a:lnSpc>
              <a:spcBef>
                <a:spcPts val="35"/>
              </a:spcBef>
              <a:buSzPts val="1100"/>
              <a:buFont typeface="Courier New" panose="02070309020205020404" pitchFamily="49" charset="0"/>
              <a:buChar char="o"/>
              <a:tabLst>
                <a:tab pos="337820" algn="l"/>
              </a:tabLst>
            </a:pPr>
            <a:r>
              <a:rPr lang="en-US" sz="1700" spc="0" dirty="0">
                <a:solidFill>
                  <a:srgbClr val="23292E"/>
                </a:solidFill>
                <a:effectLst/>
                <a:ea typeface="Symbol" panose="05050102010706020507" pitchFamily="18" charset="2"/>
                <a:cs typeface="Symbol" panose="05050102010706020507" pitchFamily="18" charset="2"/>
              </a:rPr>
              <a:t>Establish (or dissolve) tiger teams and/or Sub-Committees to help solve complicated</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data</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sharing</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issues</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or</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close</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gaps</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on</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mission</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critical</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data</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sharing issues or opportunities</a:t>
            </a:r>
            <a:endParaRPr lang="en-US" sz="1700" spc="0" dirty="0">
              <a:effectLst/>
              <a:ea typeface="Symbol" panose="05050102010706020507" pitchFamily="18" charset="2"/>
              <a:cs typeface="Symbol" panose="05050102010706020507" pitchFamily="18" charset="2"/>
            </a:endParaRPr>
          </a:p>
          <a:p>
            <a:pPr marR="567055" lvl="3">
              <a:lnSpc>
                <a:spcPct val="97000"/>
              </a:lnSpc>
              <a:spcBef>
                <a:spcPts val="30"/>
              </a:spcBef>
              <a:buSzPts val="1100"/>
              <a:buFont typeface="Courier New" panose="02070309020205020404" pitchFamily="49" charset="0"/>
              <a:buChar char="o"/>
              <a:tabLst>
                <a:tab pos="337820" algn="l"/>
              </a:tabLst>
            </a:pPr>
            <a:r>
              <a:rPr lang="en-US" sz="1700" spc="0" dirty="0">
                <a:solidFill>
                  <a:srgbClr val="23292E"/>
                </a:solidFill>
                <a:effectLst/>
                <a:ea typeface="Symbol" panose="05050102010706020507" pitchFamily="18" charset="2"/>
                <a:cs typeface="Symbol" panose="05050102010706020507" pitchFamily="18" charset="2"/>
              </a:rPr>
              <a:t>On-board</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new</a:t>
            </a:r>
            <a:r>
              <a:rPr lang="en-US" sz="1700" spc="-3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NIEMOpen</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NBAC</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TSC</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Sub-Committees</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and</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ensure</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new</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NIEM data model content candidates are properly vetted and verified</a:t>
            </a:r>
            <a:endParaRPr lang="en-US" sz="1700" spc="0" dirty="0">
              <a:effectLst/>
              <a:ea typeface="Symbol" panose="05050102010706020507" pitchFamily="18" charset="2"/>
              <a:cs typeface="Symbol" panose="05050102010706020507" pitchFamily="18" charset="2"/>
            </a:endParaRPr>
          </a:p>
          <a:p>
            <a:pPr lvl="3">
              <a:lnSpc>
                <a:spcPts val="1590"/>
              </a:lnSpc>
              <a:spcBef>
                <a:spcPts val="15"/>
              </a:spcBef>
              <a:buSzPts val="1100"/>
              <a:buFont typeface="Courier New" panose="02070309020205020404" pitchFamily="49" charset="0"/>
              <a:buChar char="o"/>
              <a:tabLst>
                <a:tab pos="337820" algn="l"/>
              </a:tabLst>
            </a:pPr>
            <a:r>
              <a:rPr lang="en-US" sz="1700" spc="0" dirty="0">
                <a:solidFill>
                  <a:srgbClr val="23292E"/>
                </a:solidFill>
                <a:effectLst/>
                <a:ea typeface="Symbol" panose="05050102010706020507" pitchFamily="18" charset="2"/>
                <a:cs typeface="Symbol" panose="05050102010706020507" pitchFamily="18" charset="2"/>
              </a:rPr>
              <a:t>Provide</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NIEMOpen</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management</a:t>
            </a:r>
            <a:r>
              <a:rPr lang="en-US" sz="1700" spc="-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and</a:t>
            </a:r>
            <a:r>
              <a:rPr lang="en-US" sz="1700" spc="-1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technical </a:t>
            </a:r>
            <a:r>
              <a:rPr lang="en-US" sz="1700" spc="-10" dirty="0">
                <a:solidFill>
                  <a:srgbClr val="23292E"/>
                </a:solidFill>
                <a:effectLst/>
                <a:ea typeface="Symbol" panose="05050102010706020507" pitchFamily="18" charset="2"/>
                <a:cs typeface="Symbol" panose="05050102010706020507" pitchFamily="18" charset="2"/>
              </a:rPr>
              <a:t>training</a:t>
            </a:r>
            <a:endParaRPr lang="en-US" sz="1700" spc="0" dirty="0">
              <a:effectLst/>
              <a:ea typeface="Symbol" panose="05050102010706020507" pitchFamily="18" charset="2"/>
              <a:cs typeface="Symbol" panose="05050102010706020507" pitchFamily="18" charset="2"/>
            </a:endParaRPr>
          </a:p>
          <a:p>
            <a:pPr lvl="3">
              <a:lnSpc>
                <a:spcPts val="1590"/>
              </a:lnSpc>
              <a:spcBef>
                <a:spcPts val="0"/>
              </a:spcBef>
              <a:buSzPts val="1100"/>
              <a:buFont typeface="Courier New" panose="02070309020205020404" pitchFamily="49" charset="0"/>
              <a:buChar char="o"/>
              <a:tabLst>
                <a:tab pos="337820" algn="l"/>
              </a:tabLst>
            </a:pPr>
            <a:r>
              <a:rPr lang="en-US" sz="1700" spc="0" dirty="0">
                <a:solidFill>
                  <a:srgbClr val="23292E"/>
                </a:solidFill>
                <a:effectLst/>
                <a:ea typeface="Symbol" panose="05050102010706020507" pitchFamily="18" charset="2"/>
                <a:cs typeface="Symbol" panose="05050102010706020507" pitchFamily="18" charset="2"/>
              </a:rPr>
              <a:t>Document</a:t>
            </a:r>
            <a:r>
              <a:rPr lang="en-US" sz="1700" spc="-1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standard</a:t>
            </a:r>
            <a:r>
              <a:rPr lang="en-US" sz="1700" spc="-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operating</a:t>
            </a:r>
            <a:r>
              <a:rPr lang="en-US" sz="1700" spc="-5" dirty="0">
                <a:solidFill>
                  <a:srgbClr val="23292E"/>
                </a:solidFill>
                <a:effectLst/>
                <a:ea typeface="Symbol" panose="05050102010706020507" pitchFamily="18" charset="2"/>
                <a:cs typeface="Symbol" panose="05050102010706020507" pitchFamily="18" charset="2"/>
              </a:rPr>
              <a:t> </a:t>
            </a:r>
            <a:r>
              <a:rPr lang="en-US" sz="1700" spc="-10" dirty="0">
                <a:solidFill>
                  <a:srgbClr val="23292E"/>
                </a:solidFill>
                <a:effectLst/>
                <a:ea typeface="Symbol" panose="05050102010706020507" pitchFamily="18" charset="2"/>
                <a:cs typeface="Symbol" panose="05050102010706020507" pitchFamily="18" charset="2"/>
              </a:rPr>
              <a:t>procedures</a:t>
            </a:r>
            <a:endParaRPr lang="en-US" sz="1700" spc="0" dirty="0">
              <a:effectLst/>
              <a:ea typeface="Symbol" panose="05050102010706020507" pitchFamily="18" charset="2"/>
              <a:cs typeface="Symbol" panose="05050102010706020507" pitchFamily="18" charset="2"/>
            </a:endParaRPr>
          </a:p>
          <a:p>
            <a:pPr marR="518160" lvl="3">
              <a:lnSpc>
                <a:spcPct val="97000"/>
              </a:lnSpc>
              <a:spcBef>
                <a:spcPts val="25"/>
              </a:spcBef>
              <a:buSzPts val="1100"/>
              <a:buFont typeface="Courier New" panose="02070309020205020404" pitchFamily="49" charset="0"/>
              <a:buChar char="o"/>
              <a:tabLst>
                <a:tab pos="337820" algn="l"/>
              </a:tabLst>
            </a:pPr>
            <a:r>
              <a:rPr lang="en-US" sz="1700" spc="0" dirty="0">
                <a:solidFill>
                  <a:srgbClr val="23292E"/>
                </a:solidFill>
                <a:effectLst/>
                <a:ea typeface="Symbol" panose="05050102010706020507" pitchFamily="18" charset="2"/>
                <a:cs typeface="Symbol" panose="05050102010706020507" pitchFamily="18" charset="2"/>
              </a:rPr>
              <a:t>In</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coordination</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with</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the</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NIEMOpen</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Technical</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Architecture</a:t>
            </a:r>
            <a:r>
              <a:rPr lang="en-US" sz="1700" spc="-3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Committee</a:t>
            </a:r>
            <a:r>
              <a:rPr lang="en-US" sz="1700" spc="-3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(NTAC) TSC, shepherd the model content candidate versions through the PGB evaluation and acceptance process</a:t>
            </a:r>
            <a:endParaRPr lang="en-US" sz="1700" spc="0" dirty="0">
              <a:effectLst/>
              <a:ea typeface="Symbol" panose="05050102010706020507" pitchFamily="18" charset="2"/>
              <a:cs typeface="Symbol" panose="05050102010706020507" pitchFamily="18" charset="2"/>
            </a:endParaRPr>
          </a:p>
          <a:p>
            <a:pPr marR="440690" lvl="3">
              <a:lnSpc>
                <a:spcPct val="97000"/>
              </a:lnSpc>
              <a:spcBef>
                <a:spcPts val="45"/>
              </a:spcBef>
              <a:buSzPts val="1100"/>
              <a:buFont typeface="Courier New" panose="02070309020205020404" pitchFamily="49" charset="0"/>
              <a:buChar char="o"/>
              <a:tabLst>
                <a:tab pos="337820" algn="l"/>
              </a:tabLst>
            </a:pPr>
            <a:r>
              <a:rPr lang="en-US" sz="1700" spc="0" dirty="0">
                <a:solidFill>
                  <a:srgbClr val="23292E"/>
                </a:solidFill>
                <a:effectLst/>
                <a:ea typeface="Symbol" panose="05050102010706020507" pitchFamily="18" charset="2"/>
                <a:cs typeface="Symbol" panose="05050102010706020507" pitchFamily="18" charset="2"/>
              </a:rPr>
              <a:t>Assess</a:t>
            </a:r>
            <a:r>
              <a:rPr lang="en-US" sz="1700" spc="-3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NIEMOpen</a:t>
            </a:r>
            <a:r>
              <a:rPr lang="en-US" sz="1700" spc="-25"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Domain</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Space</a:t>
            </a:r>
            <a:r>
              <a:rPr lang="en-US" sz="1700" spc="-3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Sub-Committees</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maturity,</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vitality,</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and</a:t>
            </a:r>
            <a:r>
              <a:rPr lang="en-US" sz="1700" spc="-20" dirty="0">
                <a:solidFill>
                  <a:srgbClr val="23292E"/>
                </a:solidFill>
                <a:effectLst/>
                <a:ea typeface="Symbol" panose="05050102010706020507" pitchFamily="18" charset="2"/>
                <a:cs typeface="Symbol" panose="05050102010706020507" pitchFamily="18" charset="2"/>
              </a:rPr>
              <a:t> </a:t>
            </a:r>
            <a:r>
              <a:rPr lang="en-US" sz="1700" spc="0" dirty="0">
                <a:solidFill>
                  <a:srgbClr val="23292E"/>
                </a:solidFill>
                <a:effectLst/>
                <a:ea typeface="Symbol" panose="05050102010706020507" pitchFamily="18" charset="2"/>
                <a:cs typeface="Symbol" panose="05050102010706020507" pitchFamily="18" charset="2"/>
              </a:rPr>
              <a:t>health and provide remediation support if needed</a:t>
            </a:r>
            <a:endParaRPr lang="en-US" sz="1700" spc="0" dirty="0">
              <a:effectLst/>
              <a:ea typeface="Symbol" panose="05050102010706020507" pitchFamily="18" charset="2"/>
              <a:cs typeface="Symbol" panose="05050102010706020507" pitchFamily="18" charset="2"/>
            </a:endParaRPr>
          </a:p>
          <a:p>
            <a:pPr lvl="3">
              <a:buFont typeface="Courier New" panose="02070309020205020404" pitchFamily="49" charset="0"/>
              <a:buChar char="o"/>
            </a:pPr>
            <a:r>
              <a:rPr lang="en-US" sz="1700" dirty="0">
                <a:solidFill>
                  <a:srgbClr val="23292E"/>
                </a:solidFill>
                <a:effectLst/>
                <a:ea typeface="Segoe UI" panose="020B0502040204020203" pitchFamily="34" charset="0"/>
              </a:rPr>
              <a:t>Serve</a:t>
            </a:r>
            <a:r>
              <a:rPr lang="en-US" sz="1700" spc="-2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as</a:t>
            </a:r>
            <a:r>
              <a:rPr lang="en-US" sz="1700" spc="-2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conservator</a:t>
            </a:r>
            <a:r>
              <a:rPr lang="en-US" sz="1700" spc="-2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for</a:t>
            </a:r>
            <a:r>
              <a:rPr lang="en-US" sz="1700" spc="-2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inactive</a:t>
            </a:r>
            <a:r>
              <a:rPr lang="en-US" sz="1700" spc="-3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Sub-Committees</a:t>
            </a:r>
            <a:r>
              <a:rPr lang="en-US" sz="1700" spc="-3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and</a:t>
            </a:r>
            <a:r>
              <a:rPr lang="en-US" sz="1700" spc="-25"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manage</a:t>
            </a:r>
            <a:r>
              <a:rPr lang="en-US" sz="1700" spc="-30" dirty="0">
                <a:solidFill>
                  <a:srgbClr val="23292E"/>
                </a:solidFill>
                <a:effectLst/>
                <a:ea typeface="Segoe UI" panose="020B0502040204020203" pitchFamily="34" charset="0"/>
              </a:rPr>
              <a:t> </a:t>
            </a:r>
            <a:r>
              <a:rPr lang="en-US" sz="1700" dirty="0">
                <a:solidFill>
                  <a:srgbClr val="23292E"/>
                </a:solidFill>
                <a:effectLst/>
                <a:ea typeface="Segoe UI" panose="020B0502040204020203" pitchFamily="34" charset="0"/>
              </a:rPr>
              <a:t>associated Domain Space content</a:t>
            </a:r>
            <a:endParaRPr lang="en-US" sz="1700" b="0" i="0" dirty="0">
              <a:solidFill>
                <a:srgbClr val="1F2328"/>
              </a:solidFill>
              <a:effectLst/>
            </a:endParaRPr>
          </a:p>
          <a:p>
            <a:pPr lvl="2">
              <a:lnSpc>
                <a:spcPct val="107000"/>
              </a:lnSpc>
              <a:spcBef>
                <a:spcPts val="0"/>
              </a:spcBef>
              <a:spcAft>
                <a:spcPts val="800"/>
              </a:spcAft>
              <a:buFont typeface="Wingdings" panose="05000000000000000000" pitchFamily="2" charset="2"/>
              <a:buChar char="§"/>
              <a:tabLst>
                <a:tab pos="457200" algn="l"/>
              </a:tabLst>
            </a:pPr>
            <a:endParaRPr lang="en-US" sz="1200" dirty="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5473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39A6-9B41-66F4-F1D2-E45C0F93BF0B}"/>
              </a:ext>
            </a:extLst>
          </p:cNvPr>
          <p:cNvSpPr>
            <a:spLocks noGrp="1"/>
          </p:cNvSpPr>
          <p:nvPr>
            <p:ph type="title"/>
          </p:nvPr>
        </p:nvSpPr>
        <p:spPr/>
        <p:txBody>
          <a:bodyPr/>
          <a:lstStyle/>
          <a:p>
            <a:r>
              <a:rPr lang="en-US" dirty="0">
                <a:solidFill>
                  <a:srgbClr val="242424"/>
                </a:solidFill>
                <a:latin typeface="Arial" panose="020B0604020202020204" pitchFamily="34" charset="0"/>
                <a:cs typeface="Times New Roman" panose="02020603050405020304" pitchFamily="18" charset="0"/>
              </a:rPr>
              <a:t>NBAC Governance, Roles &amp; Responsibilities   </a:t>
            </a:r>
            <a:r>
              <a:rPr lang="en-US"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0F824B73-4369-DD9B-4F21-7F70561F100B}"/>
              </a:ext>
            </a:extLst>
          </p:cNvPr>
          <p:cNvSpPr>
            <a:spLocks noGrp="1"/>
          </p:cNvSpPr>
          <p:nvPr>
            <p:ph type="sldNum" sz="quarter" idx="4"/>
          </p:nvPr>
        </p:nvSpPr>
        <p:spPr/>
        <p:txBody>
          <a:bodyPr/>
          <a:lstStyle/>
          <a:p>
            <a:fld id="{6E6030FC-FB78-5E4D-92EA-5D9433591EA9}" type="slidenum">
              <a:rPr lang="en-US" smtClean="0"/>
              <a:pPr/>
              <a:t>8</a:t>
            </a:fld>
            <a:endParaRPr lang="en-US" dirty="0"/>
          </a:p>
        </p:txBody>
      </p:sp>
      <p:sp>
        <p:nvSpPr>
          <p:cNvPr id="7" name="Text Placeholder 6">
            <a:extLst>
              <a:ext uri="{FF2B5EF4-FFF2-40B4-BE49-F238E27FC236}">
                <a16:creationId xmlns:a16="http://schemas.microsoft.com/office/drawing/2014/main" id="{0C158003-ACA5-8FA5-BC1F-876523DF6070}"/>
              </a:ext>
            </a:extLst>
          </p:cNvPr>
          <p:cNvSpPr>
            <a:spLocks noGrp="1"/>
          </p:cNvSpPr>
          <p:nvPr>
            <p:ph type="body" sz="quarter" idx="13"/>
          </p:nvPr>
        </p:nvSpPr>
        <p:spPr>
          <a:xfrm>
            <a:off x="503208" y="906979"/>
            <a:ext cx="11079192" cy="5044041"/>
          </a:xfrm>
        </p:spPr>
        <p:txBody>
          <a:bodyPr>
            <a:noAutofit/>
          </a:bodyPr>
          <a:lstStyle/>
          <a:p>
            <a:pPr marL="63500" marR="0">
              <a:spcBef>
                <a:spcPts val="0"/>
              </a:spcBef>
              <a:spcAft>
                <a:spcPts val="0"/>
              </a:spcAft>
            </a:pPr>
            <a:r>
              <a:rPr lang="en-US" sz="1800" b="1" kern="0" dirty="0">
                <a:solidFill>
                  <a:srgbClr val="23292E"/>
                </a:solidFill>
                <a:effectLst/>
                <a:ea typeface="Segoe UI" panose="020B0502040204020203" pitchFamily="34" charset="0"/>
              </a:rPr>
              <a:t>Responsibilities:</a:t>
            </a:r>
          </a:p>
          <a:p>
            <a:pPr marL="0" marR="0" indent="0">
              <a:spcBef>
                <a:spcPts val="0"/>
              </a:spcBef>
              <a:spcAft>
                <a:spcPts val="0"/>
              </a:spcAft>
              <a:buNone/>
            </a:pPr>
            <a:r>
              <a:rPr lang="en-US" sz="1800" i="1" kern="0" dirty="0">
                <a:solidFill>
                  <a:srgbClr val="FF0000"/>
                </a:solidFill>
                <a:latin typeface="Arial" panose="020B0604020202020204" pitchFamily="34" charset="0"/>
                <a:cs typeface="Times New Roman" panose="02020603050405020304" pitchFamily="18" charset="0"/>
              </a:rPr>
              <a:t>	Listed by Role</a:t>
            </a:r>
          </a:p>
          <a:p>
            <a:pPr lvl="1">
              <a:spcBef>
                <a:spcPts val="0"/>
              </a:spcBef>
            </a:pPr>
            <a:r>
              <a:rPr lang="en-US" sz="1200" kern="0" dirty="0">
                <a:solidFill>
                  <a:schemeClr val="tx1">
                    <a:lumMod val="50000"/>
                  </a:schemeClr>
                </a:solidFill>
                <a:latin typeface="Arial" panose="020B0604020202020204" pitchFamily="34" charset="0"/>
                <a:cs typeface="Times New Roman" panose="02020603050405020304" pitchFamily="18" charset="0"/>
              </a:rPr>
              <a:t>NBAC TSC Chair/Co-Chairs p.9-10</a:t>
            </a:r>
          </a:p>
          <a:p>
            <a:pPr lvl="1">
              <a:spcBef>
                <a:spcPts val="0"/>
              </a:spcBef>
            </a:pPr>
            <a:r>
              <a:rPr lang="en-US" sz="1200" kern="0" dirty="0">
                <a:solidFill>
                  <a:schemeClr val="tx1">
                    <a:lumMod val="50000"/>
                  </a:schemeClr>
                </a:solidFill>
                <a:latin typeface="Arial" panose="020B0604020202020204" pitchFamily="34" charset="0"/>
                <a:cs typeface="Times New Roman" panose="02020603050405020304" pitchFamily="18" charset="0"/>
              </a:rPr>
              <a:t>Domain Space Sub-Committee pp. 10-11</a:t>
            </a:r>
          </a:p>
          <a:p>
            <a:pPr lvl="1">
              <a:spcBef>
                <a:spcPts val="0"/>
              </a:spcBef>
            </a:pPr>
            <a:r>
              <a:rPr lang="en-US" sz="1200" kern="0" dirty="0">
                <a:solidFill>
                  <a:schemeClr val="tx1">
                    <a:lumMod val="50000"/>
                  </a:schemeClr>
                </a:solidFill>
                <a:latin typeface="Arial" panose="020B0604020202020204" pitchFamily="34" charset="0"/>
                <a:cs typeface="Times New Roman" panose="02020603050405020304" pitchFamily="18" charset="0"/>
              </a:rPr>
              <a:t>Harmonization Sub-Committee p. 11</a:t>
            </a:r>
          </a:p>
          <a:p>
            <a:pPr lvl="1">
              <a:spcBef>
                <a:spcPts val="0"/>
              </a:spcBef>
            </a:pPr>
            <a:r>
              <a:rPr lang="en-US" sz="1200" kern="0" dirty="0">
                <a:solidFill>
                  <a:schemeClr val="tx1">
                    <a:lumMod val="50000"/>
                  </a:schemeClr>
                </a:solidFill>
                <a:latin typeface="Arial" panose="020B0604020202020204" pitchFamily="34" charset="0"/>
                <a:cs typeface="Times New Roman" panose="02020603050405020304" pitchFamily="18" charset="0"/>
              </a:rPr>
              <a:t>Voting Members p. 11</a:t>
            </a:r>
          </a:p>
          <a:p>
            <a:pPr lvl="1">
              <a:spcBef>
                <a:spcPts val="0"/>
              </a:spcBef>
            </a:pPr>
            <a:r>
              <a:rPr lang="en-US" sz="1200" kern="0" dirty="0">
                <a:solidFill>
                  <a:schemeClr val="tx1">
                    <a:lumMod val="50000"/>
                  </a:schemeClr>
                </a:solidFill>
                <a:latin typeface="Arial" panose="020B0604020202020204" pitchFamily="34" charset="0"/>
                <a:cs typeface="Times New Roman" panose="02020603050405020304" pitchFamily="18" charset="0"/>
              </a:rPr>
              <a:t>PGB Expert Voting Members p. 11</a:t>
            </a:r>
          </a:p>
          <a:p>
            <a:pPr lvl="1">
              <a:spcBef>
                <a:spcPts val="0"/>
              </a:spcBef>
            </a:pPr>
            <a:r>
              <a:rPr lang="en-US" sz="1200" kern="0" dirty="0">
                <a:solidFill>
                  <a:schemeClr val="tx1">
                    <a:lumMod val="50000"/>
                  </a:schemeClr>
                </a:solidFill>
                <a:latin typeface="Arial" panose="020B0604020202020204" pitchFamily="34" charset="0"/>
                <a:cs typeface="Times New Roman" panose="02020603050405020304" pitchFamily="18" charset="0"/>
              </a:rPr>
              <a:t>At Large Members p. 11</a:t>
            </a:r>
          </a:p>
          <a:p>
            <a:pPr lvl="1">
              <a:spcBef>
                <a:spcPts val="0"/>
              </a:spcBef>
            </a:pPr>
            <a:endParaRPr lang="en-US" sz="1200" kern="0" dirty="0">
              <a:solidFill>
                <a:schemeClr val="tx1">
                  <a:lumMod val="50000"/>
                </a:schemeClr>
              </a:solidFill>
              <a:latin typeface="Arial" panose="020B0604020202020204" pitchFamily="34" charset="0"/>
              <a:cs typeface="Times New Roman" panose="02020603050405020304" pitchFamily="18" charset="0"/>
            </a:endParaRPr>
          </a:p>
          <a:p>
            <a:pPr marL="457200" lvl="1" indent="0">
              <a:spcBef>
                <a:spcPts val="0"/>
              </a:spcBef>
              <a:buNone/>
            </a:pPr>
            <a:r>
              <a:rPr lang="en-US" sz="1800" b="1" kern="0" dirty="0">
                <a:solidFill>
                  <a:schemeClr val="tx1">
                    <a:lumMod val="50000"/>
                  </a:schemeClr>
                </a:solidFill>
                <a:latin typeface="Arial" panose="020B0604020202020204" pitchFamily="34" charset="0"/>
                <a:cs typeface="Times New Roman" panose="02020603050405020304" pitchFamily="18" charset="0"/>
              </a:rPr>
              <a:t>Instantiating a Sub-Committee p. 13</a:t>
            </a:r>
          </a:p>
          <a:p>
            <a:pPr marL="457200" lvl="1" indent="0">
              <a:spcBef>
                <a:spcPts val="0"/>
              </a:spcBef>
              <a:buNone/>
            </a:pPr>
            <a:endParaRPr lang="en-US" sz="1800" b="1" kern="0" dirty="0">
              <a:solidFill>
                <a:schemeClr val="tx1">
                  <a:lumMod val="50000"/>
                </a:schemeClr>
              </a:solidFill>
              <a:latin typeface="Arial" panose="020B0604020202020204" pitchFamily="34" charset="0"/>
              <a:cs typeface="Times New Roman" panose="02020603050405020304" pitchFamily="18" charset="0"/>
            </a:endParaRPr>
          </a:p>
          <a:p>
            <a:pPr marL="457200" lvl="1" indent="0">
              <a:spcBef>
                <a:spcPts val="0"/>
              </a:spcBef>
              <a:buNone/>
            </a:pPr>
            <a:r>
              <a:rPr lang="en-US" sz="1800" b="1" kern="0" dirty="0">
                <a:solidFill>
                  <a:schemeClr val="tx1">
                    <a:lumMod val="50000"/>
                  </a:schemeClr>
                </a:solidFill>
                <a:latin typeface="Arial" panose="020B0604020202020204" pitchFamily="34" charset="0"/>
                <a:cs typeface="Times New Roman" panose="02020603050405020304" pitchFamily="18" charset="0"/>
              </a:rPr>
              <a:t>Conservatorship pp. 13-14 </a:t>
            </a:r>
            <a:endParaRPr lang="en-US" sz="1800" b="1" dirty="0">
              <a:solidFill>
                <a:schemeClr val="tx1">
                  <a:lumMod val="50000"/>
                </a:schemeClr>
              </a:solidFill>
              <a:latin typeface="Arial" panose="020B0604020202020204" pitchFamily="34" charset="0"/>
              <a:cs typeface="Times New Roman" panose="02020603050405020304" pitchFamily="18" charset="0"/>
            </a:endParaRPr>
          </a:p>
        </p:txBody>
      </p:sp>
      <p:pic>
        <p:nvPicPr>
          <p:cNvPr id="5" name="Picture 4" descr="Diagram&#10;&#10;AI-generated content may be incorrect.">
            <a:extLst>
              <a:ext uri="{FF2B5EF4-FFF2-40B4-BE49-F238E27FC236}">
                <a16:creationId xmlns:a16="http://schemas.microsoft.com/office/drawing/2014/main" id="{7F6D9782-3EBA-E13C-D348-C91FF03CF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068" y="3728854"/>
            <a:ext cx="5121556" cy="3129145"/>
          </a:xfrm>
          <a:prstGeom prst="rect">
            <a:avLst/>
          </a:prstGeom>
        </p:spPr>
      </p:pic>
    </p:spTree>
    <p:extLst>
      <p:ext uri="{BB962C8B-B14F-4D97-AF65-F5344CB8AC3E}">
        <p14:creationId xmlns:p14="http://schemas.microsoft.com/office/powerpoint/2010/main" val="278524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39A6-9B41-66F4-F1D2-E45C0F93BF0B}"/>
              </a:ext>
            </a:extLst>
          </p:cNvPr>
          <p:cNvSpPr>
            <a:spLocks noGrp="1"/>
          </p:cNvSpPr>
          <p:nvPr>
            <p:ph type="title"/>
          </p:nvPr>
        </p:nvSpPr>
        <p:spPr/>
        <p:txBody>
          <a:bodyPr>
            <a:normAutofit fontScale="90000"/>
          </a:bodyPr>
          <a:lstStyle/>
          <a:p>
            <a:r>
              <a:rPr lang="en-US" dirty="0">
                <a:solidFill>
                  <a:srgbClr val="242424"/>
                </a:solidFill>
                <a:latin typeface="Arial" panose="020B0604020202020204" pitchFamily="34" charset="0"/>
                <a:cs typeface="Times New Roman" panose="02020603050405020304" pitchFamily="18" charset="0"/>
              </a:rPr>
              <a:t>Harmonization sub-committee Governance, Roles &amp; Responsibilities   </a:t>
            </a:r>
            <a:r>
              <a:rPr lang="en-US"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0F824B73-4369-DD9B-4F21-7F70561F100B}"/>
              </a:ext>
            </a:extLst>
          </p:cNvPr>
          <p:cNvSpPr>
            <a:spLocks noGrp="1"/>
          </p:cNvSpPr>
          <p:nvPr>
            <p:ph type="sldNum" sz="quarter" idx="4"/>
          </p:nvPr>
        </p:nvSpPr>
        <p:spPr/>
        <p:txBody>
          <a:bodyPr/>
          <a:lstStyle/>
          <a:p>
            <a:fld id="{6E6030FC-FB78-5E4D-92EA-5D9433591EA9}" type="slidenum">
              <a:rPr lang="en-US" smtClean="0"/>
              <a:pPr/>
              <a:t>9</a:t>
            </a:fld>
            <a:endParaRPr lang="en-US" dirty="0"/>
          </a:p>
        </p:txBody>
      </p:sp>
      <p:sp>
        <p:nvSpPr>
          <p:cNvPr id="8" name="Text Placeholder 6">
            <a:extLst>
              <a:ext uri="{FF2B5EF4-FFF2-40B4-BE49-F238E27FC236}">
                <a16:creationId xmlns:a16="http://schemas.microsoft.com/office/drawing/2014/main" id="{0C6A1766-0E8D-CB49-D168-D7BDF8935894}"/>
              </a:ext>
            </a:extLst>
          </p:cNvPr>
          <p:cNvSpPr>
            <a:spLocks noGrp="1"/>
          </p:cNvSpPr>
          <p:nvPr>
            <p:ph type="body" sz="quarter" idx="13"/>
          </p:nvPr>
        </p:nvSpPr>
        <p:spPr>
          <a:xfrm>
            <a:off x="503208" y="1199633"/>
            <a:ext cx="11079192" cy="5464844"/>
          </a:xfrm>
        </p:spPr>
        <p:txBody>
          <a:bodyPr>
            <a:normAutofit/>
          </a:bodyPr>
          <a:lstStyle/>
          <a:p>
            <a:pPr marR="0" lvl="0">
              <a:lnSpc>
                <a:spcPct val="107000"/>
              </a:lnSpc>
              <a:spcBef>
                <a:spcPts val="0"/>
              </a:spcBef>
              <a:spcAft>
                <a:spcPts val="800"/>
              </a:spcAft>
              <a:buFont typeface="Arial" panose="020B0604020202020204" pitchFamily="34" charset="0"/>
              <a:buChar char="•"/>
              <a:tabLst>
                <a:tab pos="457200" algn="l"/>
              </a:tabLst>
            </a:pPr>
            <a:r>
              <a:rPr lang="en-US" sz="1600" b="1" dirty="0">
                <a:solidFill>
                  <a:srgbClr val="000000"/>
                </a:solidFill>
                <a:cs typeface="Times New Roman" panose="02020603050405020304" pitchFamily="18" charset="0"/>
              </a:rPr>
              <a:t>Reference Document (s): </a:t>
            </a:r>
            <a:endParaRPr lang="en-US" sz="1400" b="1" dirty="0">
              <a:solidFill>
                <a:srgbClr val="000000"/>
              </a:solidFill>
              <a:cs typeface="Times New Roman" panose="02020603050405020304" pitchFamily="18" charset="0"/>
            </a:endParaRPr>
          </a:p>
          <a:p>
            <a:pPr marL="571500" lvl="1" indent="-171450">
              <a:lnSpc>
                <a:spcPct val="107000"/>
              </a:lnSpc>
              <a:spcBef>
                <a:spcPts val="0"/>
              </a:spcBef>
              <a:spcAft>
                <a:spcPts val="800"/>
              </a:spcAft>
              <a:buFont typeface="Arial" panose="020B0604020202020204" pitchFamily="34" charset="0"/>
              <a:buChar char="—"/>
              <a:tabLst>
                <a:tab pos="457200" algn="l"/>
              </a:tabLst>
            </a:pPr>
            <a:r>
              <a:rPr lang="en-US" sz="1400" dirty="0">
                <a:solidFill>
                  <a:srgbClr val="000000"/>
                </a:solidFill>
                <a:cs typeface="Times New Roman" panose="02020603050405020304" pitchFamily="18" charset="0"/>
              </a:rPr>
              <a:t>(Approved) NIEMOpen NBAC TSC Governance (Rev2) v7 7-27-2023.dox </a:t>
            </a:r>
            <a:r>
              <a:rPr lang="en-US" sz="1400" b="1" dirty="0">
                <a:solidFill>
                  <a:srgbClr val="000000"/>
                </a:solidFill>
                <a:cs typeface="Times New Roman" panose="02020603050405020304" pitchFamily="18" charset="0"/>
              </a:rPr>
              <a:t>: </a:t>
            </a:r>
            <a:r>
              <a:rPr lang="en-US" sz="1400" b="1" dirty="0">
                <a:solidFill>
                  <a:srgbClr val="000000"/>
                </a:solidFill>
                <a:cs typeface="Times New Roman" panose="02020603050405020304" pitchFamily="18" charset="0"/>
                <a:hlinkClick r:id="rId3"/>
              </a:rPr>
              <a:t>https://github.com/niemopen/nbac-admin/blob/main/documents/(APPROVED)%20%20NIEMOpen%20NBAC%20TSC%20Governance%20Doc%20(Rev%202)%20%20v7%20%207-27-2023.pdf</a:t>
            </a:r>
            <a:endParaRPr lang="en-US" sz="1400" b="1" dirty="0">
              <a:solidFill>
                <a:srgbClr val="000000"/>
              </a:solidFill>
              <a:cs typeface="Times New Roman" panose="02020603050405020304" pitchFamily="18" charset="0"/>
            </a:endParaRPr>
          </a:p>
          <a:p>
            <a:pPr marL="0" marR="0" lvl="0" indent="0">
              <a:lnSpc>
                <a:spcPct val="107000"/>
              </a:lnSpc>
              <a:spcBef>
                <a:spcPts val="0"/>
              </a:spcBef>
              <a:spcAft>
                <a:spcPts val="800"/>
              </a:spcAft>
              <a:buNone/>
              <a:tabLst>
                <a:tab pos="457200" algn="l"/>
              </a:tabLst>
            </a:pPr>
            <a:endParaRPr lang="en-US" sz="1400" b="1" dirty="0">
              <a:solidFill>
                <a:srgbClr val="000000"/>
              </a:solidFill>
              <a:cs typeface="Times New Roman" panose="02020603050405020304" pitchFamily="18" charset="0"/>
            </a:endParaRPr>
          </a:p>
          <a:p>
            <a:pPr lvl="2">
              <a:lnSpc>
                <a:spcPct val="107000"/>
              </a:lnSpc>
              <a:spcBef>
                <a:spcPts val="0"/>
              </a:spcBef>
              <a:spcAft>
                <a:spcPts val="800"/>
              </a:spcAft>
              <a:buFont typeface="Wingdings" panose="05000000000000000000" pitchFamily="2" charset="2"/>
              <a:buChar char="§"/>
              <a:tabLst>
                <a:tab pos="457200" algn="l"/>
              </a:tabLst>
            </a:pPr>
            <a:endParaRPr lang="en-US" sz="1200" dirty="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21631733"/>
      </p:ext>
    </p:extLst>
  </p:cSld>
  <p:clrMapOvr>
    <a:masterClrMapping/>
  </p:clrMapOvr>
</p:sld>
</file>

<file path=ppt/theme/theme1.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XT AND ART">
  <a:themeElements>
    <a:clrScheme name="GTRI 2020 3">
      <a:dk1>
        <a:srgbClr val="3C3C3C"/>
      </a:dk1>
      <a:lt1>
        <a:srgbClr val="F5F5F5"/>
      </a:lt1>
      <a:dk2>
        <a:srgbClr val="808080"/>
      </a:dk2>
      <a:lt2>
        <a:srgbClr val="B6A269"/>
      </a:lt2>
      <a:accent1>
        <a:srgbClr val="3C557C"/>
      </a:accent1>
      <a:accent2>
        <a:srgbClr val="407741"/>
      </a:accent2>
      <a:accent3>
        <a:srgbClr val="326473"/>
      </a:accent3>
      <a:accent4>
        <a:srgbClr val="051D49"/>
      </a:accent4>
      <a:accent5>
        <a:srgbClr val="999082"/>
      </a:accent5>
      <a:accent6>
        <a:srgbClr val="EEB100"/>
      </a:accent6>
      <a:hlink>
        <a:srgbClr val="3B557C"/>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97D38D3B-0373-43DC-8E62-FFDCBACE3FBA}" vid="{3564F258-CBFA-4E35-8778-8795542C15F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3FE027E793D141A4D0D4B43133F0A9" ma:contentTypeVersion="11" ma:contentTypeDescription="Create a new document." ma:contentTypeScope="" ma:versionID="ef0ff03645a81817586e79cdf8acc990">
  <xsd:schema xmlns:xsd="http://www.w3.org/2001/XMLSchema" xmlns:xs="http://www.w3.org/2001/XMLSchema" xmlns:p="http://schemas.microsoft.com/office/2006/metadata/properties" xmlns:ns3="5774b216-7350-4865-8b28-a80b4a7f0bbf" xmlns:ns4="668b5da2-bb96-4ca8-adfe-f026adba9ac0" targetNamespace="http://schemas.microsoft.com/office/2006/metadata/properties" ma:root="true" ma:fieldsID="f7951dfeee9e00cf5aead93b99a4360e" ns3:_="" ns4:_="">
    <xsd:import namespace="5774b216-7350-4865-8b28-a80b4a7f0bbf"/>
    <xsd:import namespace="668b5da2-bb96-4ca8-adfe-f026adba9ac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74b216-7350-4865-8b28-a80b4a7f0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b5da2-bb96-4ca8-adfe-f026adba9ac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D6F7FA-A44B-4531-B619-52D10ADDC84A}">
  <ds:schemaRefs>
    <ds:schemaRef ds:uri="http://schemas.microsoft.com/sharepoint/v3/contenttype/forms"/>
  </ds:schemaRefs>
</ds:datastoreItem>
</file>

<file path=customXml/itemProps2.xml><?xml version="1.0" encoding="utf-8"?>
<ds:datastoreItem xmlns:ds="http://schemas.openxmlformats.org/officeDocument/2006/customXml" ds:itemID="{B0DEB80F-82C0-4107-A718-099EC7520D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74b216-7350-4865-8b28-a80b4a7f0bbf"/>
    <ds:schemaRef ds:uri="668b5da2-bb96-4ca8-adfe-f026adba9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3DBC4E-DD94-448E-80FB-F46647EDD91A}">
  <ds:schemaRefs>
    <ds:schemaRef ds:uri="http://schemas.microsoft.com/office/2006/metadata/properties"/>
    <ds:schemaRef ds:uri="668b5da2-bb96-4ca8-adfe-f026adba9ac0"/>
    <ds:schemaRef ds:uri="http://schemas.microsoft.com/office/2006/documentManagement/types"/>
    <ds:schemaRef ds:uri="http://purl.org/dc/elements/1.1/"/>
    <ds:schemaRef ds:uri="http://purl.org/dc/terms/"/>
    <ds:schemaRef ds:uri="http://schemas.microsoft.com/office/infopath/2007/PartnerControls"/>
    <ds:schemaRef ds:uri="http://purl.org/dc/dcmitype/"/>
    <ds:schemaRef ds:uri="http://schemas.openxmlformats.org/package/2006/metadata/core-properties"/>
    <ds:schemaRef ds:uri="5774b216-7350-4865-8b28-a80b4a7f0bbf"/>
    <ds:schemaRef ds:uri="http://www.w3.org/XML/1998/namespace"/>
  </ds:schemaRefs>
</ds:datastoreItem>
</file>

<file path=docMetadata/LabelInfo.xml><?xml version="1.0" encoding="utf-8"?>
<clbl:labelList xmlns:clbl="http://schemas.microsoft.com/office/2020/mipLabelMetadata">
  <clbl:label id="{d5fe813e-0caa-432a-b2ac-d555aa91bd1c}" enabled="0" method="" siteId="{d5fe813e-0caa-432a-b2ac-d555aa91bd1c}" removed="1"/>
</clbl:labelList>
</file>

<file path=docProps/app.xml><?xml version="1.0" encoding="utf-8"?>
<Properties xmlns="http://schemas.openxmlformats.org/officeDocument/2006/extended-properties" xmlns:vt="http://schemas.openxmlformats.org/officeDocument/2006/docPropsVTypes">
  <TotalTime>14289</TotalTime>
  <Words>1928</Words>
  <Application>Microsoft Office PowerPoint</Application>
  <PresentationFormat>Widescreen</PresentationFormat>
  <Paragraphs>194</Paragraphs>
  <Slides>14</Slides>
  <Notes>10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14</vt:i4>
      </vt:variant>
    </vt:vector>
  </HeadingPairs>
  <TitlesOfParts>
    <vt:vector size="28" baseType="lpstr">
      <vt:lpstr>-apple-system</vt:lpstr>
      <vt:lpstr>Arial</vt:lpstr>
      <vt:lpstr>Calibri</vt:lpstr>
      <vt:lpstr>Courier New</vt:lpstr>
      <vt:lpstr>Helvetica LT Std</vt:lpstr>
      <vt:lpstr>Open Sans</vt:lpstr>
      <vt:lpstr>Segoe UI</vt:lpstr>
      <vt:lpstr>Symbol</vt:lpstr>
      <vt:lpstr>Times New Roman</vt:lpstr>
      <vt:lpstr>Tw Cen MT</vt:lpstr>
      <vt:lpstr>Wingdings</vt:lpstr>
      <vt:lpstr>2_Office Theme</vt:lpstr>
      <vt:lpstr>1_NIEM_white</vt:lpstr>
      <vt:lpstr>TEXT AND ART</vt:lpstr>
      <vt:lpstr>Roles &amp; Responsibilities Status </vt:lpstr>
      <vt:lpstr>AGENDA </vt:lpstr>
      <vt:lpstr>NIEMOPEN Governance </vt:lpstr>
      <vt:lpstr>NTAC, NBAC, &amp; NMO TSC Co-Chairs &amp; NIEMOPEN Maintainers</vt:lpstr>
      <vt:lpstr>NTAC Governance, Roles &amp; Responsibilities    </vt:lpstr>
      <vt:lpstr>NTAC NTAC Governance, Roles &amp; Responsibilities      </vt:lpstr>
      <vt:lpstr>NBAC Governance, Roles &amp; Responsibilities      </vt:lpstr>
      <vt:lpstr>NBAC Governance, Roles &amp; Responsibilities      </vt:lpstr>
      <vt:lpstr>Harmonization sub-committee Governance, Roles &amp; Responsibilities      </vt:lpstr>
      <vt:lpstr>NMO Governance, Roles &amp; Responsibilities      </vt:lpstr>
      <vt:lpstr>Harmonization SC Governance Governance, Roles &amp; Responsibilities      </vt:lpstr>
      <vt:lpstr>Backup</vt:lpstr>
      <vt:lpstr>PGB APPOINTED VOTING MEMBERS</vt:lpstr>
      <vt:lpstr>PGB EXPERT VOTING MEMBERS &amp; NON-VOTING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National Information Exchange Model (NIEM)</dc:title>
  <dc:creator>Kish, Jennifer</dc:creator>
  <cp:lastModifiedBy>Sullivan, Stephen M CTR JS J6 (USA)</cp:lastModifiedBy>
  <cp:revision>718</cp:revision>
  <cp:lastPrinted>2023-07-25T13:18:13Z</cp:lastPrinted>
  <dcterms:created xsi:type="dcterms:W3CDTF">2021-02-21T03:42:26Z</dcterms:created>
  <dcterms:modified xsi:type="dcterms:W3CDTF">2025-04-02T17:42:39Z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0x0101008E3FE027E793D141A4D0D4B43133F0A9</vt:lpwstr>
  </property>
</Properties>
</file>