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0"/>
  </p:notesMasterIdLst>
  <p:sldIdLst>
    <p:sldId id="141170048" r:id="rId7"/>
    <p:sldId id="141170138" r:id="rId8"/>
    <p:sldId id="141170245" r:id="rId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06" d="100"/>
          <a:sy n="106" d="100"/>
        </p:scale>
        <p:origin x="1020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  <pc:spChg chg="mod">
          <ac:chgData name="Sullivan, Stephen M CTR JS J6 (USA)" userId="09533073-ba80-4ec6-aa29-c3f724b8aa56" providerId="ADAL" clId="{2A1D5C7F-FFB9-43AE-A112-F3C8F2770693}" dt="2025-05-29T16:36:37.538" v="10" actId="20577"/>
          <ac:spMkLst>
            <pc:docMk/>
            <pc:sldMk cId="1572565943" sldId="311"/>
            <ac:spMk id="3" creationId="{91312C9E-DC6A-EED1-D120-CD585ED6FBA1}"/>
          </ac:spMkLst>
        </pc:spChg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6:35:17.456" v="2" actId="1076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  <pc:sldChg chg="modSp mod">
        <pc:chgData name="Sullivan, Stephen M CTR JS J6 (USA)" userId="09533073-ba80-4ec6-aa29-c3f724b8aa56" providerId="ADAL" clId="{920C5EBF-6B6C-4434-A6C8-6C70AEE65699}" dt="2025-08-20T16:35:17.456" v="2" actId="1076"/>
        <pc:sldMkLst>
          <pc:docMk/>
          <pc:sldMk cId="1262787905" sldId="141170245"/>
        </pc:sldMkLst>
        <pc:spChg chg="mod">
          <ac:chgData name="Sullivan, Stephen M CTR JS J6 (USA)" userId="09533073-ba80-4ec6-aa29-c3f724b8aa56" providerId="ADAL" clId="{920C5EBF-6B6C-4434-A6C8-6C70AEE65699}" dt="2025-08-20T16:35:17.456" v="2" actId="1076"/>
          <ac:spMkLst>
            <pc:docMk/>
            <pc:sldMk cId="1262787905" sldId="141170245"/>
            <ac:spMk id="3" creationId="{13528886-5A7B-C643-B9E4-D77A8143EDA9}"/>
          </ac:spMkLst>
        </pc:spChg>
      </pc:sldChg>
    </pc:docChg>
  </pc:docChgLst>
  <pc:docChgLst>
    <pc:chgData name="Sullivan, Stephen M CTR JS J6 (USA)" userId="09533073-ba80-4ec6-aa29-c3f724b8aa56" providerId="ADAL" clId="{5D5C8540-5ABB-4348-9E93-2FA16EFC4C37}"/>
    <pc:docChg chg="delSld modSld">
      <pc:chgData name="Sullivan, Stephen M CTR JS J6 (USA)" userId="09533073-ba80-4ec6-aa29-c3f724b8aa56" providerId="ADAL" clId="{5D5C8540-5ABB-4348-9E93-2FA16EFC4C37}" dt="2025-09-29T16:17:07.686" v="48" actId="20577"/>
      <pc:docMkLst>
        <pc:docMk/>
      </pc:docMkLst>
      <pc:sldChg chg="del">
        <pc:chgData name="Sullivan, Stephen M CTR JS J6 (USA)" userId="09533073-ba80-4ec6-aa29-c3f724b8aa56" providerId="ADAL" clId="{5D5C8540-5ABB-4348-9E93-2FA16EFC4C37}" dt="2025-09-29T16:15:47.282" v="20" actId="47"/>
        <pc:sldMkLst>
          <pc:docMk/>
          <pc:sldMk cId="1572565943" sldId="311"/>
        </pc:sldMkLst>
      </pc:sldChg>
      <pc:sldChg chg="modSp mod">
        <pc:chgData name="Sullivan, Stephen M CTR JS J6 (USA)" userId="09533073-ba80-4ec6-aa29-c3f724b8aa56" providerId="ADAL" clId="{5D5C8540-5ABB-4348-9E93-2FA16EFC4C37}" dt="2025-09-29T16:15:39.251" v="19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5D5C8540-5ABB-4348-9E93-2FA16EFC4C37}" dt="2025-09-29T16:15:39.251" v="19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modSp mod">
        <pc:chgData name="Sullivan, Stephen M CTR JS J6 (USA)" userId="09533073-ba80-4ec6-aa29-c3f724b8aa56" providerId="ADAL" clId="{5D5C8540-5ABB-4348-9E93-2FA16EFC4C37}" dt="2025-09-29T16:17:07.686" v="48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5D5C8540-5ABB-4348-9E93-2FA16EFC4C37}" dt="2025-09-29T16:17:07.686" v="48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5D5C8540-5ABB-4348-9E93-2FA16EFC4C37}" dt="2025-09-29T16:16:41.498" v="25" actId="12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5D5C8540-5ABB-4348-9E93-2FA16EFC4C37}" dt="2025-09-29T16:15:50.857" v="21" actId="47"/>
        <pc:sldMkLst>
          <pc:docMk/>
          <pc:sldMk cId="2051037259" sldId="141170246"/>
        </pc:sldMkLst>
      </pc:sldChg>
    </pc:docChg>
  </pc:docChgLst>
  <pc:docChgLst>
    <pc:chgData name="Sullivan, Stephen M CTR JS J6 (USA)" userId="09533073-ba80-4ec6-aa29-c3f724b8aa56" providerId="ADAL" clId="{522E9F35-C667-458C-91D2-896FEAE1050A}"/>
    <pc:docChg chg="custSel modSld">
      <pc:chgData name="Sullivan, Stephen M CTR JS J6 (USA)" userId="09533073-ba80-4ec6-aa29-c3f724b8aa56" providerId="ADAL" clId="{522E9F35-C667-458C-91D2-896FEAE1050A}" dt="2025-09-23T14:20:21.607" v="14" actId="20577"/>
      <pc:docMkLst>
        <pc:docMk/>
      </pc:docMkLst>
      <pc:sldChg chg="modSp mod">
        <pc:chgData name="Sullivan, Stephen M CTR JS J6 (USA)" userId="09533073-ba80-4ec6-aa29-c3f724b8aa56" providerId="ADAL" clId="{522E9F35-C667-458C-91D2-896FEAE1050A}" dt="2025-09-23T14:20:21.607" v="14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522E9F35-C667-458C-91D2-896FEAE1050A}" dt="2025-09-23T14:20:21.607" v="14" actId="20577"/>
          <ac:spMkLst>
            <pc:docMk/>
            <pc:sldMk cId="3711636795" sldId="141170138"/>
            <ac:spMk id="7" creationId="{0C158003-ACA5-8FA5-BC1F-876523DF6070}"/>
          </ac:spMkLst>
        </pc:spChg>
      </pc:sldChg>
    </pc:docChg>
  </pc:docChgLst>
  <pc:docChgLst>
    <pc:chgData name="Sullivan, Stephen M CTR JS J6 (USA)" userId="09533073-ba80-4ec6-aa29-c3f724b8aa56" providerId="ADAL" clId="{94E4FC29-4DEE-40CD-BC1A-F4D4AF426FC3}"/>
    <pc:docChg chg="custSel addSld modSld sldOrd">
      <pc:chgData name="Sullivan, Stephen M CTR JS J6 (USA)" userId="09533073-ba80-4ec6-aa29-c3f724b8aa56" providerId="ADAL" clId="{94E4FC29-4DEE-40CD-BC1A-F4D4AF426FC3}" dt="2025-09-05T14:49:44.397" v="734" actId="20577"/>
      <pc:docMkLst>
        <pc:docMk/>
      </pc:docMkLst>
      <pc:sldChg chg="modSp mod">
        <pc:chgData name="Sullivan, Stephen M CTR JS J6 (USA)" userId="09533073-ba80-4ec6-aa29-c3f724b8aa56" providerId="ADAL" clId="{94E4FC29-4DEE-40CD-BC1A-F4D4AF426FC3}" dt="2025-09-05T14:37:05.598" v="705" actId="1076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94E4FC29-4DEE-40CD-BC1A-F4D4AF426FC3}" dt="2025-09-05T12:33:50.204" v="16" actId="20577"/>
          <ac:spMkLst>
            <pc:docMk/>
            <pc:sldMk cId="2409636" sldId="141170048"/>
            <ac:spMk id="2" creationId="{E18A4157-FEAC-A82E-2CDA-9BCD54EC8C83}"/>
          </ac:spMkLst>
        </pc:spChg>
        <pc:spChg chg="mod">
          <ac:chgData name="Sullivan, Stephen M CTR JS J6 (USA)" userId="09533073-ba80-4ec6-aa29-c3f724b8aa56" providerId="ADAL" clId="{94E4FC29-4DEE-40CD-BC1A-F4D4AF426FC3}" dt="2025-09-05T14:37:05.598" v="705" actId="1076"/>
          <ac:spMkLst>
            <pc:docMk/>
            <pc:sldMk cId="2409636" sldId="141170048"/>
            <ac:spMk id="3" creationId="{3209249C-0E87-87BC-8359-22FF7AA93BDB}"/>
          </ac:spMkLst>
        </pc:spChg>
      </pc:sldChg>
      <pc:sldChg chg="modSp mod">
        <pc:chgData name="Sullivan, Stephen M CTR JS J6 (USA)" userId="09533073-ba80-4ec6-aa29-c3f724b8aa56" providerId="ADAL" clId="{94E4FC29-4DEE-40CD-BC1A-F4D4AF426FC3}" dt="2025-09-05T14:49:29.664" v="729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4E4FC29-4DEE-40CD-BC1A-F4D4AF426FC3}" dt="2025-09-05T14:49:29.664" v="729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94E4FC29-4DEE-40CD-BC1A-F4D4AF426FC3}" dt="2025-09-05T14:49:12.550" v="709" actId="14100"/>
          <ac:spMkLst>
            <pc:docMk/>
            <pc:sldMk cId="3711636795" sldId="141170138"/>
            <ac:spMk id="7" creationId="{0C158003-ACA5-8FA5-BC1F-876523DF6070}"/>
          </ac:spMkLst>
        </pc:spChg>
      </pc:sldChg>
      <pc:sldChg chg="modSp new mod ord">
        <pc:chgData name="Sullivan, Stephen M CTR JS J6 (USA)" userId="09533073-ba80-4ec6-aa29-c3f724b8aa56" providerId="ADAL" clId="{94E4FC29-4DEE-40CD-BC1A-F4D4AF426FC3}" dt="2025-09-05T14:49:44.397" v="734" actId="20577"/>
        <pc:sldMkLst>
          <pc:docMk/>
          <pc:sldMk cId="2051037259" sldId="141170246"/>
        </pc:sldMkLst>
        <pc:spChg chg="mod">
          <ac:chgData name="Sullivan, Stephen M CTR JS J6 (USA)" userId="09533073-ba80-4ec6-aa29-c3f724b8aa56" providerId="ADAL" clId="{94E4FC29-4DEE-40CD-BC1A-F4D4AF426FC3}" dt="2025-09-05T14:31:44.940" v="622" actId="20577"/>
          <ac:spMkLst>
            <pc:docMk/>
            <pc:sldMk cId="2051037259" sldId="141170246"/>
            <ac:spMk id="2" creationId="{225F502F-82E1-EA08-CB28-0B68F8DADB23}"/>
          </ac:spMkLst>
        </pc:spChg>
        <pc:spChg chg="mod">
          <ac:chgData name="Sullivan, Stephen M CTR JS J6 (USA)" userId="09533073-ba80-4ec6-aa29-c3f724b8aa56" providerId="ADAL" clId="{94E4FC29-4DEE-40CD-BC1A-F4D4AF426FC3}" dt="2025-09-05T14:34:24.489" v="628" actId="208"/>
          <ac:spMkLst>
            <pc:docMk/>
            <pc:sldMk cId="2051037259" sldId="141170246"/>
            <ac:spMk id="3" creationId="{1513C675-70AC-94EB-CB06-BF633F336B77}"/>
          </ac:spMkLst>
        </pc:spChg>
        <pc:spChg chg="mod">
          <ac:chgData name="Sullivan, Stephen M CTR JS J6 (USA)" userId="09533073-ba80-4ec6-aa29-c3f724b8aa56" providerId="ADAL" clId="{94E4FC29-4DEE-40CD-BC1A-F4D4AF426FC3}" dt="2025-09-05T14:49:44.397" v="734" actId="20577"/>
          <ac:spMkLst>
            <pc:docMk/>
            <pc:sldMk cId="2051037259" sldId="141170246"/>
            <ac:spMk id="4" creationId="{525167EE-2C80-F386-4A3D-737B096C82C9}"/>
          </ac:spMkLst>
        </pc:spChg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1:58.371" v="311" actId="478"/>
          <ac:spMkLst>
            <pc:docMk/>
            <pc:sldMk cId="3711636795" sldId="141170138"/>
            <ac:spMk id="6" creationId="{28984653-9218-5C85-2935-F81252CAFEF3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19.371" v="316" actId="478"/>
          <ac:spMkLst>
            <pc:docMk/>
            <pc:sldMk cId="3711636795" sldId="141170138"/>
            <ac:spMk id="8" creationId="{5C370D3B-A035-3C20-8BB2-347AD706FA07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25.478" v="317" actId="478"/>
          <ac:spMkLst>
            <pc:docMk/>
            <pc:sldMk cId="3711636795" sldId="141170138"/>
            <ac:spMk id="9" creationId="{2D2531D6-A3C4-561D-DAD6-C8F74F7B946E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07.570" v="312" actId="478"/>
          <ac:spMkLst>
            <pc:docMk/>
            <pc:sldMk cId="3711636795" sldId="141170138"/>
            <ac:spMk id="10" creationId="{781A9652-6987-BA1C-24DA-A0FB55879F54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30 October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564189" y="5459361"/>
            <a:ext cx="1552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Paul Wormeli</a:t>
            </a:r>
          </a:p>
          <a:p>
            <a:r>
              <a:rPr lang="en-US" dirty="0"/>
              <a:t>Kamran Atri</a:t>
            </a:r>
          </a:p>
          <a:p>
            <a:r>
              <a:rPr lang="en-US" dirty="0"/>
              <a:t>Thomas Krul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October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793955"/>
            <a:ext cx="11079192" cy="501992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1:00 NBAC Chair (s) Opening Remarks – Mr. Kamran Atri, Thomas Krul &amp; Paul Wormeli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Soliciting volunteers for NBAC secretary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Outreach Plan for Domain Stewards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2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228600" algn="l"/>
                <a:tab pos="457200" algn="l"/>
                <a:tab pos="1371600" algn="l"/>
              </a:tabLst>
            </a:pP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&amp; Face-to-Face for DC Domains, schedule TBD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October 25 NIEMOpen Leadership Meeting Recap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 October 25 Forensics Domain Townhall Recap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  <a:tabLst>
                <a:tab pos="228600" algn="l"/>
                <a:tab pos="457200" algn="l"/>
                <a:tab pos="914400" algn="l"/>
              </a:tabLst>
            </a:pPr>
            <a:r>
              <a:rPr lang="en-US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November 25 Reveal Summit Update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1:15 NTAC Update – Scott Renner, Brad Bolliger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1:30 Questions/Final Remarks  </a:t>
            </a:r>
            <a:r>
              <a:rPr lang="en-US" sz="20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5BC2E-815F-2FD0-6875-9BE71AD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5A5C53-A202-8826-AB07-18FD220A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441708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14560</TotalTime>
  <Words>282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Helvetica LT Std</vt:lpstr>
      <vt:lpstr>inherit</vt:lpstr>
      <vt:lpstr>Open Sans</vt:lpstr>
      <vt:lpstr>Tw Cen MT</vt:lpstr>
      <vt:lpstr>Wingdings</vt:lpstr>
      <vt:lpstr>2_Office Theme</vt:lpstr>
      <vt:lpstr>1_NIEM_white</vt:lpstr>
      <vt:lpstr>TEXT AND ART</vt:lpstr>
      <vt:lpstr>NBAC TSC Slides 30 October 2025 Meeting</vt:lpstr>
      <vt:lpstr>30 October 2025 NBAC TSC Agenda     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2025-09-29T16:17:17Z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