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75" r:id="rId5"/>
    <p:sldMasterId id="2147483825" r:id="rId6"/>
  </p:sldMasterIdLst>
  <p:notesMasterIdLst>
    <p:notesMasterId r:id="rId8"/>
  </p:notesMasterIdLst>
  <p:sldIdLst>
    <p:sldId id="141169884" r:id="rId7"/>
  </p:sldIdLst>
  <p:sldSz cx="12192000" cy="6858000"/>
  <p:notesSz cx="7010400" cy="11979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8EA911D-41A9-7595-73B0-B248AB587168}" name="Sullivan, Stephen M CTR JS J6 (USA)" initials="SSMCJJ(" userId="S::stephen.m.sullivan14.ctr@mail.mil::09533073-ba80-4ec6-aa29-c3f724b8aa56" providerId="AD"/>
  <p188:author id="{B430A394-1688-D2A7-782E-06CE313A9A66}" name="Sullivan, Stephen [USA]" initials="SS[" userId="S::612130@bah.com::216bf0d3-a36f-4b82-a22a-fc284ac9e5a2" providerId="AD"/>
  <p188:author id="{EDB363F2-1F29-1AEA-CF83-D31A2FFFD209}" name="Jane Harnad" initials="JH" userId="S::jane.harnad@oasisopenstandards.onmicrosoft.com::c9e45659-fc49-4aa1-955b-e8edab0081f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llivan, Stephen M CTR JS J6 (USA)" initials="SSMCJJ(" lastIdx="1" clrIdx="0">
    <p:extLst>
      <p:ext uri="{19B8F6BF-5375-455C-9EA6-DF929625EA0E}">
        <p15:presenceInfo xmlns:p15="http://schemas.microsoft.com/office/powerpoint/2012/main" userId="Sullivan, Stephen M CTR JS J6 (U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BFBA5"/>
    <a:srgbClr val="004486"/>
    <a:srgbClr val="EE7E2D"/>
    <a:srgbClr val="004283"/>
    <a:srgbClr val="004282"/>
    <a:srgbClr val="004383"/>
    <a:srgbClr val="E8EEF4"/>
    <a:srgbClr val="334052"/>
    <a:srgbClr val="0051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70" autoAdjust="0"/>
    <p:restoredTop sz="69326" autoAdjust="0"/>
  </p:normalViewPr>
  <p:slideViewPr>
    <p:cSldViewPr snapToGrid="0">
      <p:cViewPr varScale="1">
        <p:scale>
          <a:sx n="45" d="100"/>
          <a:sy n="45" d="100"/>
        </p:scale>
        <p:origin x="1704" y="48"/>
      </p:cViewPr>
      <p:guideLst/>
    </p:cSldViewPr>
  </p:slideViewPr>
  <p:outlineViewPr>
    <p:cViewPr>
      <p:scale>
        <a:sx n="33" d="100"/>
        <a:sy n="33" d="100"/>
      </p:scale>
      <p:origin x="0" y="-14778"/>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3828" y="-3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livan, Stephen M CTR JS J6 (USA)" userId="09533073-ba80-4ec6-aa29-c3f724b8aa56" providerId="ADAL" clId="{30702BBB-032F-48F0-83A2-947990CFEF40}"/>
    <pc:docChg chg="delSld">
      <pc:chgData name="Sullivan, Stephen M CTR JS J6 (USA)" userId="09533073-ba80-4ec6-aa29-c3f724b8aa56" providerId="ADAL" clId="{30702BBB-032F-48F0-83A2-947990CFEF40}" dt="2025-01-10T16:46:33.231" v="1" actId="47"/>
      <pc:docMkLst>
        <pc:docMk/>
      </pc:docMkLst>
      <pc:sldChg chg="del">
        <pc:chgData name="Sullivan, Stephen M CTR JS J6 (USA)" userId="09533073-ba80-4ec6-aa29-c3f724b8aa56" providerId="ADAL" clId="{30702BBB-032F-48F0-83A2-947990CFEF40}" dt="2025-01-10T16:46:33.231" v="1" actId="47"/>
        <pc:sldMkLst>
          <pc:docMk/>
          <pc:sldMk cId="1065407237" sldId="260"/>
        </pc:sldMkLst>
      </pc:sldChg>
      <pc:sldChg chg="del">
        <pc:chgData name="Sullivan, Stephen M CTR JS J6 (USA)" userId="09533073-ba80-4ec6-aa29-c3f724b8aa56" providerId="ADAL" clId="{30702BBB-032F-48F0-83A2-947990CFEF40}" dt="2025-01-10T16:46:23.989" v="0" actId="47"/>
        <pc:sldMkLst>
          <pc:docMk/>
          <pc:sldMk cId="1164405152" sldId="336"/>
        </pc:sldMkLst>
      </pc:sldChg>
      <pc:sldChg chg="del">
        <pc:chgData name="Sullivan, Stephen M CTR JS J6 (USA)" userId="09533073-ba80-4ec6-aa29-c3f724b8aa56" providerId="ADAL" clId="{30702BBB-032F-48F0-83A2-947990CFEF40}" dt="2025-01-10T16:46:23.989" v="0" actId="47"/>
        <pc:sldMkLst>
          <pc:docMk/>
          <pc:sldMk cId="4123893788" sldId="709"/>
        </pc:sldMkLst>
      </pc:sldChg>
      <pc:sldChg chg="del">
        <pc:chgData name="Sullivan, Stephen M CTR JS J6 (USA)" userId="09533073-ba80-4ec6-aa29-c3f724b8aa56" providerId="ADAL" clId="{30702BBB-032F-48F0-83A2-947990CFEF40}" dt="2025-01-10T16:46:23.989" v="0" actId="47"/>
        <pc:sldMkLst>
          <pc:docMk/>
          <pc:sldMk cId="1501914375" sldId="743"/>
        </pc:sldMkLst>
      </pc:sldChg>
      <pc:sldChg chg="del">
        <pc:chgData name="Sullivan, Stephen M CTR JS J6 (USA)" userId="09533073-ba80-4ec6-aa29-c3f724b8aa56" providerId="ADAL" clId="{30702BBB-032F-48F0-83A2-947990CFEF40}" dt="2025-01-10T16:46:33.231" v="1" actId="47"/>
        <pc:sldMkLst>
          <pc:docMk/>
          <pc:sldMk cId="2295383927" sldId="1455"/>
        </pc:sldMkLst>
      </pc:sldChg>
      <pc:sldChg chg="del">
        <pc:chgData name="Sullivan, Stephen M CTR JS J6 (USA)" userId="09533073-ba80-4ec6-aa29-c3f724b8aa56" providerId="ADAL" clId="{30702BBB-032F-48F0-83A2-947990CFEF40}" dt="2025-01-10T16:46:33.231" v="1" actId="47"/>
        <pc:sldMkLst>
          <pc:docMk/>
          <pc:sldMk cId="1991781180" sldId="1458"/>
        </pc:sldMkLst>
      </pc:sldChg>
      <pc:sldChg chg="del">
        <pc:chgData name="Sullivan, Stephen M CTR JS J6 (USA)" userId="09533073-ba80-4ec6-aa29-c3f724b8aa56" providerId="ADAL" clId="{30702BBB-032F-48F0-83A2-947990CFEF40}" dt="2025-01-10T16:46:23.989" v="0" actId="47"/>
        <pc:sldMkLst>
          <pc:docMk/>
          <pc:sldMk cId="4028439799" sldId="141169844"/>
        </pc:sldMkLst>
      </pc:sldChg>
      <pc:sldChg chg="del">
        <pc:chgData name="Sullivan, Stephen M CTR JS J6 (USA)" userId="09533073-ba80-4ec6-aa29-c3f724b8aa56" providerId="ADAL" clId="{30702BBB-032F-48F0-83A2-947990CFEF40}" dt="2025-01-10T16:46:23.989" v="0" actId="47"/>
        <pc:sldMkLst>
          <pc:docMk/>
          <pc:sldMk cId="3350499920" sldId="141169872"/>
        </pc:sldMkLst>
      </pc:sldChg>
      <pc:sldChg chg="del">
        <pc:chgData name="Sullivan, Stephen M CTR JS J6 (USA)" userId="09533073-ba80-4ec6-aa29-c3f724b8aa56" providerId="ADAL" clId="{30702BBB-032F-48F0-83A2-947990CFEF40}" dt="2025-01-10T16:46:23.989" v="0" actId="47"/>
        <pc:sldMkLst>
          <pc:docMk/>
          <pc:sldMk cId="389553511" sldId="141169873"/>
        </pc:sldMkLst>
      </pc:sldChg>
      <pc:sldChg chg="del">
        <pc:chgData name="Sullivan, Stephen M CTR JS J6 (USA)" userId="09533073-ba80-4ec6-aa29-c3f724b8aa56" providerId="ADAL" clId="{30702BBB-032F-48F0-83A2-947990CFEF40}" dt="2025-01-10T16:46:23.989" v="0" actId="47"/>
        <pc:sldMkLst>
          <pc:docMk/>
          <pc:sldMk cId="1145725600" sldId="141169904"/>
        </pc:sldMkLst>
      </pc:sldChg>
      <pc:sldChg chg="del">
        <pc:chgData name="Sullivan, Stephen M CTR JS J6 (USA)" userId="09533073-ba80-4ec6-aa29-c3f724b8aa56" providerId="ADAL" clId="{30702BBB-032F-48F0-83A2-947990CFEF40}" dt="2025-01-10T16:46:33.231" v="1" actId="47"/>
        <pc:sldMkLst>
          <pc:docMk/>
          <pc:sldMk cId="2583149104" sldId="141169905"/>
        </pc:sldMkLst>
      </pc:sldChg>
      <pc:sldChg chg="del">
        <pc:chgData name="Sullivan, Stephen M CTR JS J6 (USA)" userId="09533073-ba80-4ec6-aa29-c3f724b8aa56" providerId="ADAL" clId="{30702BBB-032F-48F0-83A2-947990CFEF40}" dt="2025-01-10T16:46:23.989" v="0" actId="47"/>
        <pc:sldMkLst>
          <pc:docMk/>
          <pc:sldMk cId="3608560824" sldId="141169906"/>
        </pc:sldMkLst>
      </pc:sldChg>
      <pc:sldChg chg="del">
        <pc:chgData name="Sullivan, Stephen M CTR JS J6 (USA)" userId="09533073-ba80-4ec6-aa29-c3f724b8aa56" providerId="ADAL" clId="{30702BBB-032F-48F0-83A2-947990CFEF40}" dt="2025-01-10T16:46:23.989" v="0" actId="47"/>
        <pc:sldMkLst>
          <pc:docMk/>
          <pc:sldMk cId="2583771027" sldId="141169912"/>
        </pc:sldMkLst>
      </pc:sldChg>
      <pc:sldChg chg="del">
        <pc:chgData name="Sullivan, Stephen M CTR JS J6 (USA)" userId="09533073-ba80-4ec6-aa29-c3f724b8aa56" providerId="ADAL" clId="{30702BBB-032F-48F0-83A2-947990CFEF40}" dt="2025-01-10T16:46:23.989" v="0" actId="47"/>
        <pc:sldMkLst>
          <pc:docMk/>
          <pc:sldMk cId="3548761565" sldId="141169954"/>
        </pc:sldMkLst>
      </pc:sldChg>
      <pc:sldChg chg="del">
        <pc:chgData name="Sullivan, Stephen M CTR JS J6 (USA)" userId="09533073-ba80-4ec6-aa29-c3f724b8aa56" providerId="ADAL" clId="{30702BBB-032F-48F0-83A2-947990CFEF40}" dt="2025-01-10T16:46:23.989" v="0" actId="47"/>
        <pc:sldMkLst>
          <pc:docMk/>
          <pc:sldMk cId="536425834" sldId="141169958"/>
        </pc:sldMkLst>
      </pc:sldChg>
      <pc:sldChg chg="del">
        <pc:chgData name="Sullivan, Stephen M CTR JS J6 (USA)" userId="09533073-ba80-4ec6-aa29-c3f724b8aa56" providerId="ADAL" clId="{30702BBB-032F-48F0-83A2-947990CFEF40}" dt="2025-01-10T16:46:33.231" v="1" actId="47"/>
        <pc:sldMkLst>
          <pc:docMk/>
          <pc:sldMk cId="1211352653" sldId="141169993"/>
        </pc:sldMkLst>
      </pc:sldChg>
      <pc:sldChg chg="del">
        <pc:chgData name="Sullivan, Stephen M CTR JS J6 (USA)" userId="09533073-ba80-4ec6-aa29-c3f724b8aa56" providerId="ADAL" clId="{30702BBB-032F-48F0-83A2-947990CFEF40}" dt="2025-01-10T16:46:23.989" v="0" actId="47"/>
        <pc:sldMkLst>
          <pc:docMk/>
          <pc:sldMk cId="3334779075" sldId="141170010"/>
        </pc:sldMkLst>
      </pc:sldChg>
      <pc:sldChg chg="del">
        <pc:chgData name="Sullivan, Stephen M CTR JS J6 (USA)" userId="09533073-ba80-4ec6-aa29-c3f724b8aa56" providerId="ADAL" clId="{30702BBB-032F-48F0-83A2-947990CFEF40}" dt="2025-01-10T16:46:23.989" v="0" actId="47"/>
        <pc:sldMkLst>
          <pc:docMk/>
          <pc:sldMk cId="2938266067" sldId="141170035"/>
        </pc:sldMkLst>
      </pc:sldChg>
      <pc:sldChg chg="del">
        <pc:chgData name="Sullivan, Stephen M CTR JS J6 (USA)" userId="09533073-ba80-4ec6-aa29-c3f724b8aa56" providerId="ADAL" clId="{30702BBB-032F-48F0-83A2-947990CFEF40}" dt="2025-01-10T16:46:23.989" v="0" actId="47"/>
        <pc:sldMkLst>
          <pc:docMk/>
          <pc:sldMk cId="2879367631" sldId="141170087"/>
        </pc:sldMkLst>
      </pc:sldChg>
      <pc:sldChg chg="del">
        <pc:chgData name="Sullivan, Stephen M CTR JS J6 (USA)" userId="09533073-ba80-4ec6-aa29-c3f724b8aa56" providerId="ADAL" clId="{30702BBB-032F-48F0-83A2-947990CFEF40}" dt="2025-01-10T16:46:23.989" v="0" actId="47"/>
        <pc:sldMkLst>
          <pc:docMk/>
          <pc:sldMk cId="3465486812" sldId="141170101"/>
        </pc:sldMkLst>
      </pc:sldChg>
      <pc:sldChg chg="del">
        <pc:chgData name="Sullivan, Stephen M CTR JS J6 (USA)" userId="09533073-ba80-4ec6-aa29-c3f724b8aa56" providerId="ADAL" clId="{30702BBB-032F-48F0-83A2-947990CFEF40}" dt="2025-01-10T16:46:23.989" v="0" actId="47"/>
        <pc:sldMkLst>
          <pc:docMk/>
          <pc:sldMk cId="3378948539" sldId="141170165"/>
        </pc:sldMkLst>
      </pc:sldChg>
      <pc:sldChg chg="del">
        <pc:chgData name="Sullivan, Stephen M CTR JS J6 (USA)" userId="09533073-ba80-4ec6-aa29-c3f724b8aa56" providerId="ADAL" clId="{30702BBB-032F-48F0-83A2-947990CFEF40}" dt="2025-01-10T16:46:33.231" v="1" actId="47"/>
        <pc:sldMkLst>
          <pc:docMk/>
          <pc:sldMk cId="2259383618" sldId="141170168"/>
        </pc:sldMkLst>
      </pc:sldChg>
      <pc:sldChg chg="del">
        <pc:chgData name="Sullivan, Stephen M CTR JS J6 (USA)" userId="09533073-ba80-4ec6-aa29-c3f724b8aa56" providerId="ADAL" clId="{30702BBB-032F-48F0-83A2-947990CFEF40}" dt="2025-01-10T16:46:23.989" v="0" actId="47"/>
        <pc:sldMkLst>
          <pc:docMk/>
          <pc:sldMk cId="1485614200" sldId="141170170"/>
        </pc:sldMkLst>
      </pc:sldChg>
      <pc:sldChg chg="del">
        <pc:chgData name="Sullivan, Stephen M CTR JS J6 (USA)" userId="09533073-ba80-4ec6-aa29-c3f724b8aa56" providerId="ADAL" clId="{30702BBB-032F-48F0-83A2-947990CFEF40}" dt="2025-01-10T16:46:23.989" v="0" actId="47"/>
        <pc:sldMkLst>
          <pc:docMk/>
          <pc:sldMk cId="4202571111" sldId="141170172"/>
        </pc:sldMkLst>
      </pc:sldChg>
      <pc:sldChg chg="del">
        <pc:chgData name="Sullivan, Stephen M CTR JS J6 (USA)" userId="09533073-ba80-4ec6-aa29-c3f724b8aa56" providerId="ADAL" clId="{30702BBB-032F-48F0-83A2-947990CFEF40}" dt="2025-01-10T16:46:23.989" v="0" actId="47"/>
        <pc:sldMkLst>
          <pc:docMk/>
          <pc:sldMk cId="30903435" sldId="141170173"/>
        </pc:sldMkLst>
      </pc:sldChg>
      <pc:sldChg chg="del">
        <pc:chgData name="Sullivan, Stephen M CTR JS J6 (USA)" userId="09533073-ba80-4ec6-aa29-c3f724b8aa56" providerId="ADAL" clId="{30702BBB-032F-48F0-83A2-947990CFEF40}" dt="2025-01-10T16:46:23.989" v="0" actId="47"/>
        <pc:sldMkLst>
          <pc:docMk/>
          <pc:sldMk cId="2879817296" sldId="141170178"/>
        </pc:sldMkLst>
      </pc:sldChg>
      <pc:sldChg chg="del">
        <pc:chgData name="Sullivan, Stephen M CTR JS J6 (USA)" userId="09533073-ba80-4ec6-aa29-c3f724b8aa56" providerId="ADAL" clId="{30702BBB-032F-48F0-83A2-947990CFEF40}" dt="2025-01-10T16:46:23.989" v="0" actId="47"/>
        <pc:sldMkLst>
          <pc:docMk/>
          <pc:sldMk cId="617153743" sldId="141170185"/>
        </pc:sldMkLst>
      </pc:sldChg>
      <pc:sldChg chg="del">
        <pc:chgData name="Sullivan, Stephen M CTR JS J6 (USA)" userId="09533073-ba80-4ec6-aa29-c3f724b8aa56" providerId="ADAL" clId="{30702BBB-032F-48F0-83A2-947990CFEF40}" dt="2025-01-10T16:46:23.989" v="0" actId="47"/>
        <pc:sldMkLst>
          <pc:docMk/>
          <pc:sldMk cId="933162600" sldId="141170188"/>
        </pc:sldMkLst>
      </pc:sldChg>
      <pc:sldChg chg="del">
        <pc:chgData name="Sullivan, Stephen M CTR JS J6 (USA)" userId="09533073-ba80-4ec6-aa29-c3f724b8aa56" providerId="ADAL" clId="{30702BBB-032F-48F0-83A2-947990CFEF40}" dt="2025-01-10T16:46:33.231" v="1" actId="47"/>
        <pc:sldMkLst>
          <pc:docMk/>
          <pc:sldMk cId="136435982" sldId="141170190"/>
        </pc:sldMkLst>
      </pc:sldChg>
      <pc:sldChg chg="del">
        <pc:chgData name="Sullivan, Stephen M CTR JS J6 (USA)" userId="09533073-ba80-4ec6-aa29-c3f724b8aa56" providerId="ADAL" clId="{30702BBB-032F-48F0-83A2-947990CFEF40}" dt="2025-01-10T16:46:33.231" v="1" actId="47"/>
        <pc:sldMkLst>
          <pc:docMk/>
          <pc:sldMk cId="2814542110" sldId="141170191"/>
        </pc:sldMkLst>
      </pc:sldChg>
      <pc:sldChg chg="del">
        <pc:chgData name="Sullivan, Stephen M CTR JS J6 (USA)" userId="09533073-ba80-4ec6-aa29-c3f724b8aa56" providerId="ADAL" clId="{30702BBB-032F-48F0-83A2-947990CFEF40}" dt="2025-01-10T16:46:33.231" v="1" actId="47"/>
        <pc:sldMkLst>
          <pc:docMk/>
          <pc:sldMk cId="1277474273" sldId="141170192"/>
        </pc:sldMkLst>
      </pc:sldChg>
      <pc:sldMasterChg chg="delSldLayout">
        <pc:chgData name="Sullivan, Stephen M CTR JS J6 (USA)" userId="09533073-ba80-4ec6-aa29-c3f724b8aa56" providerId="ADAL" clId="{30702BBB-032F-48F0-83A2-947990CFEF40}" dt="2025-01-10T16:46:33.231" v="1" actId="47"/>
        <pc:sldMasterMkLst>
          <pc:docMk/>
          <pc:sldMasterMk cId="3480718756" sldId="2147483675"/>
        </pc:sldMasterMkLst>
        <pc:sldLayoutChg chg="del">
          <pc:chgData name="Sullivan, Stephen M CTR JS J6 (USA)" userId="09533073-ba80-4ec6-aa29-c3f724b8aa56" providerId="ADAL" clId="{30702BBB-032F-48F0-83A2-947990CFEF40}" dt="2025-01-10T16:46:33.231" v="1" actId="47"/>
          <pc:sldLayoutMkLst>
            <pc:docMk/>
            <pc:sldMasterMk cId="3480718756" sldId="2147483675"/>
            <pc:sldLayoutMk cId="1491980601" sldId="214748383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7840" cy="60104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9" y="3"/>
            <a:ext cx="3037840" cy="601044"/>
          </a:xfrm>
          <a:prstGeom prst="rect">
            <a:avLst/>
          </a:prstGeom>
        </p:spPr>
        <p:txBody>
          <a:bodyPr vert="horz" lIns="92830" tIns="46415" rIns="92830" bIns="46415" rtlCol="0"/>
          <a:lstStyle>
            <a:lvl1pPr algn="r">
              <a:defRPr sz="1200"/>
            </a:lvl1pPr>
          </a:lstStyle>
          <a:p>
            <a:fld id="{586B9D10-7BCD-425C-9CA6-F5333486AD73}" type="datetimeFigureOut">
              <a:rPr lang="en-US" smtClean="0"/>
              <a:t>1/10/2025</a:t>
            </a:fld>
            <a:endParaRPr lang="en-US" dirty="0"/>
          </a:p>
        </p:txBody>
      </p:sp>
      <p:sp>
        <p:nvSpPr>
          <p:cNvPr id="4" name="Slide Image Placeholder 3"/>
          <p:cNvSpPr>
            <a:spLocks noGrp="1" noRot="1" noChangeAspect="1"/>
          </p:cNvSpPr>
          <p:nvPr>
            <p:ph type="sldImg" idx="2"/>
          </p:nvPr>
        </p:nvSpPr>
        <p:spPr>
          <a:xfrm>
            <a:off x="-88900" y="1497013"/>
            <a:ext cx="7188200" cy="4043362"/>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5765031"/>
            <a:ext cx="5608320" cy="4716840"/>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378238"/>
            <a:ext cx="3037840" cy="601043"/>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11378238"/>
            <a:ext cx="3037840" cy="601043"/>
          </a:xfrm>
          <a:prstGeom prst="rect">
            <a:avLst/>
          </a:prstGeom>
        </p:spPr>
        <p:txBody>
          <a:bodyPr vert="horz" lIns="92830" tIns="46415" rIns="92830" bIns="46415" rtlCol="0" anchor="b"/>
          <a:lstStyle>
            <a:lvl1pPr algn="r">
              <a:defRPr sz="1200"/>
            </a:lvl1pPr>
          </a:lstStyle>
          <a:p>
            <a:fld id="{5F8897AF-D04E-4367-BADA-11FF3D514EE8}" type="slidenum">
              <a:rPr lang="en-US" smtClean="0"/>
              <a:t>‹#›</a:t>
            </a:fld>
            <a:endParaRPr lang="en-US" dirty="0"/>
          </a:p>
        </p:txBody>
      </p:sp>
    </p:spTree>
    <p:extLst>
      <p:ext uri="{BB962C8B-B14F-4D97-AF65-F5344CB8AC3E}">
        <p14:creationId xmlns:p14="http://schemas.microsoft.com/office/powerpoint/2010/main" val="366577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3" Type="http://schemas.openxmlformats.org/officeDocument/2006/relationships/hyperlink" Target="https://www.oasis-open.org/policies-guidelines/open-projects-process/#project-specifications" TargetMode="External"/><Relationship Id="rId18" Type="http://schemas.openxmlformats.org/officeDocument/2006/relationships/hyperlink" Target="https://www.oasis-open.org/policies-guidelines/open-projects-process/#releases-and-group-releases-licensing" TargetMode="External"/><Relationship Id="rId26" Type="http://schemas.openxmlformats.org/officeDocument/2006/relationships/hyperlink" Target="https://www.oasis-open.org/policies-guidelines/open-projects-process/#project-specifications-licensing" TargetMode="External"/><Relationship Id="rId39" Type="http://schemas.openxmlformats.org/officeDocument/2006/relationships/hyperlink" Target="https://www.oasis-open.org/policies-guidelines/tc-process-2017-05-26#OScallForConsent" TargetMode="External"/><Relationship Id="rId21" Type="http://schemas.openxmlformats.org/officeDocument/2006/relationships/hyperlink" Target="https://www.oasis-open.org/policies-guidelines/oasis-defined-terms-2018-05-22#dOP-admin" TargetMode="External"/><Relationship Id="rId34" Type="http://schemas.openxmlformats.org/officeDocument/2006/relationships/hyperlink" Target="https://www.oasis-open.org/policies-guidelines/tc-process" TargetMode="External"/><Relationship Id="rId7" Type="http://schemas.openxmlformats.org/officeDocument/2006/relationships/hyperlink" Target="https://www.oasis-open.org/policies-guidelines/oasis-defined-terms-2018-05-22/#dOpenRepo" TargetMode="External"/><Relationship Id="rId12" Type="http://schemas.openxmlformats.org/officeDocument/2006/relationships/hyperlink" Target="https://www.oasis-open.org/policies-guidelines/open-projects-process/#releases-and-group-releases" TargetMode="External"/><Relationship Id="rId17" Type="http://schemas.openxmlformats.org/officeDocument/2006/relationships/hyperlink" Target="https://www.oasis-open.org/policies-guidelines/open-projects-process/#releases-and-group-releases-applicable-licenses" TargetMode="External"/><Relationship Id="rId25" Type="http://schemas.openxmlformats.org/officeDocument/2006/relationships/hyperlink" Target="https://www.oasis-open.org/policies-guidelines/open-projects-process/#project-specifications-publication" TargetMode="External"/><Relationship Id="rId33" Type="http://schemas.openxmlformats.org/officeDocument/2006/relationships/hyperlink" Target="https://www.oasis-open.org/policies-guidelines/tc-process-2017-05-26#OASISstandard" TargetMode="External"/><Relationship Id="rId38" Type="http://schemas.openxmlformats.org/officeDocument/2006/relationships/hyperlink" Target="https://www.oasis-open.org/policies-guidelines/tc-process-2017-05-26#OSpublicRev" TargetMode="External"/><Relationship Id="rId2" Type="http://schemas.openxmlformats.org/officeDocument/2006/relationships/slide" Target="../slides/slide1.xml"/><Relationship Id="rId16" Type="http://schemas.openxmlformats.org/officeDocument/2006/relationships/hyperlink" Target="https://www.oasis-open.org/policies-guidelines/open-projects-process/#releases-and-group-releases-designation" TargetMode="External"/><Relationship Id="rId20" Type="http://schemas.openxmlformats.org/officeDocument/2006/relationships/hyperlink" Target="https://www.oasis-open.org/policies-guidelines/open-projects-process/#project-specifications-template" TargetMode="External"/><Relationship Id="rId29" Type="http://schemas.openxmlformats.org/officeDocument/2006/relationships/hyperlink" Target="https://www.oasis-open.org/policies-guidelines/oasis-defined-terms-2018-05-22#dStatementUse" TargetMode="External"/><Relationship Id="rId1" Type="http://schemas.openxmlformats.org/officeDocument/2006/relationships/notesMaster" Target="../notesMasters/notesMaster1.xml"/><Relationship Id="rId6" Type="http://schemas.openxmlformats.org/officeDocument/2006/relationships/hyperlink" Target="https://www.oasis-open.org/policies-guidelines/oasis-defined-terms-2018-05-22/#dOpenPrj" TargetMode="External"/><Relationship Id="rId11" Type="http://schemas.openxmlformats.org/officeDocument/2006/relationships/hyperlink" Target="https://www.oasis-open.org/policies-guidelines/oasis-defined-terms-2018-05-22#dProj-spec" TargetMode="External"/><Relationship Id="rId24" Type="http://schemas.openxmlformats.org/officeDocument/2006/relationships/hyperlink" Target="https://www.oasis-open.org/policies-guidelines/oasis-defined-terms-2018-05-22#dSpecialMajority" TargetMode="External"/><Relationship Id="rId32" Type="http://schemas.openxmlformats.org/officeDocument/2006/relationships/hyperlink" Target="https://www.oasis-open.org/policies-guidelines/oasis-defined-terms-2018-05-22#dCommitteeSpec" TargetMode="External"/><Relationship Id="rId37" Type="http://schemas.openxmlformats.org/officeDocument/2006/relationships/hyperlink" Target="https://www.oasis-open.org/policies-guidelines/oasis-defined-terms-2018-05-22#dTCAdmin" TargetMode="External"/><Relationship Id="rId40" Type="http://schemas.openxmlformats.org/officeDocument/2006/relationships/hyperlink" Target="https://www.oasis-open.org/policies-guidelines/liaison" TargetMode="External"/><Relationship Id="rId5" Type="http://schemas.openxmlformats.org/officeDocument/2006/relationships/hyperlink" Target="https://www.oasis-open.org/policies-guidelines/oasis-defined-terms-2018-05-22/#dTCAdmin" TargetMode="External"/><Relationship Id="rId15" Type="http://schemas.openxmlformats.org/officeDocument/2006/relationships/hyperlink" Target="https://www.oasis-open.org/policies-guidelines/open-projects-process/#progression-of-project-work-identifying-branches" TargetMode="External"/><Relationship Id="rId23" Type="http://schemas.openxmlformats.org/officeDocument/2006/relationships/hyperlink" Target="https://www.oasis-open.org/policies-guidelines/open-projects-process/#project-specifications-approval-criteria" TargetMode="External"/><Relationship Id="rId28" Type="http://schemas.openxmlformats.org/officeDocument/2006/relationships/hyperlink" Target="https://www.oasis-open.org/policies-guidelines/oasis-defined-terms-2018-05-22#dOASISstandard" TargetMode="External"/><Relationship Id="rId36" Type="http://schemas.openxmlformats.org/officeDocument/2006/relationships/hyperlink" Target="https://www.oasis-open.org/policies-guidelines/ipr#licensing_req" TargetMode="External"/><Relationship Id="rId10" Type="http://schemas.openxmlformats.org/officeDocument/2006/relationships/hyperlink" Target="https://www.oasis-open.org/policies-guidelines/oasis-defined-terms-2018-05-22#dRelease" TargetMode="External"/><Relationship Id="rId19" Type="http://schemas.openxmlformats.org/officeDocument/2006/relationships/hyperlink" Target="https://www.oasis-open.org/policies-guidelines/open-projects-process/#project-specifications-nomination-criteria" TargetMode="External"/><Relationship Id="rId31" Type="http://schemas.openxmlformats.org/officeDocument/2006/relationships/hyperlink" Target="https://www.oasis-open.org/policies-guidelines/oasis-defined-terms-2018-05-22/#dOASISstandard" TargetMode="External"/><Relationship Id="rId4" Type="http://schemas.openxmlformats.org/officeDocument/2006/relationships/hyperlink" Target="https://www.oasis-open.org/policies-guidelines/oasis-defined-terms-2018-05-22/#dSpecialMajority" TargetMode="External"/><Relationship Id="rId9" Type="http://schemas.openxmlformats.org/officeDocument/2006/relationships/hyperlink" Target="https://www.oasis-open.org/policies-guidelines/open-projects-process/#progression-of-project-work-identifying-releases" TargetMode="External"/><Relationship Id="rId14" Type="http://schemas.openxmlformats.org/officeDocument/2006/relationships/hyperlink" Target="https://www.oasis-open.org/policies-guidelines/open-projects-process/#oasis-standard-approval-external-submissions" TargetMode="External"/><Relationship Id="rId22" Type="http://schemas.openxmlformats.org/officeDocument/2006/relationships/hyperlink" Target="https://www.oasis-open.org/policies-guidelines/open-projects-process/#project-specifications-drafts" TargetMode="External"/><Relationship Id="rId27" Type="http://schemas.openxmlformats.org/officeDocument/2006/relationships/hyperlink" Target="https://www.oasis-open.org/policies-guidelines/open-projects-process/#project-specifications-implementations" TargetMode="External"/><Relationship Id="rId30" Type="http://schemas.openxmlformats.org/officeDocument/2006/relationships/hyperlink" Target="https://www.oasis-open.org/policies-guidelines/oasis-defined-terms-2018-05-22#dPGB" TargetMode="External"/><Relationship Id="rId35" Type="http://schemas.openxmlformats.org/officeDocument/2006/relationships/hyperlink" Target="https://www.oasis-open.org/policies-guidelines/oasis-defined-terms-2018-05-22#dTechnicalCommittee" TargetMode="External"/><Relationship Id="rId8" Type="http://schemas.openxmlformats.org/officeDocument/2006/relationships/hyperlink" Target="https://www.oasis-open.org/policies-guidelines/open-projects-process/#progression-of-project-work" TargetMode="External"/><Relationship Id="rId3" Type="http://schemas.openxmlformats.org/officeDocument/2006/relationships/hyperlink" Target="https://www.oasis-open.org/policies-guidelines/oasis-defined-terms-2018-05-22/#dPGB"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400" b="1" dirty="0">
                <a:solidFill>
                  <a:srgbClr val="FF0000"/>
                </a:solidFill>
              </a:rPr>
              <a:t>NOTES:</a:t>
            </a:r>
          </a:p>
          <a:p>
            <a:pPr marL="228600" indent="-228600" algn="l">
              <a:buAutoNum type="arabicPeriod"/>
            </a:pPr>
            <a:r>
              <a:rPr lang="en-US" sz="1200" b="1" baseline="0" dirty="0">
                <a:solidFill>
                  <a:srgbClr val="FF0000"/>
                </a:solidFill>
                <a:highlight>
                  <a:srgbClr val="FFFF00"/>
                </a:highlight>
              </a:rPr>
              <a:t>TSCs may go through multiple iterations of PSDs before arriving at a final version.</a:t>
            </a:r>
          </a:p>
          <a:p>
            <a:pPr marL="228600" indent="-228600" algn="l">
              <a:buAutoNum type="arabicPeriod"/>
            </a:pPr>
            <a:r>
              <a:rPr lang="en-US" b="1" i="0" dirty="0">
                <a:solidFill>
                  <a:srgbClr val="242424"/>
                </a:solidFill>
                <a:effectLst/>
                <a:highlight>
                  <a:srgbClr val="FFFF00"/>
                </a:highlight>
                <a:latin typeface="WordVisi_MSFontService"/>
              </a:rPr>
              <a:t>There is a 2-week notice requirement before Voting to approve a PSD or PS or advance to OS.</a:t>
            </a:r>
          </a:p>
          <a:p>
            <a:pPr marL="228600" indent="-228600" algn="l">
              <a:buAutoNum type="arabicPeriod"/>
            </a:pPr>
            <a:r>
              <a:rPr lang="en-US" sz="1200" b="1" i="0" baseline="0" dirty="0">
                <a:solidFill>
                  <a:srgbClr val="242424"/>
                </a:solidFill>
                <a:effectLst/>
                <a:highlight>
                  <a:srgbClr val="FFFF00"/>
                </a:highlight>
                <a:latin typeface="WordVisi_MSFontService"/>
              </a:rPr>
              <a:t>Each work product proceeds through the process independently unlike Release or Group Releases.</a:t>
            </a:r>
            <a:endParaRPr lang="en-US" sz="1200" b="1" baseline="0" dirty="0">
              <a:solidFill>
                <a:srgbClr val="FF0000"/>
              </a:solidFill>
              <a:highlight>
                <a:srgbClr val="FFFF00"/>
              </a:highlight>
            </a:endParaRPr>
          </a:p>
          <a:p>
            <a:pPr algn="l"/>
            <a:endParaRPr lang="en-US" sz="1400" b="1" dirty="0">
              <a:solidFill>
                <a:srgbClr val="FF0000"/>
              </a:solidFill>
            </a:endParaRPr>
          </a:p>
          <a:p>
            <a:pPr algn="l"/>
            <a:r>
              <a:rPr lang="en-US" sz="1400" b="1" dirty="0">
                <a:solidFill>
                  <a:srgbClr val="FF0000"/>
                </a:solidFill>
              </a:rPr>
              <a:t>DEFINITIONS:</a:t>
            </a:r>
          </a:p>
          <a:p>
            <a:pPr algn="l">
              <a:buFont typeface="+mj-lt"/>
              <a:buAutoNum type="alphaLcPeriod"/>
            </a:pPr>
            <a:r>
              <a:rPr lang="en-US" b="1" i="0" dirty="0">
                <a:solidFill>
                  <a:srgbClr val="0A2540"/>
                </a:solidFill>
                <a:effectLst/>
                <a:latin typeface="Poppins" panose="00000500000000000000" pitchFamily="2" charset="0"/>
              </a:rPr>
              <a:t>“</a:t>
            </a:r>
            <a:r>
              <a:rPr lang="en-US" b="1" i="1" dirty="0">
                <a:solidFill>
                  <a:srgbClr val="0A2540"/>
                </a:solidFill>
                <a:effectLst/>
                <a:latin typeface="Poppins" panose="00000500000000000000" pitchFamily="2" charset="0"/>
              </a:rPr>
              <a:t>Project Specification</a:t>
            </a:r>
            <a:r>
              <a:rPr lang="en-US" b="1" i="0" dirty="0">
                <a:solidFill>
                  <a:srgbClr val="0A2540"/>
                </a:solidFill>
                <a:effectLst/>
                <a:latin typeface="Poppins" panose="00000500000000000000" pitchFamily="2" charset="0"/>
              </a:rPr>
              <a:t>” </a:t>
            </a:r>
            <a:r>
              <a:rPr lang="en-US" b="0" i="0" dirty="0">
                <a:solidFill>
                  <a:srgbClr val="0A2540"/>
                </a:solidFill>
                <a:effectLst/>
                <a:latin typeface="Poppins" panose="00000500000000000000" pitchFamily="2" charset="0"/>
              </a:rPr>
              <a:t>is one or more Release(s) or subsets of Release(s) of an OASIS Open Project properly prepared and nominated by the</a:t>
            </a:r>
            <a:r>
              <a:rPr lang="en-US" sz="1200" b="0" i="0" kern="1200" dirty="0">
                <a:solidFill>
                  <a:srgbClr val="0A2540"/>
                </a:solidFill>
                <a:effectLst/>
                <a:latin typeface="Poppins" panose="00000500000000000000" pitchFamily="2" charset="0"/>
                <a:ea typeface="+mn-ea"/>
                <a:cs typeface="+mn-cs"/>
              </a:rPr>
              <a:t> </a:t>
            </a:r>
            <a:r>
              <a:rPr lang="en-US" sz="1200" b="0" i="0" u="none" kern="1200" dirty="0">
                <a:solidFill>
                  <a:srgbClr val="0A2540"/>
                </a:solidFill>
                <a:effectLst/>
                <a:latin typeface="Poppins" panose="00000500000000000000" pitchFamily="2" charset="0"/>
                <a:ea typeface="+mn-ea"/>
                <a:cs typeface="+mn-cs"/>
                <a:hlinkClick r:id="rId3">
                  <a:extLst>
                    <a:ext uri="{A12FA001-AC4F-418D-AE19-62706E023703}">
                      <ahyp:hlinkClr xmlns:ahyp="http://schemas.microsoft.com/office/drawing/2018/hyperlinkcolor" val="tx"/>
                    </a:ext>
                  </a:extLst>
                </a:hlinkClick>
              </a:rPr>
              <a:t>Project Governing Board</a:t>
            </a:r>
            <a:r>
              <a:rPr lang="en-US" sz="1200" b="0" i="0" u="sng" kern="1200" dirty="0">
                <a:solidFill>
                  <a:srgbClr val="0A2540"/>
                </a:solidFill>
                <a:effectLst/>
                <a:latin typeface="Poppins" panose="00000500000000000000" pitchFamily="2" charset="0"/>
                <a:ea typeface="+mn-ea"/>
                <a:cs typeface="+mn-cs"/>
              </a:rPr>
              <a:t> </a:t>
            </a:r>
            <a:r>
              <a:rPr lang="en-US" sz="1200" b="0" i="0" kern="1200" dirty="0">
                <a:solidFill>
                  <a:srgbClr val="0A2540"/>
                </a:solidFill>
                <a:effectLst/>
                <a:latin typeface="Poppins" panose="00000500000000000000" pitchFamily="2" charset="0"/>
                <a:ea typeface="+mn-ea"/>
                <a:cs typeface="+mn-cs"/>
              </a:rPr>
              <a:t>(</a:t>
            </a:r>
            <a:r>
              <a:rPr lang="en-US" b="0" i="0" dirty="0">
                <a:solidFill>
                  <a:srgbClr val="0A2540"/>
                </a:solidFill>
                <a:effectLst/>
                <a:latin typeface="Poppins" panose="00000500000000000000" pitchFamily="2" charset="0"/>
              </a:rPr>
              <a:t>PGB) and approved as such by the Members of the PGB </a:t>
            </a:r>
            <a:r>
              <a:rPr lang="en-US" sz="1200" b="0" i="0" kern="1200" dirty="0">
                <a:solidFill>
                  <a:srgbClr val="0A2540"/>
                </a:solidFill>
                <a:effectLst/>
                <a:latin typeface="Poppins" panose="00000500000000000000" pitchFamily="2" charset="0"/>
                <a:ea typeface="+mn-ea"/>
                <a:cs typeface="+mn-cs"/>
              </a:rPr>
              <a:t>by a </a:t>
            </a:r>
            <a:r>
              <a:rPr lang="en-US" sz="1200" b="0" i="0" kern="1200" dirty="0">
                <a:solidFill>
                  <a:srgbClr val="0A2540"/>
                </a:solidFill>
                <a:effectLst/>
                <a:latin typeface="Poppins" panose="00000500000000000000" pitchFamily="2" charset="0"/>
                <a:ea typeface="+mn-ea"/>
                <a:cs typeface="+mn-cs"/>
                <a:hlinkClick r:id="rId4">
                  <a:extLst>
                    <a:ext uri="{A12FA001-AC4F-418D-AE19-62706E023703}">
                      <ahyp:hlinkClr xmlns:ahyp="http://schemas.microsoft.com/office/drawing/2018/hyperlinkcolor" val="tx"/>
                    </a:ext>
                  </a:extLst>
                </a:hlinkClick>
              </a:rPr>
              <a:t>Special Majority Vote</a:t>
            </a:r>
            <a:r>
              <a:rPr lang="en-US" sz="1200" b="0" i="0" kern="1200" dirty="0">
                <a:solidFill>
                  <a:srgbClr val="0A2540"/>
                </a:solidFill>
                <a:effectLst/>
                <a:latin typeface="Poppins" panose="00000500000000000000" pitchFamily="2" charset="0"/>
                <a:ea typeface="+mn-ea"/>
                <a:cs typeface="+mn-cs"/>
              </a:rPr>
              <a:t>.</a:t>
            </a:r>
          </a:p>
          <a:p>
            <a:pPr marL="0" indent="-228600" algn="l" defTabSz="914400" rtl="0" eaLnBrk="1" latinLnBrk="0" hangingPunct="1">
              <a:buFont typeface="+mj-lt"/>
              <a:buAutoNum type="alphaLcPeriod"/>
            </a:pPr>
            <a:r>
              <a:rPr lang="en-US" b="1" i="0" dirty="0">
                <a:solidFill>
                  <a:srgbClr val="0A2540"/>
                </a:solidFill>
                <a:effectLst/>
                <a:latin typeface="Poppins" panose="00000500000000000000" pitchFamily="2" charset="0"/>
              </a:rPr>
              <a:t>“</a:t>
            </a:r>
            <a:r>
              <a:rPr lang="en-US" b="1" i="1" dirty="0">
                <a:solidFill>
                  <a:srgbClr val="0A2540"/>
                </a:solidFill>
                <a:effectLst/>
                <a:latin typeface="Poppins" panose="00000500000000000000" pitchFamily="2" charset="0"/>
              </a:rPr>
              <a:t>Special Majority Vote</a:t>
            </a:r>
            <a:r>
              <a:rPr lang="en-US" b="1" i="0" dirty="0">
                <a:solidFill>
                  <a:srgbClr val="0A2540"/>
                </a:solidFill>
                <a:effectLst/>
                <a:latin typeface="Poppins" panose="00000500000000000000" pitchFamily="2" charset="0"/>
              </a:rPr>
              <a:t>” </a:t>
            </a:r>
            <a:r>
              <a:rPr lang="en-US" b="0" i="0" dirty="0">
                <a:solidFill>
                  <a:srgbClr val="0A2540"/>
                </a:solidFill>
                <a:effectLst/>
                <a:latin typeface="Poppins" panose="00000500000000000000" pitchFamily="2" charset="0"/>
              </a:rPr>
              <a:t>is a vote in which at least 2/3 (two thirds) of the eligible voters vote “yes” and no more than 1/4 (one fourth) of the eligible voters vote “no”. These numbers are based on the total number of eligible voters in the committee. Abstentions are not counted. For example, in a Technical Committee in which there are 30 Voting Members, at least 20 Voting Members must vote “yes” for a motion to pass; but if 8 or more vote “no” then the motion fails. All Special Majority Votes must be conducted via electronic ballot by the </a:t>
            </a:r>
            <a:r>
              <a:rPr lang="en-US" b="0" i="0" u="sng" dirty="0">
                <a:solidFill>
                  <a:srgbClr val="2248E5"/>
                </a:solidFill>
                <a:effectLst/>
                <a:latin typeface="Poppins" panose="00000500000000000000" pitchFamily="2" charset="0"/>
                <a:hlinkClick r:id="rId5"/>
              </a:rPr>
              <a:t>OASIS TC </a:t>
            </a:r>
            <a:r>
              <a:rPr lang="en-US" sz="1200" b="0" i="0" kern="1200" dirty="0">
                <a:solidFill>
                  <a:srgbClr val="0A2540"/>
                </a:solidFill>
                <a:effectLst/>
                <a:latin typeface="Poppins" panose="00000500000000000000" pitchFamily="2" charset="0"/>
                <a:ea typeface="+mn-ea"/>
                <a:cs typeface="+mn-cs"/>
                <a:hlinkClick r:id="rId5">
                  <a:extLst>
                    <a:ext uri="{A12FA001-AC4F-418D-AE19-62706E023703}">
                      <ahyp:hlinkClr xmlns:ahyp="http://schemas.microsoft.com/office/drawing/2018/hyperlinkcolor" val="tx"/>
                    </a:ext>
                  </a:extLst>
                </a:hlinkClick>
              </a:rPr>
              <a:t>Administrator</a:t>
            </a:r>
            <a:r>
              <a:rPr lang="en-US" sz="1200" b="0" i="0" kern="1200" dirty="0">
                <a:solidFill>
                  <a:srgbClr val="0A2540"/>
                </a:solidFill>
                <a:effectLst/>
                <a:latin typeface="Poppins" panose="00000500000000000000" pitchFamily="2"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mj-lt"/>
              <a:buAutoNum type="alphaLcPeriod"/>
              <a:tabLst/>
              <a:defRPr/>
            </a:pPr>
            <a:r>
              <a:rPr lang="en-US" b="1" i="0" dirty="0">
                <a:solidFill>
                  <a:srgbClr val="0A2540"/>
                </a:solidFill>
                <a:effectLst/>
                <a:latin typeface="Poppins" panose="00000500000000000000" pitchFamily="2" charset="0"/>
              </a:rPr>
              <a:t>“</a:t>
            </a:r>
            <a:r>
              <a:rPr lang="en-US" b="1" i="1" dirty="0">
                <a:solidFill>
                  <a:srgbClr val="0A2540"/>
                </a:solidFill>
                <a:effectLst/>
                <a:latin typeface="Poppins" panose="00000500000000000000" pitchFamily="2" charset="0"/>
              </a:rPr>
              <a:t>OASIS Open Project Administrator</a:t>
            </a:r>
            <a:r>
              <a:rPr lang="en-US" b="1" i="0" dirty="0">
                <a:solidFill>
                  <a:srgbClr val="0A2540"/>
                </a:solidFill>
                <a:effectLst/>
                <a:latin typeface="Poppins" panose="00000500000000000000" pitchFamily="2" charset="0"/>
              </a:rPr>
              <a:t>” </a:t>
            </a:r>
            <a:r>
              <a:rPr lang="en-US" b="0" i="0" dirty="0">
                <a:solidFill>
                  <a:srgbClr val="0A2540"/>
                </a:solidFill>
                <a:effectLst/>
                <a:latin typeface="Poppins" panose="00000500000000000000" pitchFamily="2" charset="0"/>
              </a:rPr>
              <a:t>is the person or persons representing OASIS in administrative matters </a:t>
            </a:r>
            <a:r>
              <a:rPr lang="en-US" sz="1200" b="0" i="0" kern="1200" dirty="0">
                <a:solidFill>
                  <a:srgbClr val="0A2540"/>
                </a:solidFill>
                <a:effectLst/>
                <a:latin typeface="Poppins" panose="00000500000000000000" pitchFamily="2" charset="0"/>
                <a:ea typeface="+mn-ea"/>
                <a:cs typeface="+mn-cs"/>
              </a:rPr>
              <a:t>relating to </a:t>
            </a:r>
            <a:r>
              <a:rPr lang="en-US" sz="1200" b="0" i="0" kern="1200" dirty="0">
                <a:solidFill>
                  <a:srgbClr val="0A2540"/>
                </a:solidFill>
                <a:effectLst/>
                <a:latin typeface="Poppins" panose="00000500000000000000" pitchFamily="2" charset="0"/>
                <a:ea typeface="+mn-ea"/>
                <a:cs typeface="+mn-cs"/>
                <a:hlinkClick r:id="rId6">
                  <a:extLst>
                    <a:ext uri="{A12FA001-AC4F-418D-AE19-62706E023703}">
                      <ahyp:hlinkClr xmlns:ahyp="http://schemas.microsoft.com/office/drawing/2018/hyperlinkcolor" val="tx"/>
                    </a:ext>
                  </a:extLst>
                </a:hlinkClick>
              </a:rPr>
              <a:t>Open Projects</a:t>
            </a:r>
            <a:r>
              <a:rPr lang="en-US" sz="1200" b="0" i="0" kern="1200" dirty="0">
                <a:solidFill>
                  <a:srgbClr val="0A2540"/>
                </a:solidFill>
                <a:effectLst/>
                <a:latin typeface="Poppins" panose="00000500000000000000" pitchFamily="2" charset="0"/>
                <a:ea typeface="+mn-ea"/>
                <a:cs typeface="+mn-cs"/>
              </a:rPr>
              <a:t>, </a:t>
            </a:r>
            <a:r>
              <a:rPr lang="en-US" sz="1200" b="0" i="0" kern="1200" dirty="0">
                <a:solidFill>
                  <a:srgbClr val="0A2540"/>
                </a:solidFill>
                <a:effectLst/>
                <a:latin typeface="Poppins" panose="00000500000000000000" pitchFamily="2" charset="0"/>
                <a:ea typeface="+mn-ea"/>
                <a:cs typeface="+mn-cs"/>
                <a:hlinkClick r:id="rId7">
                  <a:extLst>
                    <a:ext uri="{A12FA001-AC4F-418D-AE19-62706E023703}">
                      <ahyp:hlinkClr xmlns:ahyp="http://schemas.microsoft.com/office/drawing/2018/hyperlinkcolor" val="tx"/>
                    </a:ext>
                  </a:extLst>
                </a:hlinkClick>
              </a:rPr>
              <a:t>Open Repositories</a:t>
            </a:r>
            <a:r>
              <a:rPr lang="en-US" sz="1200" b="0" i="0" kern="1200" dirty="0">
                <a:solidFill>
                  <a:srgbClr val="0A2540"/>
                </a:solidFill>
                <a:effectLst/>
                <a:latin typeface="Poppins" panose="00000500000000000000" pitchFamily="2" charset="0"/>
                <a:ea typeface="+mn-ea"/>
                <a:cs typeface="+mn-cs"/>
              </a:rPr>
              <a:t>, or </a:t>
            </a:r>
            <a:r>
              <a:rPr lang="en-US" sz="1200" b="0" i="0" kern="1200" dirty="0">
                <a:solidFill>
                  <a:srgbClr val="0A2540"/>
                </a:solidFill>
                <a:effectLst/>
                <a:latin typeface="Poppins" panose="00000500000000000000" pitchFamily="2" charset="0"/>
                <a:ea typeface="+mn-ea"/>
                <a:cs typeface="+mn-cs"/>
                <a:hlinkClick r:id="rId3">
                  <a:extLst>
                    <a:ext uri="{A12FA001-AC4F-418D-AE19-62706E023703}">
                      <ahyp:hlinkClr xmlns:ahyp="http://schemas.microsoft.com/office/drawing/2018/hyperlinkcolor" val="tx"/>
                    </a:ext>
                  </a:extLst>
                </a:hlinkClick>
              </a:rPr>
              <a:t>Project Governing Boards</a:t>
            </a:r>
            <a:r>
              <a:rPr lang="en-US" sz="1200" b="0" i="0" kern="1200" dirty="0">
                <a:solidFill>
                  <a:srgbClr val="0A2540"/>
                </a:solidFill>
                <a:effectLst/>
                <a:latin typeface="Poppins" panose="00000500000000000000" pitchFamily="2" charset="0"/>
                <a:ea typeface="+mn-ea"/>
                <a:cs typeface="+mn-cs"/>
              </a:rPr>
              <a:t>. All official communications must be sent to op-admin@oasis-open.org.</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i="0" dirty="0">
              <a:solidFill>
                <a:srgbClr val="0A2540"/>
              </a:solidFill>
              <a:effectLst/>
              <a:latin typeface="Poppins"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i="0" dirty="0">
              <a:solidFill>
                <a:srgbClr val="0A2540"/>
              </a:solidFill>
              <a:effectLst/>
              <a:latin typeface="Poppins"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i="0" dirty="0">
                <a:solidFill>
                  <a:srgbClr val="0A2540"/>
                </a:solidFill>
                <a:effectLst/>
                <a:latin typeface="Poppins" panose="00000500000000000000" pitchFamily="2" charset="0"/>
              </a:rPr>
              <a:t>OPEN PROJECT LIGHTWEIGHT RULES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1" i="0" dirty="0">
              <a:solidFill>
                <a:srgbClr val="0A2540"/>
              </a:solidFill>
              <a:effectLst/>
              <a:latin typeface="Poppins" panose="00000500000000000000" pitchFamily="2" charset="0"/>
            </a:endParaRPr>
          </a:p>
          <a:p>
            <a:pPr algn="l"/>
            <a:r>
              <a:rPr lang="en-US" b="1" i="0" u="sng" dirty="0">
                <a:solidFill>
                  <a:srgbClr val="0A2540"/>
                </a:solidFill>
                <a:effectLst/>
                <a:latin typeface="Poppins" panose="00000500000000000000" pitchFamily="2" charset="0"/>
                <a:hlinkClick r:id="rId8"/>
              </a:rPr>
              <a:t>11. Progression of Project Work</a:t>
            </a:r>
            <a:endParaRPr lang="en-US" b="1" i="0" dirty="0">
              <a:solidFill>
                <a:srgbClr val="0A2540"/>
              </a:solidFill>
              <a:effectLst/>
              <a:latin typeface="Poppins" panose="00000500000000000000" pitchFamily="2" charset="0"/>
            </a:endParaRPr>
          </a:p>
          <a:p>
            <a:pPr algn="l"/>
            <a:r>
              <a:rPr lang="en-US" b="0" i="0" u="sng" dirty="0">
                <a:solidFill>
                  <a:srgbClr val="2248E5"/>
                </a:solidFill>
                <a:effectLst/>
                <a:latin typeface="Poppins" panose="00000500000000000000" pitchFamily="2" charset="0"/>
                <a:hlinkClick r:id="rId9"/>
              </a:rPr>
              <a:t>11.1</a:t>
            </a:r>
            <a:r>
              <a:rPr lang="en-US" b="0" i="0" dirty="0">
                <a:solidFill>
                  <a:srgbClr val="0A2540"/>
                </a:solidFill>
                <a:effectLst/>
                <a:latin typeface="Poppins" panose="00000500000000000000" pitchFamily="2" charset="0"/>
              </a:rPr>
              <a:t> In addition to making available the contributions provided by Contributors, via their Project Repositories, Projects may designate specific portions of their output as official </a:t>
            </a:r>
            <a:r>
              <a:rPr lang="en-US" b="0" i="1" u="sng" dirty="0">
                <a:solidFill>
                  <a:srgbClr val="2248E5"/>
                </a:solidFill>
                <a:effectLst/>
                <a:latin typeface="Poppins" panose="00000500000000000000" pitchFamily="2" charset="0"/>
                <a:hlinkClick r:id="rId10"/>
              </a:rPr>
              <a:t>Releases</a:t>
            </a:r>
            <a:r>
              <a:rPr lang="en-US" b="0" i="0" dirty="0">
                <a:solidFill>
                  <a:srgbClr val="0A2540"/>
                </a:solidFill>
                <a:effectLst/>
                <a:latin typeface="Poppins" panose="00000500000000000000" pitchFamily="2" charset="0"/>
              </a:rPr>
              <a:t>, Group Releases, Project Specification Drafts or </a:t>
            </a:r>
            <a:r>
              <a:rPr lang="en-US" b="0" i="1" u="sng" dirty="0">
                <a:solidFill>
                  <a:srgbClr val="2248E5"/>
                </a:solidFill>
                <a:effectLst/>
                <a:latin typeface="Poppins" panose="00000500000000000000" pitchFamily="2" charset="0"/>
                <a:hlinkClick r:id="rId11"/>
              </a:rPr>
              <a:t>Project Specifications</a:t>
            </a:r>
            <a:r>
              <a:rPr lang="en-US" b="0" i="0" dirty="0">
                <a:solidFill>
                  <a:srgbClr val="0A2540"/>
                </a:solidFill>
                <a:effectLst/>
                <a:latin typeface="Poppins" panose="00000500000000000000" pitchFamily="2" charset="0"/>
              </a:rPr>
              <a:t>, and nominate them for further advancement, on the terms set forth in </a:t>
            </a:r>
            <a:r>
              <a:rPr lang="en-US" b="0" i="0" u="sng" dirty="0">
                <a:solidFill>
                  <a:srgbClr val="2248E5"/>
                </a:solidFill>
                <a:effectLst/>
                <a:latin typeface="Poppins" panose="00000500000000000000" pitchFamily="2" charset="0"/>
                <a:hlinkClick r:id="rId8"/>
              </a:rPr>
              <a:t>Sections 11</a:t>
            </a:r>
            <a:r>
              <a:rPr lang="en-US" b="0" i="0" dirty="0">
                <a:solidFill>
                  <a:srgbClr val="0A2540"/>
                </a:solidFill>
                <a:effectLst/>
                <a:latin typeface="Poppins" panose="00000500000000000000" pitchFamily="2" charset="0"/>
              </a:rPr>
              <a:t>, </a:t>
            </a:r>
            <a:r>
              <a:rPr lang="en-US" b="0" i="0" u="sng" dirty="0">
                <a:solidFill>
                  <a:srgbClr val="2248E5"/>
                </a:solidFill>
                <a:effectLst/>
                <a:latin typeface="Poppins" panose="00000500000000000000" pitchFamily="2" charset="0"/>
                <a:hlinkClick r:id="rId12"/>
              </a:rPr>
              <a:t>12</a:t>
            </a:r>
            <a:r>
              <a:rPr lang="en-US" b="0" i="0" dirty="0">
                <a:solidFill>
                  <a:srgbClr val="0A2540"/>
                </a:solidFill>
                <a:effectLst/>
                <a:latin typeface="Poppins" panose="00000500000000000000" pitchFamily="2" charset="0"/>
              </a:rPr>
              <a:t>, </a:t>
            </a:r>
            <a:r>
              <a:rPr lang="en-US" b="0" i="0" u="sng" dirty="0">
                <a:solidFill>
                  <a:srgbClr val="2248E5"/>
                </a:solidFill>
                <a:effectLst/>
                <a:latin typeface="Poppins" panose="00000500000000000000" pitchFamily="2" charset="0"/>
                <a:hlinkClick r:id="rId13"/>
              </a:rPr>
              <a:t>13</a:t>
            </a:r>
            <a:r>
              <a:rPr lang="en-US" b="0" i="0" dirty="0">
                <a:solidFill>
                  <a:srgbClr val="0A2540"/>
                </a:solidFill>
                <a:effectLst/>
                <a:latin typeface="Poppins" panose="00000500000000000000" pitchFamily="2" charset="0"/>
              </a:rPr>
              <a:t> and </a:t>
            </a:r>
            <a:r>
              <a:rPr lang="en-US" b="0" i="0" u="sng" dirty="0">
                <a:solidFill>
                  <a:srgbClr val="2248E5"/>
                </a:solidFill>
                <a:effectLst/>
                <a:latin typeface="Poppins" panose="00000500000000000000" pitchFamily="2" charset="0"/>
                <a:hlinkClick r:id="rId14"/>
              </a:rPr>
              <a:t>14</a:t>
            </a:r>
            <a:r>
              <a:rPr lang="en-US" b="0" i="0" dirty="0">
                <a:solidFill>
                  <a:srgbClr val="0A2540"/>
                </a:solidFill>
                <a:effectLst/>
                <a:latin typeface="Poppins" panose="00000500000000000000" pitchFamily="2" charset="0"/>
              </a:rPr>
              <a:t>.</a:t>
            </a:r>
          </a:p>
          <a:p>
            <a:pPr algn="l"/>
            <a:r>
              <a:rPr lang="en-US" b="0" i="0" u="sng" dirty="0">
                <a:solidFill>
                  <a:srgbClr val="2248E5"/>
                </a:solidFill>
                <a:effectLst/>
                <a:latin typeface="Poppins" panose="00000500000000000000" pitchFamily="2" charset="0"/>
                <a:hlinkClick r:id="rId15"/>
              </a:rPr>
              <a:t>12.2</a:t>
            </a:r>
            <a:r>
              <a:rPr lang="en-US" b="0" i="0" dirty="0">
                <a:solidFill>
                  <a:srgbClr val="0A2540"/>
                </a:solidFill>
                <a:effectLst/>
                <a:latin typeface="Poppins" panose="00000500000000000000" pitchFamily="2" charset="0"/>
              </a:rPr>
              <a:t> Where the PGB or a consensus among the Contributors indicates that a specific set of contributions should be formally considered as a Release, Group Release, Draft Project Specification or Project Specification, then in preparation for that consideration, the Maintainers shall arrange the relevant material in the relevant Project Repository or repositories so that the set can be accessed and referenced as a distinct branch (a Designated Branch).</a:t>
            </a:r>
          </a:p>
          <a:p>
            <a:pPr algn="l"/>
            <a:r>
              <a:rPr lang="en-US" b="1" i="0" u="sng" dirty="0">
                <a:solidFill>
                  <a:srgbClr val="0A2540"/>
                </a:solidFill>
                <a:effectLst/>
                <a:latin typeface="Poppins" panose="00000500000000000000" pitchFamily="2" charset="0"/>
                <a:hlinkClick r:id="rId12"/>
              </a:rPr>
              <a:t>12. Releases and Group Releases</a:t>
            </a:r>
            <a:endParaRPr lang="en-US" b="1" i="0" dirty="0">
              <a:solidFill>
                <a:srgbClr val="0A2540"/>
              </a:solidFill>
              <a:effectLst/>
              <a:latin typeface="Poppins" panose="00000500000000000000" pitchFamily="2" charset="0"/>
            </a:endParaRPr>
          </a:p>
          <a:p>
            <a:pPr algn="l"/>
            <a:r>
              <a:rPr lang="en-US" b="0" i="0" u="sng" dirty="0">
                <a:solidFill>
                  <a:srgbClr val="2248E5"/>
                </a:solidFill>
                <a:effectLst/>
                <a:latin typeface="Poppins" panose="00000500000000000000" pitchFamily="2" charset="0"/>
                <a:hlinkClick r:id="rId16"/>
              </a:rPr>
              <a:t>12.1</a:t>
            </a:r>
            <a:r>
              <a:rPr lang="en-US" b="0" i="0" dirty="0">
                <a:solidFill>
                  <a:srgbClr val="0A2540"/>
                </a:solidFill>
                <a:effectLst/>
                <a:latin typeface="Poppins" panose="00000500000000000000" pitchFamily="2" charset="0"/>
              </a:rPr>
              <a:t> </a:t>
            </a:r>
            <a:r>
              <a:rPr lang="en-US" b="0" i="1" dirty="0">
                <a:solidFill>
                  <a:srgbClr val="0A2540"/>
                </a:solidFill>
                <a:effectLst/>
                <a:latin typeface="Poppins" panose="00000500000000000000" pitchFamily="2" charset="0"/>
              </a:rPr>
              <a:t>Releases</a:t>
            </a:r>
            <a:r>
              <a:rPr lang="en-US" b="0" i="0" dirty="0">
                <a:solidFill>
                  <a:srgbClr val="0A2540"/>
                </a:solidFill>
                <a:effectLst/>
                <a:latin typeface="Poppins" panose="00000500000000000000" pitchFamily="2" charset="0"/>
              </a:rPr>
              <a:t>. The PGB may act to approve a Designated Branch as an official </a:t>
            </a:r>
            <a:r>
              <a:rPr lang="en-US" b="0" i="1" u="sng" dirty="0">
                <a:solidFill>
                  <a:srgbClr val="2248E5"/>
                </a:solidFill>
                <a:effectLst/>
                <a:latin typeface="Poppins" panose="00000500000000000000" pitchFamily="2" charset="0"/>
                <a:hlinkClick r:id="rId10"/>
              </a:rPr>
              <a:t>Release</a:t>
            </a:r>
            <a:r>
              <a:rPr lang="en-US" b="0" i="0" dirty="0">
                <a:solidFill>
                  <a:srgbClr val="0A2540"/>
                </a:solidFill>
                <a:effectLst/>
                <a:latin typeface="Poppins" panose="00000500000000000000" pitchFamily="2" charset="0"/>
              </a:rPr>
              <a:t> of the Project, after giving notice to all Contributors via the Project Tools at least fourteen days prior to initiating a PGB vote or consensus call. Such approval decisions are subject to the process, notice and transparency provisions of these rules. Any product of the Project that is composed from contributions to the Project Repositories, of any nature, is eligible for approval as a Release of the Project.</a:t>
            </a:r>
          </a:p>
          <a:p>
            <a:pPr algn="l"/>
            <a:r>
              <a:rPr lang="en-US" b="0" i="0" u="sng" dirty="0">
                <a:solidFill>
                  <a:srgbClr val="2248E5"/>
                </a:solidFill>
                <a:effectLst/>
                <a:latin typeface="Poppins" panose="00000500000000000000" pitchFamily="2" charset="0"/>
                <a:hlinkClick r:id="rId17"/>
              </a:rPr>
              <a:t>12.2</a:t>
            </a:r>
            <a:r>
              <a:rPr lang="en-US" b="0" i="0" dirty="0">
                <a:solidFill>
                  <a:srgbClr val="0A2540"/>
                </a:solidFill>
                <a:effectLst/>
                <a:latin typeface="Poppins" panose="00000500000000000000" pitchFamily="2" charset="0"/>
              </a:rPr>
              <a:t> </a:t>
            </a:r>
            <a:r>
              <a:rPr lang="en-US" b="0" i="1" dirty="0">
                <a:solidFill>
                  <a:srgbClr val="0A2540"/>
                </a:solidFill>
                <a:effectLst/>
                <a:latin typeface="Poppins" panose="00000500000000000000" pitchFamily="2" charset="0"/>
              </a:rPr>
              <a:t>Group Releases</a:t>
            </a:r>
            <a:r>
              <a:rPr lang="en-US" b="0" i="0" dirty="0">
                <a:solidFill>
                  <a:srgbClr val="0A2540"/>
                </a:solidFill>
                <a:effectLst/>
                <a:latin typeface="Poppins" panose="00000500000000000000" pitchFamily="2" charset="0"/>
              </a:rPr>
              <a:t>. When desirable to aggregate outputs, the PGB may act to approve any set of the Project’s Releases or subsets of Releases as an official </a:t>
            </a:r>
            <a:r>
              <a:rPr lang="en-US" b="1" i="1" dirty="0">
                <a:solidFill>
                  <a:srgbClr val="0A2540"/>
                </a:solidFill>
                <a:effectLst/>
                <a:latin typeface="Poppins" panose="00000500000000000000" pitchFamily="2" charset="0"/>
              </a:rPr>
              <a:t>Group Release</a:t>
            </a:r>
            <a:r>
              <a:rPr lang="en-US" b="0" i="0" dirty="0">
                <a:solidFill>
                  <a:srgbClr val="0A2540"/>
                </a:solidFill>
                <a:effectLst/>
                <a:latin typeface="Poppins" panose="00000500000000000000" pitchFamily="2" charset="0"/>
              </a:rPr>
              <a:t> of the Project, after giving notice to all Contributors via the Project Tools at least fourteen days prior to initiating a PGB vote or consensus call. Such approval decisions are subject to the process, notice and transparency provisions of these rules. Group Releases may include multiple Releases that bear different Applicable Licenses. Aggregate contributions by Maintainers or others which are prepared as potential Project Specifications should instead be approved as Project Specification Drafts, as provided below.</a:t>
            </a:r>
          </a:p>
          <a:p>
            <a:pPr algn="l"/>
            <a:r>
              <a:rPr lang="en-US" b="0" i="0" u="sng" dirty="0">
                <a:solidFill>
                  <a:srgbClr val="2248E5"/>
                </a:solidFill>
                <a:effectLst/>
                <a:latin typeface="Poppins" panose="00000500000000000000" pitchFamily="2" charset="0"/>
                <a:hlinkClick r:id="rId18"/>
              </a:rPr>
              <a:t>12.3</a:t>
            </a:r>
            <a:r>
              <a:rPr lang="en-US" b="0" i="0" dirty="0">
                <a:solidFill>
                  <a:srgbClr val="0A2540"/>
                </a:solidFill>
                <a:effectLst/>
                <a:latin typeface="Poppins" panose="00000500000000000000" pitchFamily="2" charset="0"/>
              </a:rPr>
              <a:t> </a:t>
            </a:r>
            <a:r>
              <a:rPr lang="en-US" b="0" i="1" dirty="0">
                <a:solidFill>
                  <a:srgbClr val="0A2540"/>
                </a:solidFill>
                <a:effectLst/>
                <a:latin typeface="Poppins" panose="00000500000000000000" pitchFamily="2" charset="0"/>
              </a:rPr>
              <a:t>Licensing</a:t>
            </a:r>
            <a:r>
              <a:rPr lang="en-US" b="0" i="0" dirty="0">
                <a:solidFill>
                  <a:srgbClr val="0A2540"/>
                </a:solidFill>
                <a:effectLst/>
                <a:latin typeface="Poppins" panose="00000500000000000000" pitchFamily="2" charset="0"/>
              </a:rPr>
              <a:t>. Releases and Group Releases bear only the license rights and covenants provided for each of the contributions included there, as evidenced by the relevant repositories’ Applicable License(s) and the CLAs.</a:t>
            </a:r>
          </a:p>
          <a:p>
            <a:pPr algn="l"/>
            <a:r>
              <a:rPr lang="en-US" b="1" i="0" u="sng" dirty="0">
                <a:solidFill>
                  <a:srgbClr val="0A2540"/>
                </a:solidFill>
                <a:effectLst/>
                <a:latin typeface="Poppins" panose="00000500000000000000" pitchFamily="2" charset="0"/>
                <a:hlinkClick r:id="rId13"/>
              </a:rPr>
              <a:t>13. Project Specifications</a:t>
            </a:r>
            <a:endParaRPr lang="en-US" b="1" i="0" dirty="0">
              <a:solidFill>
                <a:srgbClr val="0A2540"/>
              </a:solidFill>
              <a:effectLst/>
              <a:latin typeface="Poppins" panose="00000500000000000000" pitchFamily="2" charset="0"/>
            </a:endParaRPr>
          </a:p>
          <a:p>
            <a:pPr algn="l"/>
            <a:r>
              <a:rPr lang="en-US" b="0" i="0" u="sng" dirty="0">
                <a:solidFill>
                  <a:srgbClr val="2248E5"/>
                </a:solidFill>
                <a:effectLst/>
                <a:latin typeface="Poppins" panose="00000500000000000000" pitchFamily="2" charset="0"/>
                <a:hlinkClick r:id="rId19"/>
              </a:rPr>
              <a:t>13.1</a:t>
            </a:r>
            <a:r>
              <a:rPr lang="en-US" b="0" i="0" dirty="0">
                <a:solidFill>
                  <a:srgbClr val="0A2540"/>
                </a:solidFill>
                <a:effectLst/>
                <a:latin typeface="Poppins" panose="00000500000000000000" pitchFamily="2" charset="0"/>
              </a:rPr>
              <a:t> In order to progress a Release or Group Release by the Project as a </a:t>
            </a:r>
            <a:r>
              <a:rPr lang="en-US" b="1" i="1" dirty="0">
                <a:solidFill>
                  <a:srgbClr val="0A2540"/>
                </a:solidFill>
                <a:effectLst/>
                <a:latin typeface="Poppins" panose="00000500000000000000" pitchFamily="2" charset="0"/>
              </a:rPr>
              <a:t>Project Specification Draft</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PSD</a:t>
            </a:r>
            <a:r>
              <a:rPr lang="en-US" b="0" i="0" dirty="0">
                <a:solidFill>
                  <a:srgbClr val="0A2540"/>
                </a:solidFill>
                <a:effectLst/>
                <a:latin typeface="Poppins" panose="00000500000000000000" pitchFamily="2" charset="0"/>
              </a:rPr>
              <a:t>) or a </a:t>
            </a:r>
            <a:r>
              <a:rPr lang="en-US" b="0" i="1" u="sng" dirty="0">
                <a:solidFill>
                  <a:srgbClr val="2248E5"/>
                </a:solidFill>
                <a:effectLst/>
                <a:latin typeface="Poppins" panose="00000500000000000000" pitchFamily="2" charset="0"/>
                <a:hlinkClick r:id="rId11"/>
              </a:rPr>
              <a:t>Project Specification</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PS</a:t>
            </a:r>
            <a:r>
              <a:rPr lang="en-US" b="0" i="0" dirty="0">
                <a:solidFill>
                  <a:srgbClr val="0A2540"/>
                </a:solidFill>
                <a:effectLst/>
                <a:latin typeface="Poppins" panose="00000500000000000000" pitchFamily="2" charset="0"/>
              </a:rPr>
              <a:t>), the PGB and the contents of the release(s) must satisfy the additional criteria of </a:t>
            </a:r>
            <a:r>
              <a:rPr lang="en-US" b="0" i="0" u="sng" dirty="0">
                <a:solidFill>
                  <a:srgbClr val="2248E5"/>
                </a:solidFill>
                <a:effectLst/>
                <a:latin typeface="Poppins" panose="00000500000000000000" pitchFamily="2" charset="0"/>
                <a:hlinkClick r:id="rId13"/>
              </a:rPr>
              <a:t>this Section</a:t>
            </a:r>
            <a:r>
              <a:rPr lang="en-US" b="0" i="0" dirty="0">
                <a:solidFill>
                  <a:srgbClr val="0A2540"/>
                </a:solidFill>
                <a:effectLst/>
                <a:latin typeface="Poppins" panose="00000500000000000000" pitchFamily="2" charset="0"/>
              </a:rPr>
              <a:t>.</a:t>
            </a:r>
          </a:p>
          <a:p>
            <a:pPr algn="l"/>
            <a:r>
              <a:rPr lang="en-US" b="0" i="0" u="sng" dirty="0">
                <a:solidFill>
                  <a:srgbClr val="2248E5"/>
                </a:solidFill>
                <a:effectLst/>
                <a:latin typeface="Poppins" panose="00000500000000000000" pitchFamily="2" charset="0"/>
                <a:hlinkClick r:id="rId20"/>
              </a:rPr>
              <a:t>13.2</a:t>
            </a:r>
            <a:r>
              <a:rPr lang="en-US" b="0" i="0" dirty="0">
                <a:solidFill>
                  <a:srgbClr val="0A2540"/>
                </a:solidFill>
                <a:effectLst/>
                <a:latin typeface="Poppins" panose="00000500000000000000" pitchFamily="2" charset="0"/>
              </a:rPr>
              <a:t> In order to be advanced through the approval process, a proposed Project Specification must conform to the Project Specification template provided by the </a:t>
            </a:r>
            <a:r>
              <a:rPr lang="en-US" b="0" i="1" u="sng" dirty="0">
                <a:solidFill>
                  <a:srgbClr val="2248E5"/>
                </a:solidFill>
                <a:effectLst/>
                <a:latin typeface="Poppins" panose="00000500000000000000" pitchFamily="2" charset="0"/>
                <a:hlinkClick r:id="rId21"/>
              </a:rPr>
              <a:t>Open Project Administrator</a:t>
            </a:r>
            <a:r>
              <a:rPr lang="en-US" b="0" i="0" dirty="0">
                <a:solidFill>
                  <a:srgbClr val="0A2540"/>
                </a:solidFill>
                <a:effectLst/>
                <a:latin typeface="Poppins" panose="00000500000000000000" pitchFamily="2" charset="0"/>
              </a:rPr>
              <a:t>, which includes methods for indicating the relevant Designated Branches and Applicable Licenses. Proposed Project Specification Drafts also should conform to that template, to the extent possible.</a:t>
            </a:r>
          </a:p>
          <a:p>
            <a:pPr algn="l"/>
            <a:r>
              <a:rPr lang="en-US" b="0" i="0" u="sng" dirty="0">
                <a:solidFill>
                  <a:srgbClr val="2248E5"/>
                </a:solidFill>
                <a:effectLst/>
                <a:latin typeface="Poppins" panose="00000500000000000000" pitchFamily="2" charset="0"/>
                <a:hlinkClick r:id="rId22"/>
              </a:rPr>
              <a:t>13.3</a:t>
            </a:r>
            <a:r>
              <a:rPr lang="en-US" b="0" i="0" dirty="0">
                <a:solidFill>
                  <a:srgbClr val="0A2540"/>
                </a:solidFill>
                <a:effectLst/>
                <a:latin typeface="Poppins" panose="00000500000000000000" pitchFamily="2" charset="0"/>
              </a:rPr>
              <a:t> </a:t>
            </a:r>
            <a:r>
              <a:rPr lang="en-US" b="0" i="1" dirty="0">
                <a:solidFill>
                  <a:srgbClr val="0A2540"/>
                </a:solidFill>
                <a:effectLst/>
                <a:latin typeface="Poppins" panose="00000500000000000000" pitchFamily="2" charset="0"/>
              </a:rPr>
              <a:t>Project Specification Drafts</a:t>
            </a:r>
            <a:r>
              <a:rPr lang="en-US" b="0" i="0" dirty="0">
                <a:solidFill>
                  <a:srgbClr val="0A2540"/>
                </a:solidFill>
                <a:effectLst/>
                <a:latin typeface="Poppins" panose="00000500000000000000" pitchFamily="2" charset="0"/>
              </a:rPr>
              <a:t>. A PGB having at least Project Approval Minimum Membership may act to approve any set of contributions to the Project, including from its Releases or Group Releases, as an official Project Specification Draft, after giving notice to all Contributors via the Project Tools at least fourteen days prior to initiating a PGB vote or consensus call. Such approval decisions are subject to the process, notice and transparency provisions of these rules.</a:t>
            </a:r>
          </a:p>
          <a:p>
            <a:pPr algn="l"/>
            <a:r>
              <a:rPr lang="en-US" b="0" i="0" u="sng" dirty="0">
                <a:solidFill>
                  <a:srgbClr val="2248E5"/>
                </a:solidFill>
                <a:effectLst/>
                <a:latin typeface="Poppins" panose="00000500000000000000" pitchFamily="2" charset="0"/>
                <a:hlinkClick r:id="rId23"/>
              </a:rPr>
              <a:t>13.4</a:t>
            </a:r>
            <a:r>
              <a:rPr lang="en-US" b="0" i="0" dirty="0">
                <a:solidFill>
                  <a:srgbClr val="0A2540"/>
                </a:solidFill>
                <a:effectLst/>
                <a:latin typeface="Poppins" panose="00000500000000000000" pitchFamily="2" charset="0"/>
              </a:rPr>
              <a:t> </a:t>
            </a:r>
            <a:r>
              <a:rPr lang="en-US" b="0" i="1" dirty="0">
                <a:solidFill>
                  <a:srgbClr val="0A2540"/>
                </a:solidFill>
                <a:effectLst/>
                <a:latin typeface="Poppins" panose="00000500000000000000" pitchFamily="2" charset="0"/>
              </a:rPr>
              <a:t>Project Specifications</a:t>
            </a:r>
            <a:r>
              <a:rPr lang="en-US" b="0" i="0" dirty="0">
                <a:solidFill>
                  <a:srgbClr val="0A2540"/>
                </a:solidFill>
                <a:effectLst/>
                <a:latin typeface="Poppins" panose="00000500000000000000" pitchFamily="2" charset="0"/>
              </a:rPr>
              <a:t>. A PGB having at least Project Approval Minimum Membership may act to approve any Project Specification Draft as a Project Specification, by satisfying each of the following requirements:</a:t>
            </a:r>
          </a:p>
          <a:p>
            <a:pPr algn="l">
              <a:buFont typeface="Arial" panose="020B0604020202020204" pitchFamily="34" charset="0"/>
              <a:buChar char="•"/>
            </a:pPr>
            <a:r>
              <a:rPr lang="en-US" b="0" i="0" dirty="0">
                <a:solidFill>
                  <a:srgbClr val="0A2540"/>
                </a:solidFill>
                <a:effectLst/>
                <a:latin typeface="Poppins" panose="00000500000000000000" pitchFamily="2" charset="0"/>
              </a:rPr>
              <a:t>(a) Written notice of that nomination must be given by the PGB to all those involved with the Project and the Open Project Administrator at least fourteen days prior to initiating a ballot. The ballot must be conducted by a </a:t>
            </a:r>
            <a:r>
              <a:rPr lang="en-US" b="0" i="1" u="sng" dirty="0">
                <a:solidFill>
                  <a:srgbClr val="2248E5"/>
                </a:solidFill>
                <a:effectLst/>
                <a:latin typeface="Poppins" panose="00000500000000000000" pitchFamily="2" charset="0"/>
                <a:hlinkClick r:id="rId24"/>
              </a:rPr>
              <a:t>Special Majority Vote</a:t>
            </a:r>
            <a:r>
              <a:rPr lang="en-US" b="0" i="0" dirty="0">
                <a:solidFill>
                  <a:srgbClr val="0A2540"/>
                </a:solidFill>
                <a:effectLst/>
                <a:latin typeface="Poppins" panose="00000500000000000000" pitchFamily="2" charset="0"/>
              </a:rPr>
              <a:t> of the PGB. The approval decision is subject to the process, notice and transparency rules set forth in these rules and the content requirements noted below.</a:t>
            </a:r>
          </a:p>
          <a:p>
            <a:pPr algn="l">
              <a:buFont typeface="Arial" panose="020B0604020202020204" pitchFamily="34" charset="0"/>
              <a:buChar char="•"/>
            </a:pPr>
            <a:r>
              <a:rPr lang="en-US" b="0" i="0" dirty="0">
                <a:solidFill>
                  <a:srgbClr val="0A2540"/>
                </a:solidFill>
                <a:effectLst/>
                <a:latin typeface="Poppins" panose="00000500000000000000" pitchFamily="2" charset="0"/>
              </a:rPr>
              <a:t>(b) Any machine-executable instructions in a specific computer language (code) that are included in the Project Specification must be composed only of one or more Releases or Group Releases bearing Implementer-Class Licenses.</a:t>
            </a:r>
          </a:p>
          <a:p>
            <a:pPr algn="l">
              <a:buFont typeface="Arial" panose="020B0604020202020204" pitchFamily="34" charset="0"/>
              <a:buChar char="•"/>
            </a:pPr>
            <a:r>
              <a:rPr lang="en-US" b="0" i="0" dirty="0">
                <a:solidFill>
                  <a:srgbClr val="0A2540"/>
                </a:solidFill>
                <a:effectLst/>
                <a:latin typeface="Poppins" panose="00000500000000000000" pitchFamily="2" charset="0"/>
              </a:rPr>
              <a:t>(c) Any guidance, descriptions, processes, models for the behavior of a system or service, or other content that is not machine-executable, and is included in the Project Specification, must be composed only of contributions (which may include Releases or Group Releases) previously made to a Project Repository.</a:t>
            </a:r>
          </a:p>
          <a:p>
            <a:pPr algn="l">
              <a:buFont typeface="Arial" panose="020B0604020202020204" pitchFamily="34" charset="0"/>
              <a:buChar char="•"/>
            </a:pPr>
            <a:r>
              <a:rPr lang="en-US" b="0" i="0" dirty="0">
                <a:solidFill>
                  <a:srgbClr val="0A2540"/>
                </a:solidFill>
                <a:effectLst/>
                <a:latin typeface="Poppins" panose="00000500000000000000" pitchFamily="2" charset="0"/>
              </a:rPr>
              <a:t>(d) The proposed Project Specification will be subject to review and confirmation of conformance by the Open Project Administrator before the approval ballot is opened.</a:t>
            </a:r>
          </a:p>
          <a:p>
            <a:pPr algn="l"/>
            <a:r>
              <a:rPr lang="en-US" b="0" i="0" u="sng" dirty="0">
                <a:solidFill>
                  <a:srgbClr val="2248E5"/>
                </a:solidFill>
                <a:effectLst/>
                <a:latin typeface="Poppins" panose="00000500000000000000" pitchFamily="2" charset="0"/>
                <a:hlinkClick r:id="rId25"/>
              </a:rPr>
              <a:t>13.5</a:t>
            </a:r>
            <a:r>
              <a:rPr lang="en-US" b="0" i="0" dirty="0">
                <a:solidFill>
                  <a:srgbClr val="0A2540"/>
                </a:solidFill>
                <a:effectLst/>
                <a:latin typeface="Poppins" panose="00000500000000000000" pitchFamily="2" charset="0"/>
              </a:rPr>
              <a:t> Upon successful conclusion of the Special Majority Vote, the Open Project Administrator must give public written notice thereof, which constitutes approval, and thereafter will publish the Project Specification to the OASIS Library.</a:t>
            </a:r>
          </a:p>
          <a:p>
            <a:pPr algn="l"/>
            <a:r>
              <a:rPr lang="en-US" b="0" i="0" u="sng" dirty="0">
                <a:solidFill>
                  <a:srgbClr val="2248E5"/>
                </a:solidFill>
                <a:effectLst/>
                <a:latin typeface="Poppins" panose="00000500000000000000" pitchFamily="2" charset="0"/>
                <a:hlinkClick r:id="rId26"/>
              </a:rPr>
              <a:t>13.6</a:t>
            </a:r>
            <a:r>
              <a:rPr lang="en-US" b="0" i="0" dirty="0">
                <a:solidFill>
                  <a:srgbClr val="0A2540"/>
                </a:solidFill>
                <a:effectLst/>
                <a:latin typeface="Poppins" panose="00000500000000000000" pitchFamily="2" charset="0"/>
              </a:rPr>
              <a:t> </a:t>
            </a:r>
            <a:r>
              <a:rPr lang="en-US" b="0" i="1" dirty="0">
                <a:solidFill>
                  <a:srgbClr val="0A2540"/>
                </a:solidFill>
                <a:effectLst/>
                <a:latin typeface="Poppins" panose="00000500000000000000" pitchFamily="2" charset="0"/>
              </a:rPr>
              <a:t>Licensing</a:t>
            </a:r>
            <a:r>
              <a:rPr lang="en-US" b="0" i="0" dirty="0">
                <a:solidFill>
                  <a:srgbClr val="0A2540"/>
                </a:solidFill>
                <a:effectLst/>
                <a:latin typeface="Poppins" panose="00000500000000000000" pitchFamily="2" charset="0"/>
              </a:rPr>
              <a:t>. Project Specifications bear the license rights and covenants provided for each contribution included there, as evidenced by the relevant repositories’ Applicable License(s) and the CLAs, as well as the Specification Non-Assertion Covenant. Project Specifications may bear more than one Applicable License, when composed from Releases or Group Releases from multiple Project Repositories that have different Applicable Licenses.</a:t>
            </a:r>
          </a:p>
          <a:p>
            <a:pPr algn="l"/>
            <a:r>
              <a:rPr lang="en-US" b="0" i="0" u="sng" dirty="0">
                <a:solidFill>
                  <a:srgbClr val="2248E5"/>
                </a:solidFill>
                <a:effectLst/>
                <a:latin typeface="Poppins" panose="00000500000000000000" pitchFamily="2" charset="0"/>
                <a:hlinkClick r:id="rId27"/>
              </a:rPr>
              <a:t>13.7</a:t>
            </a:r>
            <a:r>
              <a:rPr lang="en-US" b="0" i="0" dirty="0">
                <a:solidFill>
                  <a:srgbClr val="0A2540"/>
                </a:solidFill>
                <a:effectLst/>
                <a:latin typeface="Poppins" panose="00000500000000000000" pitchFamily="2" charset="0"/>
              </a:rPr>
              <a:t> Implementations of all kinds are welcome (partial or complete; prototype, proof-of-concept, example, model, or reference implementations), provided that PGBs may not designate any single implementation of a Project Specification as exclusive or privileged.</a:t>
            </a:r>
          </a:p>
          <a:p>
            <a:pPr algn="l"/>
            <a:r>
              <a:rPr lang="en-US" b="1" i="0" u="sng" dirty="0">
                <a:solidFill>
                  <a:srgbClr val="0A2540"/>
                </a:solidFill>
                <a:effectLst/>
                <a:latin typeface="Poppins" panose="00000500000000000000" pitchFamily="2" charset="0"/>
                <a:hlinkClick r:id="rId14"/>
              </a:rPr>
              <a:t>14. OASIS Standard Approval and External Submissions</a:t>
            </a:r>
            <a:endParaRPr lang="en-US" b="1" i="0" dirty="0">
              <a:solidFill>
                <a:srgbClr val="0A2540"/>
              </a:solidFill>
              <a:effectLst/>
              <a:latin typeface="Poppins" panose="00000500000000000000" pitchFamily="2" charset="0"/>
            </a:endParaRPr>
          </a:p>
          <a:p>
            <a:pPr algn="l"/>
            <a:r>
              <a:rPr lang="en-US" b="0" i="0" u="sng" dirty="0">
                <a:solidFill>
                  <a:srgbClr val="2248E5"/>
                </a:solidFill>
                <a:effectLst/>
                <a:latin typeface="Poppins" panose="00000500000000000000" pitchFamily="2" charset="0"/>
                <a:hlinkClick r:id="rId11"/>
              </a:rPr>
              <a:t>Project Specifications</a:t>
            </a:r>
            <a:r>
              <a:rPr lang="en-US" b="0" i="0" dirty="0">
                <a:solidFill>
                  <a:srgbClr val="0A2540"/>
                </a:solidFill>
                <a:effectLst/>
                <a:latin typeface="Poppins" panose="00000500000000000000" pitchFamily="2" charset="0"/>
              </a:rPr>
              <a:t> are eligible for and may be submitted for approval as </a:t>
            </a:r>
            <a:r>
              <a:rPr lang="en-US" b="0" i="1" u="sng" dirty="0">
                <a:solidFill>
                  <a:srgbClr val="2248E5"/>
                </a:solidFill>
                <a:effectLst/>
                <a:latin typeface="Poppins" panose="00000500000000000000" pitchFamily="2" charset="0"/>
                <a:hlinkClick r:id="rId28"/>
              </a:rPr>
              <a:t>OASIS Standards</a:t>
            </a:r>
            <a:r>
              <a:rPr lang="en-US" b="0" i="0" dirty="0">
                <a:solidFill>
                  <a:srgbClr val="0A2540"/>
                </a:solidFill>
                <a:effectLst/>
                <a:latin typeface="Poppins" panose="00000500000000000000" pitchFamily="2" charset="0"/>
              </a:rPr>
              <a:t>, under the following conditions:</a:t>
            </a:r>
          </a:p>
          <a:p>
            <a:pPr algn="l">
              <a:buFont typeface="Arial" panose="020B0604020202020204" pitchFamily="34" charset="0"/>
              <a:buChar char="•"/>
            </a:pPr>
            <a:r>
              <a:rPr lang="en-US" b="0" i="0" dirty="0">
                <a:solidFill>
                  <a:srgbClr val="0A2540"/>
                </a:solidFill>
                <a:effectLst/>
                <a:latin typeface="Poppins" panose="00000500000000000000" pitchFamily="2" charset="0"/>
              </a:rPr>
              <a:t>(a) After three </a:t>
            </a:r>
            <a:r>
              <a:rPr lang="en-US" b="0" i="1" u="sng" dirty="0">
                <a:solidFill>
                  <a:srgbClr val="2248E5"/>
                </a:solidFill>
                <a:effectLst/>
                <a:latin typeface="Poppins" panose="00000500000000000000" pitchFamily="2" charset="0"/>
                <a:hlinkClick r:id="rId29"/>
              </a:rPr>
              <a:t>Statements of Use</a:t>
            </a:r>
            <a:r>
              <a:rPr lang="en-US" b="0" i="0" dirty="0">
                <a:solidFill>
                  <a:srgbClr val="0A2540"/>
                </a:solidFill>
                <a:effectLst/>
                <a:latin typeface="Poppins" panose="00000500000000000000" pitchFamily="2" charset="0"/>
              </a:rPr>
              <a:t> referencing the PS have been presented to the </a:t>
            </a:r>
            <a:r>
              <a:rPr lang="en-US" b="0" i="1" u="sng" dirty="0">
                <a:solidFill>
                  <a:srgbClr val="2248E5"/>
                </a:solidFill>
                <a:effectLst/>
                <a:latin typeface="Poppins" panose="00000500000000000000" pitchFamily="2" charset="0"/>
                <a:hlinkClick r:id="rId30"/>
              </a:rPr>
              <a:t>PGB</a:t>
            </a:r>
            <a:r>
              <a:rPr lang="en-US" b="0" i="0" dirty="0">
                <a:solidFill>
                  <a:srgbClr val="0A2540"/>
                </a:solidFill>
                <a:effectLst/>
                <a:latin typeface="Poppins" panose="00000500000000000000" pitchFamily="2" charset="0"/>
              </a:rPr>
              <a:t>, a PGB having at least Project Approval Minimum Membership may approve the PS as a candidate for </a:t>
            </a:r>
            <a:r>
              <a:rPr lang="en-US" b="0" i="1" u="sng" dirty="0">
                <a:solidFill>
                  <a:srgbClr val="2248E5"/>
                </a:solidFill>
                <a:effectLst/>
                <a:latin typeface="Poppins" panose="00000500000000000000" pitchFamily="2" charset="0"/>
                <a:hlinkClick r:id="rId31"/>
              </a:rPr>
              <a:t>OASIS Standard</a:t>
            </a:r>
            <a:r>
              <a:rPr lang="en-US" b="0" i="0" dirty="0">
                <a:solidFill>
                  <a:srgbClr val="0A2540"/>
                </a:solidFill>
                <a:effectLst/>
                <a:latin typeface="Poppins" panose="00000500000000000000" pitchFamily="2" charset="0"/>
              </a:rPr>
              <a:t> in the same manner, and subject to the same requirements, as apply to </a:t>
            </a:r>
            <a:r>
              <a:rPr lang="en-US" b="0" i="1" u="sng" dirty="0">
                <a:solidFill>
                  <a:srgbClr val="2248E5"/>
                </a:solidFill>
                <a:effectLst/>
                <a:latin typeface="Poppins" panose="00000500000000000000" pitchFamily="2" charset="0"/>
                <a:hlinkClick r:id="rId32"/>
              </a:rPr>
              <a:t>Committee Specifications</a:t>
            </a:r>
            <a:r>
              <a:rPr lang="en-US" b="0" i="0" dirty="0">
                <a:solidFill>
                  <a:srgbClr val="0A2540"/>
                </a:solidFill>
                <a:effectLst/>
                <a:latin typeface="Poppins" panose="00000500000000000000" pitchFamily="2" charset="0"/>
              </a:rPr>
              <a:t> as provided in </a:t>
            </a:r>
            <a:r>
              <a:rPr lang="en-US" b="0" i="1" u="sng" dirty="0">
                <a:solidFill>
                  <a:srgbClr val="2248E5"/>
                </a:solidFill>
                <a:effectLst/>
                <a:latin typeface="Poppins" panose="00000500000000000000" pitchFamily="2" charset="0"/>
                <a:hlinkClick r:id="rId33"/>
              </a:rPr>
              <a:t>Section 3.8 Approval of an OASIS Standard</a:t>
            </a:r>
            <a:r>
              <a:rPr lang="en-US" b="0" i="0" dirty="0">
                <a:solidFill>
                  <a:srgbClr val="0A2540"/>
                </a:solidFill>
                <a:effectLst/>
                <a:latin typeface="Poppins" panose="00000500000000000000" pitchFamily="2" charset="0"/>
              </a:rPr>
              <a:t> of the </a:t>
            </a:r>
            <a:r>
              <a:rPr lang="en-US" b="0" i="1" u="sng" dirty="0">
                <a:solidFill>
                  <a:srgbClr val="2248E5"/>
                </a:solidFill>
                <a:effectLst/>
                <a:latin typeface="Poppins" panose="00000500000000000000" pitchFamily="2" charset="0"/>
                <a:hlinkClick r:id="rId34"/>
              </a:rPr>
              <a:t>OASIS TC Process</a:t>
            </a:r>
            <a:r>
              <a:rPr lang="en-US" b="0" i="0" dirty="0">
                <a:solidFill>
                  <a:srgbClr val="0A2540"/>
                </a:solidFill>
                <a:effectLst/>
                <a:latin typeface="Poppins" panose="00000500000000000000" pitchFamily="2" charset="0"/>
              </a:rPr>
              <a:t>. Procedural requirements applicable to </a:t>
            </a:r>
            <a:r>
              <a:rPr lang="en-US" b="0" i="1" u="sng" dirty="0">
                <a:solidFill>
                  <a:srgbClr val="2248E5"/>
                </a:solidFill>
                <a:effectLst/>
                <a:latin typeface="Poppins" panose="00000500000000000000" pitchFamily="2" charset="0"/>
                <a:hlinkClick r:id="rId35"/>
              </a:rPr>
              <a:t>TCs</a:t>
            </a:r>
            <a:r>
              <a:rPr lang="en-US" b="0" i="0" dirty="0">
                <a:solidFill>
                  <a:srgbClr val="0A2540"/>
                </a:solidFill>
                <a:effectLst/>
                <a:latin typeface="Poppins" panose="00000500000000000000" pitchFamily="2" charset="0"/>
              </a:rPr>
              <a:t> in that rule apply to the PGB for this purpose, including the </a:t>
            </a:r>
            <a:r>
              <a:rPr lang="en-US" b="0" i="1" u="sng" dirty="0">
                <a:solidFill>
                  <a:srgbClr val="2248E5"/>
                </a:solidFill>
                <a:effectLst/>
                <a:latin typeface="Poppins" panose="00000500000000000000" pitchFamily="2" charset="0"/>
                <a:hlinkClick r:id="rId24"/>
              </a:rPr>
              <a:t>Special Majority Vote</a:t>
            </a:r>
            <a:r>
              <a:rPr lang="en-US" b="0" i="0" dirty="0">
                <a:solidFill>
                  <a:srgbClr val="0A2540"/>
                </a:solidFill>
                <a:effectLst/>
                <a:latin typeface="Poppins" panose="00000500000000000000" pitchFamily="2" charset="0"/>
              </a:rPr>
              <a:t> required to nominate a Project Specification for OASIS Standard. However, a candidate for OASIS Standard submitted by an Open Project shall be subject to the distinct licensing terms in these rules, and not the licensing terms in the </a:t>
            </a:r>
            <a:r>
              <a:rPr lang="en-US" b="0" i="1" u="sng" dirty="0">
                <a:solidFill>
                  <a:srgbClr val="2248E5"/>
                </a:solidFill>
                <a:effectLst/>
                <a:latin typeface="Poppins" panose="00000500000000000000" pitchFamily="2" charset="0"/>
                <a:hlinkClick r:id="rId36"/>
              </a:rPr>
              <a:t>OASIS IPR Policy</a:t>
            </a:r>
            <a:r>
              <a:rPr lang="en-US" b="0" i="0" dirty="0">
                <a:solidFill>
                  <a:srgbClr val="0A2540"/>
                </a:solidFill>
                <a:effectLst/>
                <a:latin typeface="Poppins" panose="00000500000000000000" pitchFamily="2" charset="0"/>
              </a:rPr>
              <a:t> for TCs.</a:t>
            </a:r>
          </a:p>
          <a:p>
            <a:pPr algn="l">
              <a:buFont typeface="Arial" panose="020B0604020202020204" pitchFamily="34" charset="0"/>
              <a:buChar char="•"/>
            </a:pPr>
            <a:r>
              <a:rPr lang="en-US" b="0" i="0" dirty="0">
                <a:solidFill>
                  <a:srgbClr val="0A2540"/>
                </a:solidFill>
                <a:effectLst/>
                <a:latin typeface="Poppins" panose="00000500000000000000" pitchFamily="2" charset="0"/>
              </a:rPr>
              <a:t>(b) Upon a successful conclusion of that PGB vote and all other requirements, the </a:t>
            </a:r>
            <a:r>
              <a:rPr lang="en-US" b="0" i="1" u="sng" dirty="0">
                <a:solidFill>
                  <a:srgbClr val="2248E5"/>
                </a:solidFill>
                <a:effectLst/>
                <a:latin typeface="Poppins" panose="00000500000000000000" pitchFamily="2" charset="0"/>
                <a:hlinkClick r:id="rId37"/>
              </a:rPr>
              <a:t>OASIS TC Administrator</a:t>
            </a:r>
            <a:r>
              <a:rPr lang="en-US" b="0" i="0" dirty="0">
                <a:solidFill>
                  <a:srgbClr val="0A2540"/>
                </a:solidFill>
                <a:effectLst/>
                <a:latin typeface="Poppins" panose="00000500000000000000" pitchFamily="2" charset="0"/>
              </a:rPr>
              <a:t> shall proceed with public review and a call for consent as provided in </a:t>
            </a:r>
            <a:r>
              <a:rPr lang="en-US" b="0" i="1" u="sng" dirty="0">
                <a:solidFill>
                  <a:srgbClr val="2248E5"/>
                </a:solidFill>
                <a:effectLst/>
                <a:latin typeface="Poppins" panose="00000500000000000000" pitchFamily="2" charset="0"/>
                <a:hlinkClick r:id="rId38"/>
              </a:rPr>
              <a:t>Sections 3.8.2</a:t>
            </a:r>
            <a:r>
              <a:rPr lang="en-US" b="0" i="0" dirty="0">
                <a:solidFill>
                  <a:srgbClr val="0A2540"/>
                </a:solidFill>
                <a:effectLst/>
                <a:latin typeface="Poppins" panose="00000500000000000000" pitchFamily="2" charset="0"/>
              </a:rPr>
              <a:t> and </a:t>
            </a:r>
            <a:r>
              <a:rPr lang="en-US" b="0" i="1" u="sng" dirty="0">
                <a:solidFill>
                  <a:srgbClr val="2248E5"/>
                </a:solidFill>
                <a:effectLst/>
                <a:latin typeface="Poppins" panose="00000500000000000000" pitchFamily="2" charset="0"/>
                <a:hlinkClick r:id="rId39"/>
              </a:rPr>
              <a:t>3.8.3</a:t>
            </a:r>
            <a:r>
              <a:rPr lang="en-US" b="0" i="0" dirty="0">
                <a:solidFill>
                  <a:srgbClr val="0A2540"/>
                </a:solidFill>
                <a:effectLst/>
                <a:latin typeface="Poppins" panose="00000500000000000000" pitchFamily="2" charset="0"/>
              </a:rPr>
              <a:t> of the OASIS TC Process. An OASIS Standard submitted by an Open Project and approved as provided above is eligible for further external submissions as provided in and subject to the requirements in the </a:t>
            </a:r>
            <a:r>
              <a:rPr lang="en-US" b="0" i="1" u="sng" dirty="0">
                <a:solidFill>
                  <a:srgbClr val="2248E5"/>
                </a:solidFill>
                <a:effectLst/>
                <a:latin typeface="Poppins" panose="00000500000000000000" pitchFamily="2" charset="0"/>
                <a:hlinkClick r:id="rId40"/>
              </a:rPr>
              <a:t>OASIS Liaison Policy</a:t>
            </a:r>
            <a:r>
              <a:rPr lang="en-US" b="0" i="0" dirty="0">
                <a:solidFill>
                  <a:srgbClr val="0A2540"/>
                </a:solidFill>
                <a:effectLst/>
                <a:latin typeface="Poppins" panose="00000500000000000000" pitchFamily="2" charset="0"/>
              </a:rPr>
              <a:t>. The PGB must have at least Project Approval Minimum Membership at the time of any such action or approval; the other procedural requirements applicable to TCs in that policy apply to the PGB for this purpose.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i="0" dirty="0">
              <a:solidFill>
                <a:srgbClr val="0A2540"/>
              </a:solidFill>
              <a:effectLst/>
              <a:latin typeface="Poppins" panose="00000500000000000000" pitchFamily="2" charset="0"/>
            </a:endParaRPr>
          </a:p>
          <a:p>
            <a:pPr algn="l">
              <a:buFont typeface="+mj-lt"/>
              <a:buAutoNum type="alphaLcPeriod"/>
            </a:pPr>
            <a:endParaRPr lang="en-US" b="0" i="0" dirty="0">
              <a:solidFill>
                <a:srgbClr val="0A2540"/>
              </a:solidFill>
              <a:effectLst/>
              <a:latin typeface="Poppins" panose="00000500000000000000" pitchFamily="2" charset="0"/>
            </a:endParaRPr>
          </a:p>
          <a:p>
            <a:pPr algn="l"/>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1</a:t>
            </a:fld>
            <a:endParaRPr lang="en-US"/>
          </a:p>
        </p:txBody>
      </p:sp>
    </p:spTree>
    <p:extLst>
      <p:ext uri="{BB962C8B-B14F-4D97-AF65-F5344CB8AC3E}">
        <p14:creationId xmlns:p14="http://schemas.microsoft.com/office/powerpoint/2010/main" val="136492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8134" y="4621161"/>
            <a:ext cx="8195733"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extLst>
      <p:ext uri="{BB962C8B-B14F-4D97-AF65-F5344CB8AC3E}">
        <p14:creationId xmlns:p14="http://schemas.microsoft.com/office/powerpoint/2010/main" val="147117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9603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046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16900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29656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02286271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05101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40782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397697598"/>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FBEFA-1B24-BD40-967B-224093822B35}"/>
              </a:ext>
            </a:extLst>
          </p:cNvPr>
          <p:cNvSpPr>
            <a:spLocks noGrp="1"/>
          </p:cNvSpPr>
          <p:nvPr>
            <p:ph idx="1" hasCustomPrompt="1"/>
          </p:nvPr>
        </p:nvSpPr>
        <p:spPr/>
        <p:txBody>
          <a:bodyPr>
            <a:normAutofit/>
          </a:bodyPr>
          <a:lstStyle>
            <a:lvl1pPr marL="234950" indent="-234950">
              <a:spcBef>
                <a:spcPts val="1650"/>
              </a:spcBef>
              <a:buFont typeface="Arial" panose="020B0604020202020204" pitchFamily="34" charset="0"/>
              <a:buChar char="•"/>
              <a:tabLst/>
              <a:defRPr b="0" i="0">
                <a:solidFill>
                  <a:schemeClr val="accent1"/>
                </a:solidFill>
                <a:latin typeface="+mn-lt"/>
              </a:defRPr>
            </a:lvl1pPr>
            <a:lvl2pPr marL="577850" indent="-231775">
              <a:spcBef>
                <a:spcPts val="450"/>
              </a:spcBef>
              <a:tabLst/>
              <a:defRPr b="0" i="0">
                <a:solidFill>
                  <a:schemeClr val="accent1"/>
                </a:solidFill>
                <a:latin typeface="+mn-lt"/>
              </a:defRPr>
            </a:lvl2pPr>
            <a:lvl3pPr marL="857228" indent="-170256">
              <a:spcBef>
                <a:spcPts val="450"/>
              </a:spcBef>
              <a:tabLst/>
              <a:defRPr b="0" i="0">
                <a:solidFill>
                  <a:schemeClr val="accent1"/>
                </a:solidFill>
                <a:latin typeface="+mn-lt"/>
              </a:defRPr>
            </a:lvl3pPr>
            <a:lvl4pPr marL="1203692" indent="-170256">
              <a:spcBef>
                <a:spcPts val="450"/>
              </a:spcBef>
              <a:tabLst/>
              <a:defRPr b="0" i="0">
                <a:solidFill>
                  <a:schemeClr val="accent1"/>
                </a:solidFill>
                <a:latin typeface="+mn-lt"/>
              </a:defRPr>
            </a:lvl4pPr>
            <a:lvl5pPr marL="1463243" indent="-170256">
              <a:spcBef>
                <a:spcPts val="450"/>
              </a:spcBef>
              <a:tabLst/>
              <a:defRPr b="0" i="0">
                <a:solidFill>
                  <a:schemeClr val="accent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a:extLst>
              <a:ext uri="{FF2B5EF4-FFF2-40B4-BE49-F238E27FC236}">
                <a16:creationId xmlns:a16="http://schemas.microsoft.com/office/drawing/2014/main" id="{D1CD0E1A-EFF5-9943-8AA6-521A2B23E647}"/>
              </a:ext>
            </a:extLst>
          </p:cNvPr>
          <p:cNvSpPr>
            <a:spLocks noGrp="1"/>
          </p:cNvSpPr>
          <p:nvPr>
            <p:ph type="title" hasCustomPrompt="1"/>
          </p:nvPr>
        </p:nvSpPr>
        <p:spPr>
          <a:xfrm>
            <a:off x="381000" y="200726"/>
            <a:ext cx="11430000" cy="1014761"/>
          </a:xfrm>
          <a:prstGeom prst="rect">
            <a:avLst/>
          </a:prstGeom>
        </p:spPr>
        <p:txBody>
          <a:bodyPr vert="horz" lIns="91440" tIns="45720" rIns="91440" bIns="45720" rtlCol="0" anchor="ctr">
            <a:normAutofit/>
          </a:bodyPr>
          <a:lstStyle>
            <a:lvl1pPr fontAlgn="t">
              <a:defRPr b="0" i="0"/>
            </a:lvl1pPr>
          </a:lstStyle>
          <a:p>
            <a:r>
              <a:rPr lang="en-US" dirty="0"/>
              <a:t>Click to add text</a:t>
            </a:r>
          </a:p>
        </p:txBody>
      </p:sp>
    </p:spTree>
    <p:extLst>
      <p:ext uri="{BB962C8B-B14F-4D97-AF65-F5344CB8AC3E}">
        <p14:creationId xmlns:p14="http://schemas.microsoft.com/office/powerpoint/2010/main" val="396713768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768D-628B-BB40-BEE5-32E27182F2C8}"/>
              </a:ext>
            </a:extLst>
          </p:cNvPr>
          <p:cNvSpPr>
            <a:spLocks noGrp="1"/>
          </p:cNvSpPr>
          <p:nvPr>
            <p:ph type="title" hasCustomPrompt="1"/>
          </p:nvPr>
        </p:nvSpPr>
        <p:spPr>
          <a:xfrm>
            <a:off x="381000" y="192775"/>
            <a:ext cx="11430000" cy="1014761"/>
          </a:xfrm>
        </p:spPr>
        <p:txBody>
          <a:bodyPr/>
          <a:lstStyle>
            <a:lvl1pPr>
              <a:defRPr b="0" i="0"/>
            </a:lvl1pPr>
          </a:lstStyle>
          <a:p>
            <a:r>
              <a:rPr lang="en-US" dirty="0"/>
              <a:t>Click to add text</a:t>
            </a:r>
          </a:p>
        </p:txBody>
      </p:sp>
      <p:sp>
        <p:nvSpPr>
          <p:cNvPr id="3" name="Content Placeholder 2">
            <a:extLst>
              <a:ext uri="{FF2B5EF4-FFF2-40B4-BE49-F238E27FC236}">
                <a16:creationId xmlns:a16="http://schemas.microsoft.com/office/drawing/2014/main" id="{84DA323E-BF1A-8C44-9650-0F8A4E12DCC0}"/>
              </a:ext>
            </a:extLst>
          </p:cNvPr>
          <p:cNvSpPr>
            <a:spLocks noGrp="1"/>
          </p:cNvSpPr>
          <p:nvPr>
            <p:ph sz="half" idx="1" hasCustomPrompt="1"/>
          </p:nvPr>
        </p:nvSpPr>
        <p:spPr>
          <a:xfrm>
            <a:off x="379050" y="1215483"/>
            <a:ext cx="5615353" cy="4961480"/>
          </a:xfrm>
        </p:spPr>
        <p:txBody>
          <a:bodyPr/>
          <a:lstStyle>
            <a:lvl1pPr>
              <a:defRPr b="0" i="0">
                <a:solidFill>
                  <a:schemeClr val="accent1"/>
                </a:solidFill>
                <a:latin typeface="+mn-lt"/>
              </a:defRPr>
            </a:lvl1pPr>
            <a:lvl2pPr>
              <a:defRPr b="0" i="0">
                <a:solidFill>
                  <a:schemeClr val="accent1"/>
                </a:solidFill>
                <a:latin typeface="+mn-lt"/>
              </a:defRPr>
            </a:lvl2pPr>
            <a:lvl3pPr>
              <a:defRPr b="0" i="0">
                <a:solidFill>
                  <a:schemeClr val="accent1"/>
                </a:solidFill>
                <a:latin typeface="+mn-lt"/>
              </a:defRPr>
            </a:lvl3pPr>
            <a:lvl4pPr>
              <a:defRPr b="0" i="0">
                <a:solidFill>
                  <a:schemeClr val="accent1"/>
                </a:solidFill>
                <a:latin typeface="+mn-lt"/>
              </a:defRPr>
            </a:lvl4pPr>
            <a:lvl5pPr>
              <a:defRPr b="0" i="0">
                <a:solidFill>
                  <a:schemeClr val="accent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71EEF26-478D-684B-BFF1-D8FD9BE7D5F9}"/>
              </a:ext>
            </a:extLst>
          </p:cNvPr>
          <p:cNvSpPr>
            <a:spLocks noGrp="1"/>
          </p:cNvSpPr>
          <p:nvPr>
            <p:ph sz="half" idx="2" hasCustomPrompt="1"/>
          </p:nvPr>
        </p:nvSpPr>
        <p:spPr>
          <a:xfrm>
            <a:off x="6197600" y="1215483"/>
            <a:ext cx="5613400" cy="4961480"/>
          </a:xfrm>
        </p:spPr>
        <p:txBody>
          <a:bodyPr/>
          <a:lstStyle>
            <a:lvl1pPr>
              <a:defRPr b="0" i="0">
                <a:solidFill>
                  <a:schemeClr val="accent1"/>
                </a:solidFill>
                <a:latin typeface="+mn-lt"/>
              </a:defRPr>
            </a:lvl1pPr>
            <a:lvl2pPr>
              <a:defRPr b="0" i="0">
                <a:solidFill>
                  <a:schemeClr val="accent1"/>
                </a:solidFill>
                <a:latin typeface="+mn-lt"/>
              </a:defRPr>
            </a:lvl2pPr>
            <a:lvl3pPr>
              <a:defRPr b="0" i="0">
                <a:solidFill>
                  <a:schemeClr val="accent1"/>
                </a:solidFill>
                <a:latin typeface="+mn-lt"/>
              </a:defRPr>
            </a:lvl3pPr>
            <a:lvl4pPr>
              <a:defRPr b="0" i="0">
                <a:solidFill>
                  <a:schemeClr val="accent1"/>
                </a:solidFill>
                <a:latin typeface="+mn-lt"/>
              </a:defRPr>
            </a:lvl4pPr>
            <a:lvl5pPr>
              <a:defRPr b="0" i="0">
                <a:solidFill>
                  <a:schemeClr val="accent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6815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7068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310077-12D2-2D4D-8F51-D9CB6B044F9B}"/>
              </a:ext>
            </a:extLst>
          </p:cNvPr>
          <p:cNvSpPr>
            <a:spLocks noGrp="1"/>
          </p:cNvSpPr>
          <p:nvPr>
            <p:ph type="body" idx="1" hasCustomPrompt="1"/>
          </p:nvPr>
        </p:nvSpPr>
        <p:spPr>
          <a:xfrm>
            <a:off x="381004" y="1235117"/>
            <a:ext cx="5617633" cy="644487"/>
          </a:xfrm>
        </p:spPr>
        <p:txBody>
          <a:bodyPr bIns="182880" anchor="b"/>
          <a:lstStyle>
            <a:lvl1pPr marL="0" indent="0" fontAlgn="b">
              <a:buNone/>
              <a:defRPr sz="2400" b="1" i="0">
                <a:solidFill>
                  <a:schemeClr val="accent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dirty="0"/>
              <a:t>Click to add subtitle</a:t>
            </a:r>
          </a:p>
        </p:txBody>
      </p:sp>
      <p:sp>
        <p:nvSpPr>
          <p:cNvPr id="4" name="Content Placeholder 3">
            <a:extLst>
              <a:ext uri="{FF2B5EF4-FFF2-40B4-BE49-F238E27FC236}">
                <a16:creationId xmlns:a16="http://schemas.microsoft.com/office/drawing/2014/main" id="{4E0DF7D1-4D77-4C46-B579-F5861C7459AC}"/>
              </a:ext>
            </a:extLst>
          </p:cNvPr>
          <p:cNvSpPr>
            <a:spLocks noGrp="1"/>
          </p:cNvSpPr>
          <p:nvPr>
            <p:ph sz="half" idx="2" hasCustomPrompt="1"/>
          </p:nvPr>
        </p:nvSpPr>
        <p:spPr>
          <a:xfrm>
            <a:off x="381004" y="1998137"/>
            <a:ext cx="5617633" cy="4191531"/>
          </a:xfrm>
        </p:spPr>
        <p:txBody>
          <a:bodyPr>
            <a:normAutofit/>
          </a:bodyPr>
          <a:lstStyle>
            <a:lvl1pPr>
              <a:defRPr sz="2400" b="0" i="0">
                <a:solidFill>
                  <a:schemeClr val="accent1"/>
                </a:solidFill>
                <a:latin typeface="+mn-lt"/>
              </a:defRPr>
            </a:lvl1pPr>
            <a:lvl2pPr>
              <a:defRPr sz="1800" b="0" i="0">
                <a:solidFill>
                  <a:schemeClr val="accent1"/>
                </a:solidFill>
                <a:latin typeface="+mn-lt"/>
              </a:defRPr>
            </a:lvl2pPr>
            <a:lvl3pPr>
              <a:defRPr sz="1600" b="0" i="0">
                <a:solidFill>
                  <a:schemeClr val="accent1"/>
                </a:solidFill>
                <a:latin typeface="+mn-lt"/>
              </a:defRPr>
            </a:lvl3pPr>
            <a:lvl4pPr>
              <a:defRPr sz="1600" b="0" i="0">
                <a:solidFill>
                  <a:schemeClr val="accent1"/>
                </a:solidFill>
                <a:latin typeface="+mn-lt"/>
              </a:defRPr>
            </a:lvl4pPr>
            <a:lvl5pPr>
              <a:defRPr sz="1600" b="0" i="0">
                <a:solidFill>
                  <a:schemeClr val="accent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A19A1FD-16BD-7B41-8D0F-269780D1BBDC}"/>
              </a:ext>
            </a:extLst>
          </p:cNvPr>
          <p:cNvSpPr>
            <a:spLocks noGrp="1"/>
          </p:cNvSpPr>
          <p:nvPr>
            <p:ph type="body" sz="quarter" idx="3" hasCustomPrompt="1"/>
          </p:nvPr>
        </p:nvSpPr>
        <p:spPr>
          <a:xfrm>
            <a:off x="6172200" y="1235117"/>
            <a:ext cx="5638800" cy="644487"/>
          </a:xfrm>
        </p:spPr>
        <p:txBody>
          <a:bodyPr bIns="182880" anchor="b"/>
          <a:lstStyle>
            <a:lvl1pPr marL="0" indent="0" fontAlgn="b">
              <a:buNone/>
              <a:defRPr sz="2400" b="1" i="0">
                <a:solidFill>
                  <a:schemeClr val="accent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dirty="0"/>
              <a:t>Click to add subtitle</a:t>
            </a:r>
          </a:p>
        </p:txBody>
      </p:sp>
      <p:sp>
        <p:nvSpPr>
          <p:cNvPr id="6" name="Content Placeholder 5">
            <a:extLst>
              <a:ext uri="{FF2B5EF4-FFF2-40B4-BE49-F238E27FC236}">
                <a16:creationId xmlns:a16="http://schemas.microsoft.com/office/drawing/2014/main" id="{7FBAF2E0-F5E8-3946-89DE-62BFD441B2F1}"/>
              </a:ext>
            </a:extLst>
          </p:cNvPr>
          <p:cNvSpPr>
            <a:spLocks noGrp="1"/>
          </p:cNvSpPr>
          <p:nvPr>
            <p:ph sz="quarter" idx="4" hasCustomPrompt="1"/>
          </p:nvPr>
        </p:nvSpPr>
        <p:spPr>
          <a:xfrm>
            <a:off x="6172200" y="1998137"/>
            <a:ext cx="5638800" cy="4191531"/>
          </a:xfrm>
        </p:spPr>
        <p:txBody>
          <a:bodyPr>
            <a:normAutofit/>
          </a:bodyPr>
          <a:lstStyle>
            <a:lvl1pPr>
              <a:defRPr sz="2400" b="0" i="0">
                <a:solidFill>
                  <a:schemeClr val="accent1"/>
                </a:solidFill>
                <a:latin typeface="+mn-lt"/>
              </a:defRPr>
            </a:lvl1pPr>
            <a:lvl2pPr>
              <a:defRPr sz="1800" b="0" i="0">
                <a:solidFill>
                  <a:schemeClr val="accent1"/>
                </a:solidFill>
                <a:latin typeface="+mn-lt"/>
              </a:defRPr>
            </a:lvl2pPr>
            <a:lvl3pPr>
              <a:defRPr sz="1600" b="0" i="0">
                <a:solidFill>
                  <a:schemeClr val="accent1"/>
                </a:solidFill>
                <a:latin typeface="+mn-lt"/>
              </a:defRPr>
            </a:lvl3pPr>
            <a:lvl4pPr>
              <a:defRPr sz="1600" b="0" i="0">
                <a:solidFill>
                  <a:schemeClr val="accent1"/>
                </a:solidFill>
                <a:latin typeface="+mn-lt"/>
              </a:defRPr>
            </a:lvl4pPr>
            <a:lvl5pPr>
              <a:defRPr sz="1600" b="0" i="0">
                <a:solidFill>
                  <a:schemeClr val="accent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a:extLst>
              <a:ext uri="{FF2B5EF4-FFF2-40B4-BE49-F238E27FC236}">
                <a16:creationId xmlns:a16="http://schemas.microsoft.com/office/drawing/2014/main" id="{419FCA3D-219A-9547-A7A7-4EB9BE7DD721}"/>
              </a:ext>
            </a:extLst>
          </p:cNvPr>
          <p:cNvSpPr>
            <a:spLocks noGrp="1"/>
          </p:cNvSpPr>
          <p:nvPr>
            <p:ph type="title" hasCustomPrompt="1"/>
          </p:nvPr>
        </p:nvSpPr>
        <p:spPr>
          <a:xfrm>
            <a:off x="381000" y="192775"/>
            <a:ext cx="11430000" cy="1014761"/>
          </a:xfrm>
          <a:prstGeom prst="rect">
            <a:avLst/>
          </a:prstGeom>
        </p:spPr>
        <p:txBody>
          <a:bodyPr vert="horz" lIns="91440" tIns="45720" rIns="91440" bIns="45720" rtlCol="0" anchor="ctr">
            <a:normAutofit/>
          </a:bodyPr>
          <a:lstStyle>
            <a:lvl1pPr>
              <a:defRPr b="0" i="0"/>
            </a:lvl1pPr>
          </a:lstStyle>
          <a:p>
            <a:r>
              <a:rPr lang="en-US" dirty="0"/>
              <a:t>Click to add text</a:t>
            </a:r>
          </a:p>
        </p:txBody>
      </p:sp>
    </p:spTree>
    <p:extLst>
      <p:ext uri="{BB962C8B-B14F-4D97-AF65-F5344CB8AC3E}">
        <p14:creationId xmlns:p14="http://schemas.microsoft.com/office/powerpoint/2010/main" val="4148305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5170-396F-CE4F-A0AB-300CE9708EA4}"/>
              </a:ext>
            </a:extLst>
          </p:cNvPr>
          <p:cNvSpPr>
            <a:spLocks noGrp="1"/>
          </p:cNvSpPr>
          <p:nvPr>
            <p:ph type="title" hasCustomPrompt="1"/>
          </p:nvPr>
        </p:nvSpPr>
        <p:spPr>
          <a:xfrm>
            <a:off x="381000" y="192775"/>
            <a:ext cx="11430000" cy="1014761"/>
          </a:xfrm>
        </p:spPr>
        <p:txBody>
          <a:bodyPr/>
          <a:lstStyle>
            <a:lvl1pPr>
              <a:defRPr b="0" i="0"/>
            </a:lvl1pPr>
          </a:lstStyle>
          <a:p>
            <a:r>
              <a:rPr lang="en-US" dirty="0"/>
              <a:t>Click to add text</a:t>
            </a:r>
          </a:p>
        </p:txBody>
      </p:sp>
    </p:spTree>
    <p:extLst>
      <p:ext uri="{BB962C8B-B14F-4D97-AF65-F5344CB8AC3E}">
        <p14:creationId xmlns:p14="http://schemas.microsoft.com/office/powerpoint/2010/main" val="1419586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4477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C417-39B3-8947-8902-0153B5002093}"/>
              </a:ext>
            </a:extLst>
          </p:cNvPr>
          <p:cNvSpPr>
            <a:spLocks noGrp="1"/>
          </p:cNvSpPr>
          <p:nvPr>
            <p:ph type="title" hasCustomPrompt="1"/>
          </p:nvPr>
        </p:nvSpPr>
        <p:spPr>
          <a:xfrm>
            <a:off x="381003" y="457200"/>
            <a:ext cx="3932767" cy="1600200"/>
          </a:xfrm>
        </p:spPr>
        <p:txBody>
          <a:bodyPr anchor="b"/>
          <a:lstStyle>
            <a:lvl1pPr>
              <a:defRPr sz="2400" b="0" i="0"/>
            </a:lvl1pPr>
          </a:lstStyle>
          <a:p>
            <a:r>
              <a:rPr lang="en-US" dirty="0"/>
              <a:t>Click to add text</a:t>
            </a:r>
          </a:p>
        </p:txBody>
      </p:sp>
      <p:sp>
        <p:nvSpPr>
          <p:cNvPr id="3" name="Content Placeholder 2">
            <a:extLst>
              <a:ext uri="{FF2B5EF4-FFF2-40B4-BE49-F238E27FC236}">
                <a16:creationId xmlns:a16="http://schemas.microsoft.com/office/drawing/2014/main" id="{0790FAD0-D969-274E-8AC0-FC5A894FB3FE}"/>
              </a:ext>
            </a:extLst>
          </p:cNvPr>
          <p:cNvSpPr>
            <a:spLocks noGrp="1"/>
          </p:cNvSpPr>
          <p:nvPr>
            <p:ph idx="1" hasCustomPrompt="1"/>
          </p:nvPr>
        </p:nvSpPr>
        <p:spPr>
          <a:xfrm>
            <a:off x="4313770" y="457201"/>
            <a:ext cx="7497233" cy="5403850"/>
          </a:xfrm>
        </p:spPr>
        <p:txBody>
          <a:bodyPr>
            <a:normAutofit/>
          </a:bodyPr>
          <a:lstStyle>
            <a:lvl1pPr marL="0" indent="0">
              <a:buNone/>
              <a:defRPr sz="2100" b="1" i="0">
                <a:solidFill>
                  <a:schemeClr val="accent1"/>
                </a:solidFill>
                <a:latin typeface="+mn-lt"/>
              </a:defRPr>
            </a:lvl1pPr>
            <a:lvl2pPr>
              <a:defRPr sz="1800" b="0" i="0">
                <a:solidFill>
                  <a:schemeClr val="accent1"/>
                </a:solidFill>
                <a:latin typeface="+mn-lt"/>
              </a:defRPr>
            </a:lvl2pPr>
            <a:lvl3pPr>
              <a:defRPr sz="1500" b="0" i="0">
                <a:solidFill>
                  <a:schemeClr val="accent1"/>
                </a:solidFill>
                <a:latin typeface="+mn-lt"/>
              </a:defRPr>
            </a:lvl3pPr>
            <a:lvl4pPr>
              <a:defRPr sz="1350" b="0" i="0">
                <a:solidFill>
                  <a:schemeClr val="accent1"/>
                </a:solidFill>
                <a:latin typeface="+mn-lt"/>
              </a:defRPr>
            </a:lvl4pPr>
            <a:lvl5pPr>
              <a:defRPr sz="1350" b="0" i="0">
                <a:solidFill>
                  <a:schemeClr val="accent1"/>
                </a:solidFill>
                <a:latin typeface="+mn-lt"/>
              </a:defRPr>
            </a:lvl5pPr>
            <a:lvl6pPr>
              <a:defRPr sz="1500"/>
            </a:lvl6pPr>
            <a:lvl7pPr>
              <a:defRPr sz="1500"/>
            </a:lvl7pPr>
            <a:lvl8pPr>
              <a:defRPr sz="1500"/>
            </a:lvl8pPr>
            <a:lvl9pPr>
              <a:defRPr sz="15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05FBC2C-9388-6049-AEF3-C1606676A7E6}"/>
              </a:ext>
            </a:extLst>
          </p:cNvPr>
          <p:cNvSpPr>
            <a:spLocks noGrp="1"/>
          </p:cNvSpPr>
          <p:nvPr>
            <p:ph type="body" sz="half" idx="2" hasCustomPrompt="1"/>
          </p:nvPr>
        </p:nvSpPr>
        <p:spPr>
          <a:xfrm>
            <a:off x="381003" y="2274851"/>
            <a:ext cx="3932767" cy="3594139"/>
          </a:xfrm>
        </p:spPr>
        <p:txBody>
          <a:bodyPr/>
          <a:lstStyle>
            <a:lvl1pPr marL="0" indent="0">
              <a:buNone/>
              <a:defRPr sz="1200" b="0" i="0">
                <a:solidFill>
                  <a:schemeClr val="accent1"/>
                </a:solidFill>
                <a:latin typeface="+mn-lt"/>
              </a:defRPr>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dirty="0"/>
              <a:t>Click to add sub text</a:t>
            </a:r>
          </a:p>
        </p:txBody>
      </p:sp>
    </p:spTree>
    <p:extLst>
      <p:ext uri="{BB962C8B-B14F-4D97-AF65-F5344CB8AC3E}">
        <p14:creationId xmlns:p14="http://schemas.microsoft.com/office/powerpoint/2010/main" val="31641067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57A-36CB-814D-B1A5-9012A244B555}"/>
              </a:ext>
            </a:extLst>
          </p:cNvPr>
          <p:cNvSpPr>
            <a:spLocks noGrp="1"/>
          </p:cNvSpPr>
          <p:nvPr>
            <p:ph type="title" hasCustomPrompt="1"/>
          </p:nvPr>
        </p:nvSpPr>
        <p:spPr>
          <a:xfrm>
            <a:off x="381003" y="457200"/>
            <a:ext cx="3932767" cy="1600200"/>
          </a:xfrm>
        </p:spPr>
        <p:txBody>
          <a:bodyPr anchor="b"/>
          <a:lstStyle>
            <a:lvl1pPr>
              <a:defRPr sz="2400" b="0" i="0"/>
            </a:lvl1pPr>
          </a:lstStyle>
          <a:p>
            <a:r>
              <a:rPr lang="en-US" dirty="0"/>
              <a:t>Click to add text</a:t>
            </a:r>
          </a:p>
        </p:txBody>
      </p:sp>
      <p:sp>
        <p:nvSpPr>
          <p:cNvPr id="3" name="Picture Placeholder 2">
            <a:extLst>
              <a:ext uri="{FF2B5EF4-FFF2-40B4-BE49-F238E27FC236}">
                <a16:creationId xmlns:a16="http://schemas.microsoft.com/office/drawing/2014/main" id="{5D3259A3-587A-6D4A-AEF8-E4225996F750}"/>
              </a:ext>
            </a:extLst>
          </p:cNvPr>
          <p:cNvSpPr>
            <a:spLocks noGrp="1"/>
          </p:cNvSpPr>
          <p:nvPr>
            <p:ph type="pic" idx="1"/>
          </p:nvPr>
        </p:nvSpPr>
        <p:spPr>
          <a:xfrm>
            <a:off x="4313770" y="457201"/>
            <a:ext cx="7497233" cy="5403850"/>
          </a:xfrm>
        </p:spPr>
        <p:txBody>
          <a:bodyPr/>
          <a:lstStyle>
            <a:lvl1pPr marL="0" indent="0">
              <a:buNone/>
              <a:defRPr sz="2400" b="0" i="0">
                <a:solidFill>
                  <a:srgbClr val="3C3C3C"/>
                </a:solidFill>
                <a:latin typeface="+mn-lt"/>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dirty="0"/>
          </a:p>
        </p:txBody>
      </p:sp>
      <p:sp>
        <p:nvSpPr>
          <p:cNvPr id="4" name="Text Placeholder 3">
            <a:extLst>
              <a:ext uri="{FF2B5EF4-FFF2-40B4-BE49-F238E27FC236}">
                <a16:creationId xmlns:a16="http://schemas.microsoft.com/office/drawing/2014/main" id="{34AC1918-55BE-A644-8FDC-9E18F9A994B4}"/>
              </a:ext>
            </a:extLst>
          </p:cNvPr>
          <p:cNvSpPr>
            <a:spLocks noGrp="1"/>
          </p:cNvSpPr>
          <p:nvPr>
            <p:ph type="body" sz="half" idx="2" hasCustomPrompt="1"/>
          </p:nvPr>
        </p:nvSpPr>
        <p:spPr>
          <a:xfrm>
            <a:off x="381003" y="2274851"/>
            <a:ext cx="3932767" cy="3594139"/>
          </a:xfrm>
        </p:spPr>
        <p:txBody>
          <a:bodyPr/>
          <a:lstStyle>
            <a:lvl1pPr marL="0" indent="0">
              <a:buNone/>
              <a:defRPr sz="1200" b="0" i="0">
                <a:latin typeface="+mn-lt"/>
              </a:defRPr>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dirty="0"/>
              <a:t>Click to add picture caption</a:t>
            </a:r>
          </a:p>
        </p:txBody>
      </p:sp>
    </p:spTree>
    <p:extLst>
      <p:ext uri="{BB962C8B-B14F-4D97-AF65-F5344CB8AC3E}">
        <p14:creationId xmlns:p14="http://schemas.microsoft.com/office/powerpoint/2010/main" val="242080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0264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8933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844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9590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3703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4251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708679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4268A2A-08D9-4EB7-800F-3189127D599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16748"/>
            <a:ext cx="12192000" cy="3624504"/>
          </a:xfrm>
          <a:prstGeom prst="rect">
            <a:avLst/>
          </a:prstGeom>
        </p:spPr>
      </p:pic>
    </p:spTree>
    <p:extLst>
      <p:ext uri="{BB962C8B-B14F-4D97-AF65-F5344CB8AC3E}">
        <p14:creationId xmlns:p14="http://schemas.microsoft.com/office/powerpoint/2010/main" val="821364551"/>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4807187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8" r:id="rId11"/>
    <p:sldLayoutId id="2147483690" r:id="rId12"/>
    <p:sldLayoutId id="2147483695" r:id="rId13"/>
    <p:sldLayoutId id="2147483696" r:id="rId14"/>
    <p:sldLayoutId id="2147483697" r:id="rId15"/>
    <p:sldLayoutId id="2147483700" r:id="rId16"/>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794E2-0939-7444-A82A-8BD5C7FA1DDC}"/>
              </a:ext>
            </a:extLst>
          </p:cNvPr>
          <p:cNvSpPr>
            <a:spLocks noGrp="1"/>
          </p:cNvSpPr>
          <p:nvPr>
            <p:ph type="title"/>
          </p:nvPr>
        </p:nvSpPr>
        <p:spPr>
          <a:xfrm>
            <a:off x="381000" y="200726"/>
            <a:ext cx="11430000" cy="1014761"/>
          </a:xfrm>
          <a:prstGeom prst="rect">
            <a:avLst/>
          </a:prstGeom>
        </p:spPr>
        <p:txBody>
          <a:bodyPr vert="horz" lIns="91440" tIns="45720" rIns="91440" bIns="45720" rtlCol="0" anchor="ctr">
            <a:normAutofit/>
          </a:bodyPr>
          <a:lstStyle/>
          <a:p>
            <a:r>
              <a:rPr lang="en-US" dirty="0"/>
              <a:t>Click to add text</a:t>
            </a:r>
          </a:p>
        </p:txBody>
      </p:sp>
      <p:sp>
        <p:nvSpPr>
          <p:cNvPr id="3" name="Text Placeholder 2">
            <a:extLst>
              <a:ext uri="{FF2B5EF4-FFF2-40B4-BE49-F238E27FC236}">
                <a16:creationId xmlns:a16="http://schemas.microsoft.com/office/drawing/2014/main" id="{E616A5F8-57A3-204B-9489-10B6EA097328}"/>
              </a:ext>
            </a:extLst>
          </p:cNvPr>
          <p:cNvSpPr>
            <a:spLocks noGrp="1"/>
          </p:cNvSpPr>
          <p:nvPr>
            <p:ph type="body" idx="1"/>
          </p:nvPr>
        </p:nvSpPr>
        <p:spPr>
          <a:xfrm>
            <a:off x="381000" y="1215484"/>
            <a:ext cx="11430000" cy="5265595"/>
          </a:xfrm>
          <a:prstGeom prst="rect">
            <a:avLst/>
          </a:prstGeom>
        </p:spPr>
        <p:txBody>
          <a:bodyPr vert="horz" lIns="91440" tIns="45720" rIns="91440" bIns="64008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D07CC0C-A377-0347-8A9C-0898FBC2790C}"/>
              </a:ext>
            </a:extLst>
          </p:cNvPr>
          <p:cNvSpPr txBox="1"/>
          <p:nvPr userDrawn="1"/>
        </p:nvSpPr>
        <p:spPr>
          <a:xfrm>
            <a:off x="5856942" y="6416772"/>
            <a:ext cx="494055" cy="253916"/>
          </a:xfrm>
          <a:prstGeom prst="rect">
            <a:avLst/>
          </a:prstGeom>
          <a:noFill/>
        </p:spPr>
        <p:txBody>
          <a:bodyPr vert="horz" wrap="square" rtlCol="0">
            <a:spAutoFit/>
          </a:bodyPr>
          <a:lstStyle>
            <a:defPPr>
              <a:defRPr lang="en-US"/>
            </a:defPPr>
            <a:lvl1pPr>
              <a:defRPr sz="700">
                <a:solidFill>
                  <a:srgbClr val="AAD4FF"/>
                </a:solidFill>
                <a:latin typeface="Tahoma"/>
              </a:defRPr>
            </a:lvl1pPr>
          </a:lstStyle>
          <a:p>
            <a:pPr marL="0" marR="0" lvl="0" indent="0" algn="l" defTabSz="979640" rtl="0" eaLnBrk="1" fontAlgn="auto" latinLnBrk="0" hangingPunct="1">
              <a:lnSpc>
                <a:spcPct val="100000"/>
              </a:lnSpc>
              <a:spcBef>
                <a:spcPts val="0"/>
              </a:spcBef>
              <a:spcAft>
                <a:spcPts val="0"/>
              </a:spcAft>
              <a:buClrTx/>
              <a:buSzTx/>
              <a:buFontTx/>
              <a:buNone/>
              <a:tabLst>
                <a:tab pos="4498069" algn="ctr"/>
              </a:tabLst>
              <a:defRPr/>
            </a:pPr>
            <a:fld id="{DE9FCC56-4E1C-4C04-868A-1C1059837326}" type="slidenum">
              <a:rPr lang="en-US" sz="1000" b="0" i="0" smtClean="0">
                <a:solidFill>
                  <a:srgbClr val="808080"/>
                </a:solidFill>
                <a:latin typeface="Arial" panose="020B0604020202020204" pitchFamily="34" charset="0"/>
                <a:ea typeface="Roboto" pitchFamily="2" charset="0"/>
                <a:cs typeface="Arial" panose="020B0604020202020204" pitchFamily="34" charset="0"/>
              </a:rPr>
              <a:pPr marL="0" marR="0" lvl="0" indent="0" algn="l" defTabSz="979640" rtl="0" eaLnBrk="1" fontAlgn="auto" latinLnBrk="0" hangingPunct="1">
                <a:lnSpc>
                  <a:spcPct val="100000"/>
                </a:lnSpc>
                <a:spcBef>
                  <a:spcPts val="0"/>
                </a:spcBef>
                <a:spcAft>
                  <a:spcPts val="0"/>
                </a:spcAft>
                <a:buClrTx/>
                <a:buSzTx/>
                <a:buFontTx/>
                <a:buNone/>
                <a:tabLst>
                  <a:tab pos="4498069" algn="ctr"/>
                </a:tabLst>
                <a:defRPr/>
              </a:pPr>
              <a:t>‹#›</a:t>
            </a:fld>
            <a:r>
              <a:rPr lang="en-US" sz="1050" b="0" i="0" dirty="0">
                <a:solidFill>
                  <a:srgbClr val="808080"/>
                </a:solidFill>
                <a:latin typeface="Arial" panose="020B0604020202020204" pitchFamily="34" charset="0"/>
                <a:ea typeface="Roboto" pitchFamily="2" charset="0"/>
                <a:cs typeface="Arial" panose="020B0604020202020204" pitchFamily="34" charset="0"/>
              </a:rPr>
              <a:t>	</a:t>
            </a:r>
          </a:p>
        </p:txBody>
      </p:sp>
    </p:spTree>
    <p:extLst>
      <p:ext uri="{BB962C8B-B14F-4D97-AF65-F5344CB8AC3E}">
        <p14:creationId xmlns:p14="http://schemas.microsoft.com/office/powerpoint/2010/main" val="100043474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Lst>
  <p:hf hdr="0" ftr="0" dt="0"/>
  <p:txStyles>
    <p:titleStyle>
      <a:lvl1pPr algn="l" defTabSz="685783" rtl="0" eaLnBrk="1" latinLnBrk="0" hangingPunct="1">
        <a:lnSpc>
          <a:spcPct val="90000"/>
        </a:lnSpc>
        <a:spcBef>
          <a:spcPct val="0"/>
        </a:spcBef>
        <a:buNone/>
        <a:defRPr sz="3200" b="0" i="0" kern="1200" baseline="0">
          <a:solidFill>
            <a:srgbClr val="A7934B"/>
          </a:solidFill>
          <a:latin typeface="Arial" panose="020B0604020202020204" pitchFamily="34" charset="0"/>
          <a:ea typeface="Roboto" panose="02000000000000000000" pitchFamily="2" charset="0"/>
          <a:cs typeface="Arial" panose="020B0604020202020204" pitchFamily="34" charset="0"/>
        </a:defRPr>
      </a:lvl1pPr>
    </p:titleStyle>
    <p:bodyStyle>
      <a:lvl1pPr marL="234950" marR="0" indent="-234950" algn="l" defTabSz="685783" rtl="0" eaLnBrk="1" fontAlgn="auto" latinLnBrk="0" hangingPunct="1">
        <a:lnSpc>
          <a:spcPct val="90000"/>
        </a:lnSpc>
        <a:spcBef>
          <a:spcPts val="900"/>
        </a:spcBef>
        <a:spcAft>
          <a:spcPts val="0"/>
        </a:spcAft>
        <a:buClrTx/>
        <a:buSzTx/>
        <a:buFont typeface="Arial" panose="020B0604020202020204" pitchFamily="34" charset="0"/>
        <a:buChar char="•"/>
        <a:tabLst/>
        <a:defRPr sz="2000" b="0" i="0" kern="1200">
          <a:solidFill>
            <a:schemeClr val="accent1"/>
          </a:solidFill>
          <a:latin typeface="+mn-lt"/>
          <a:ea typeface="Roboto" panose="02000000000000000000" pitchFamily="2" charset="0"/>
          <a:cs typeface="Arial" panose="020B0604020202020204" pitchFamily="34" charset="0"/>
        </a:defRPr>
      </a:lvl1pPr>
      <a:lvl2pPr marL="577850" marR="0" indent="-234950" algn="l" defTabSz="685783" rtl="0" eaLnBrk="1" fontAlgn="t" latinLnBrk="0" hangingPunct="1">
        <a:lnSpc>
          <a:spcPct val="90000"/>
        </a:lnSpc>
        <a:spcBef>
          <a:spcPts val="400"/>
        </a:spcBef>
        <a:spcAft>
          <a:spcPts val="0"/>
        </a:spcAft>
        <a:buClrTx/>
        <a:buSzTx/>
        <a:buFont typeface="Arial" panose="020B0604020202020204" pitchFamily="34" charset="0"/>
        <a:buChar char="•"/>
        <a:tabLst/>
        <a:defRPr sz="1600" b="0" i="0" kern="1200">
          <a:solidFill>
            <a:schemeClr val="accent1"/>
          </a:solidFill>
          <a:latin typeface="+mn-lt"/>
          <a:ea typeface="Roboto" panose="02000000000000000000" pitchFamily="2" charset="0"/>
          <a:cs typeface="Arial" panose="020B0604020202020204" pitchFamily="34" charset="0"/>
        </a:defRPr>
      </a:lvl2pPr>
      <a:lvl3pPr marL="857228" marR="0" indent="-171446" algn="l" defTabSz="685783" rtl="0" eaLnBrk="1" fontAlgn="auto" latinLnBrk="0" hangingPunct="1">
        <a:lnSpc>
          <a:spcPct val="90000"/>
        </a:lnSpc>
        <a:spcBef>
          <a:spcPts val="400"/>
        </a:spcBef>
        <a:spcAft>
          <a:spcPts val="0"/>
        </a:spcAft>
        <a:buClrTx/>
        <a:buSzTx/>
        <a:buFont typeface="Arial" panose="020B0604020202020204" pitchFamily="34" charset="0"/>
        <a:buChar char="•"/>
        <a:tabLst/>
        <a:defRPr sz="1400" b="0" i="0" kern="1200">
          <a:solidFill>
            <a:schemeClr val="accent1"/>
          </a:solidFill>
          <a:latin typeface="+mn-lt"/>
          <a:ea typeface="Roboto" panose="02000000000000000000" pitchFamily="2" charset="0"/>
          <a:cs typeface="Arial" panose="020B0604020202020204" pitchFamily="34" charset="0"/>
        </a:defRPr>
      </a:lvl3pPr>
      <a:lvl4pPr marL="1200120" marR="0" indent="-171446" algn="l" defTabSz="685783" rtl="0" eaLnBrk="1" fontAlgn="auto" latinLnBrk="0" hangingPunct="1">
        <a:lnSpc>
          <a:spcPct val="90000"/>
        </a:lnSpc>
        <a:spcBef>
          <a:spcPts val="400"/>
        </a:spcBef>
        <a:spcAft>
          <a:spcPts val="0"/>
        </a:spcAft>
        <a:buClrTx/>
        <a:buSzTx/>
        <a:buFont typeface="Arial" panose="020B0604020202020204" pitchFamily="34" charset="0"/>
        <a:buChar char="•"/>
        <a:tabLst/>
        <a:defRPr sz="1200" b="0" i="0" kern="1200">
          <a:solidFill>
            <a:schemeClr val="accent1"/>
          </a:solidFill>
          <a:latin typeface="+mn-lt"/>
          <a:ea typeface="Roboto" panose="02000000000000000000" pitchFamily="2" charset="0"/>
          <a:cs typeface="Arial" panose="020B0604020202020204" pitchFamily="34" charset="0"/>
        </a:defRPr>
      </a:lvl4pPr>
      <a:lvl5pPr marL="1543012" marR="0" indent="-171446" algn="l" defTabSz="685783" rtl="0" eaLnBrk="1" fontAlgn="auto" latinLnBrk="0" hangingPunct="1">
        <a:lnSpc>
          <a:spcPct val="90000"/>
        </a:lnSpc>
        <a:spcBef>
          <a:spcPts val="400"/>
        </a:spcBef>
        <a:spcAft>
          <a:spcPts val="0"/>
        </a:spcAft>
        <a:buClrTx/>
        <a:buSzTx/>
        <a:buFont typeface="Arial" panose="020B0604020202020204" pitchFamily="34" charset="0"/>
        <a:buChar char="•"/>
        <a:tabLst/>
        <a:defRPr sz="1200" b="0" i="0" kern="1200">
          <a:solidFill>
            <a:schemeClr val="accent1"/>
          </a:solidFill>
          <a:latin typeface="+mn-lt"/>
          <a:ea typeface="Roboto" panose="02000000000000000000" pitchFamily="2"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google.com/document/d/1lTartcAzlqidzrCxuXFFiwdRDKRipqMnNsMS24SZdjg/edit" TargetMode="Externa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5296-BA81-4E86-95E2-DCE55EA2E4CF}"/>
              </a:ext>
            </a:extLst>
          </p:cNvPr>
          <p:cNvSpPr>
            <a:spLocks noGrp="1"/>
          </p:cNvSpPr>
          <p:nvPr>
            <p:ph type="title"/>
          </p:nvPr>
        </p:nvSpPr>
        <p:spPr>
          <a:xfrm>
            <a:off x="605830" y="156340"/>
            <a:ext cx="10972800" cy="478166"/>
          </a:xfrm>
        </p:spPr>
        <p:txBody>
          <a:bodyPr>
            <a:normAutofit fontScale="90000"/>
          </a:bodyPr>
          <a:lstStyle/>
          <a:p>
            <a:r>
              <a:rPr lang="en-US" dirty="0"/>
              <a:t>Specification workflow and timeline</a:t>
            </a:r>
          </a:p>
        </p:txBody>
      </p:sp>
      <p:sp>
        <p:nvSpPr>
          <p:cNvPr id="4" name="Slide Number Placeholder 3">
            <a:extLst>
              <a:ext uri="{FF2B5EF4-FFF2-40B4-BE49-F238E27FC236}">
                <a16:creationId xmlns:a16="http://schemas.microsoft.com/office/drawing/2014/main" id="{98264D1D-0AC4-40D8-840D-75583D8D01F0}"/>
              </a:ext>
            </a:extLst>
          </p:cNvPr>
          <p:cNvSpPr>
            <a:spLocks noGrp="1"/>
          </p:cNvSpPr>
          <p:nvPr>
            <p:ph type="sldNum" sz="quarter" idx="4"/>
          </p:nvPr>
        </p:nvSpPr>
        <p:spPr/>
        <p:txBody>
          <a:bodyPr/>
          <a:lstStyle/>
          <a:p>
            <a:r>
              <a:rPr lang="en-US" dirty="0"/>
              <a:t>23</a:t>
            </a:r>
          </a:p>
        </p:txBody>
      </p:sp>
      <p:sp>
        <p:nvSpPr>
          <p:cNvPr id="5" name="Rectangle 4">
            <a:extLst>
              <a:ext uri="{FF2B5EF4-FFF2-40B4-BE49-F238E27FC236}">
                <a16:creationId xmlns:a16="http://schemas.microsoft.com/office/drawing/2014/main" id="{B1773D4E-ED29-4C2A-B017-1A717CDD8A45}"/>
              </a:ext>
            </a:extLst>
          </p:cNvPr>
          <p:cNvSpPr/>
          <p:nvPr/>
        </p:nvSpPr>
        <p:spPr bwMode="auto">
          <a:xfrm>
            <a:off x="587009" y="3269555"/>
            <a:ext cx="1401416" cy="762318"/>
          </a:xfrm>
          <a:prstGeom prst="rect">
            <a:avLst/>
          </a:prstGeom>
          <a:solidFill>
            <a:schemeClr val="bg1">
              <a:lumMod val="95000"/>
            </a:schemeClr>
          </a:solidFill>
          <a:ln>
            <a:solidFill>
              <a:srgbClr val="00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algn="ctr">
              <a:lnSpc>
                <a:spcPct val="120000"/>
              </a:lnSpc>
            </a:pPr>
            <a:r>
              <a:rPr lang="en-US" sz="1000" b="1" spc="-50" dirty="0">
                <a:solidFill>
                  <a:srgbClr val="1F497D"/>
                </a:solidFill>
                <a:cs typeface="Arial"/>
              </a:rPr>
              <a:t>Project Specification</a:t>
            </a:r>
          </a:p>
          <a:p>
            <a:pPr algn="ctr">
              <a:lnSpc>
                <a:spcPct val="120000"/>
              </a:lnSpc>
            </a:pPr>
            <a:r>
              <a:rPr lang="en-US" sz="1000" b="1" spc="-50" dirty="0">
                <a:solidFill>
                  <a:srgbClr val="1F497D"/>
                </a:solidFill>
                <a:cs typeface="Arial"/>
              </a:rPr>
              <a:t>Draft(s)</a:t>
            </a:r>
            <a:r>
              <a:rPr lang="en-US" sz="1200" b="1" spc="-50" baseline="30000" dirty="0">
                <a:solidFill>
                  <a:srgbClr val="FF0000"/>
                </a:solidFill>
                <a:cs typeface="Arial"/>
              </a:rPr>
              <a:t>1,3</a:t>
            </a:r>
          </a:p>
        </p:txBody>
      </p:sp>
      <p:sp>
        <p:nvSpPr>
          <p:cNvPr id="6" name="Oval 5">
            <a:extLst>
              <a:ext uri="{FF2B5EF4-FFF2-40B4-BE49-F238E27FC236}">
                <a16:creationId xmlns:a16="http://schemas.microsoft.com/office/drawing/2014/main" id="{327AF297-1BEA-4742-B587-50BFC8BE0DC0}"/>
              </a:ext>
            </a:extLst>
          </p:cNvPr>
          <p:cNvSpPr/>
          <p:nvPr/>
        </p:nvSpPr>
        <p:spPr bwMode="auto">
          <a:xfrm>
            <a:off x="771584" y="4473348"/>
            <a:ext cx="1065971" cy="762318"/>
          </a:xfrm>
          <a:prstGeom prst="ellipse">
            <a:avLst/>
          </a:prstGeom>
          <a:solidFill>
            <a:schemeClr val="bg1">
              <a:lumMod val="95000"/>
            </a:schemeClr>
          </a:solidFill>
          <a:ln>
            <a:solidFill>
              <a:srgbClr val="00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algn="ctr">
              <a:lnSpc>
                <a:spcPct val="120000"/>
              </a:lnSpc>
            </a:pPr>
            <a:r>
              <a:rPr lang="en-US" sz="1000" b="1" spc="-50" dirty="0">
                <a:solidFill>
                  <a:srgbClr val="1F497D"/>
                </a:solidFill>
                <a:cs typeface="Arial"/>
              </a:rPr>
              <a:t>GitHub Repo</a:t>
            </a:r>
          </a:p>
        </p:txBody>
      </p:sp>
      <p:sp>
        <p:nvSpPr>
          <p:cNvPr id="10" name="Flowchart: Decision 9">
            <a:extLst>
              <a:ext uri="{FF2B5EF4-FFF2-40B4-BE49-F238E27FC236}">
                <a16:creationId xmlns:a16="http://schemas.microsoft.com/office/drawing/2014/main" id="{E229D222-4A79-44C5-A42F-2C6EF6A15D58}"/>
              </a:ext>
            </a:extLst>
          </p:cNvPr>
          <p:cNvSpPr/>
          <p:nvPr/>
        </p:nvSpPr>
        <p:spPr bwMode="auto">
          <a:xfrm>
            <a:off x="2195779" y="3213556"/>
            <a:ext cx="1576228" cy="874317"/>
          </a:xfrm>
          <a:prstGeom prst="flowChartDecision">
            <a:avLst/>
          </a:prstGeom>
          <a:solidFill>
            <a:schemeClr val="bg1">
              <a:lumMod val="95000"/>
            </a:schemeClr>
          </a:solidFill>
          <a:ln>
            <a:solidFill>
              <a:srgbClr val="00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algn="ctr">
              <a:lnSpc>
                <a:spcPct val="120000"/>
              </a:lnSpc>
            </a:pPr>
            <a:r>
              <a:rPr lang="en-US" sz="800" b="1" spc="-50" dirty="0">
                <a:solidFill>
                  <a:srgbClr val="1F497D"/>
                </a:solidFill>
                <a:cs typeface="Arial"/>
              </a:rPr>
              <a:t>DRAFT PSD</a:t>
            </a:r>
          </a:p>
          <a:p>
            <a:pPr algn="ctr">
              <a:lnSpc>
                <a:spcPct val="120000"/>
              </a:lnSpc>
            </a:pPr>
            <a:r>
              <a:rPr lang="en-US" sz="800" b="1" spc="-50" dirty="0">
                <a:solidFill>
                  <a:srgbClr val="1F497D"/>
                </a:solidFill>
                <a:cs typeface="Arial"/>
              </a:rPr>
              <a:t>PGB  Approval</a:t>
            </a:r>
            <a:r>
              <a:rPr lang="en-US" sz="1200" b="1" spc="-50" baseline="30000" dirty="0">
                <a:solidFill>
                  <a:srgbClr val="FF0000"/>
                </a:solidFill>
                <a:cs typeface="Arial"/>
              </a:rPr>
              <a:t>2</a:t>
            </a:r>
          </a:p>
        </p:txBody>
      </p:sp>
      <p:sp>
        <p:nvSpPr>
          <p:cNvPr id="12" name="Flowchart: Decision 11">
            <a:extLst>
              <a:ext uri="{FF2B5EF4-FFF2-40B4-BE49-F238E27FC236}">
                <a16:creationId xmlns:a16="http://schemas.microsoft.com/office/drawing/2014/main" id="{B0796BE2-48BB-4618-BE01-BAAE742B990E}"/>
              </a:ext>
            </a:extLst>
          </p:cNvPr>
          <p:cNvSpPr/>
          <p:nvPr/>
        </p:nvSpPr>
        <p:spPr bwMode="auto">
          <a:xfrm>
            <a:off x="5721637" y="3213554"/>
            <a:ext cx="1576228" cy="1025119"/>
          </a:xfrm>
          <a:prstGeom prst="flowChartDecision">
            <a:avLst/>
          </a:prstGeom>
          <a:solidFill>
            <a:srgbClr val="FFFF00"/>
          </a:solidFill>
          <a:ln>
            <a:solidFill>
              <a:srgbClr val="00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algn="ctr">
              <a:lnSpc>
                <a:spcPct val="120000"/>
              </a:lnSpc>
            </a:pPr>
            <a:r>
              <a:rPr lang="en-US" sz="800" b="1" spc="-50" dirty="0">
                <a:solidFill>
                  <a:srgbClr val="1F497D"/>
                </a:solidFill>
                <a:cs typeface="Arial"/>
              </a:rPr>
              <a:t>PS Candidate OS</a:t>
            </a:r>
          </a:p>
          <a:p>
            <a:pPr algn="ctr">
              <a:lnSpc>
                <a:spcPct val="120000"/>
              </a:lnSpc>
            </a:pPr>
            <a:r>
              <a:rPr lang="en-US" sz="800" b="1" spc="-50" dirty="0">
                <a:solidFill>
                  <a:srgbClr val="1F497D"/>
                </a:solidFill>
                <a:cs typeface="Arial"/>
              </a:rPr>
              <a:t>PGB</a:t>
            </a:r>
          </a:p>
          <a:p>
            <a:pPr algn="ctr">
              <a:lnSpc>
                <a:spcPct val="120000"/>
              </a:lnSpc>
            </a:pPr>
            <a:r>
              <a:rPr lang="en-US" sz="800" b="1" spc="-50" dirty="0">
                <a:solidFill>
                  <a:srgbClr val="1F497D"/>
                </a:solidFill>
                <a:cs typeface="Arial"/>
              </a:rPr>
              <a:t>Approval</a:t>
            </a:r>
            <a:r>
              <a:rPr lang="en-US" sz="1200" b="1" spc="-50" baseline="30000" dirty="0">
                <a:solidFill>
                  <a:srgbClr val="FF0000"/>
                </a:solidFill>
                <a:cs typeface="Arial"/>
              </a:rPr>
              <a:t>2</a:t>
            </a:r>
          </a:p>
        </p:txBody>
      </p:sp>
      <p:sp>
        <p:nvSpPr>
          <p:cNvPr id="14" name="Flowchart: Multidocument 13">
            <a:extLst>
              <a:ext uri="{FF2B5EF4-FFF2-40B4-BE49-F238E27FC236}">
                <a16:creationId xmlns:a16="http://schemas.microsoft.com/office/drawing/2014/main" id="{08939A36-1B6E-4B28-AEE4-66C3797DDD61}"/>
              </a:ext>
            </a:extLst>
          </p:cNvPr>
          <p:cNvSpPr/>
          <p:nvPr/>
        </p:nvSpPr>
        <p:spPr bwMode="auto">
          <a:xfrm>
            <a:off x="2262216" y="4357697"/>
            <a:ext cx="1274646" cy="1112341"/>
          </a:xfrm>
          <a:prstGeom prst="flowChartMultidocument">
            <a:avLst/>
          </a:prstGeom>
          <a:solidFill>
            <a:schemeClr val="bg1">
              <a:lumMod val="95000"/>
            </a:schemeClr>
          </a:solidFill>
          <a:ln>
            <a:solidFill>
              <a:srgbClr val="00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algn="ctr">
              <a:lnSpc>
                <a:spcPct val="120000"/>
              </a:lnSpc>
            </a:pPr>
            <a:r>
              <a:rPr lang="en-US" sz="800" b="1" spc="-50" dirty="0">
                <a:solidFill>
                  <a:srgbClr val="1F497D"/>
                </a:solidFill>
                <a:cs typeface="Arial"/>
              </a:rPr>
              <a:t>OASIS Project Library</a:t>
            </a:r>
          </a:p>
          <a:p>
            <a:pPr algn="ctr">
              <a:lnSpc>
                <a:spcPct val="120000"/>
              </a:lnSpc>
            </a:pPr>
            <a:r>
              <a:rPr lang="en-US" sz="800" b="1" spc="-50" dirty="0">
                <a:solidFill>
                  <a:schemeClr val="tx1">
                    <a:lumMod val="50000"/>
                  </a:schemeClr>
                </a:solidFill>
                <a:cs typeface="Arial"/>
              </a:rPr>
              <a:t>docs.oasis-open-projects.org</a:t>
            </a:r>
          </a:p>
        </p:txBody>
      </p:sp>
      <p:sp>
        <p:nvSpPr>
          <p:cNvPr id="15" name="Rectangle: Rounded Corners 14">
            <a:extLst>
              <a:ext uri="{FF2B5EF4-FFF2-40B4-BE49-F238E27FC236}">
                <a16:creationId xmlns:a16="http://schemas.microsoft.com/office/drawing/2014/main" id="{3DBADB85-363B-4663-B3AA-E4644A75FE49}"/>
              </a:ext>
            </a:extLst>
          </p:cNvPr>
          <p:cNvSpPr/>
          <p:nvPr/>
        </p:nvSpPr>
        <p:spPr bwMode="auto">
          <a:xfrm>
            <a:off x="7627947" y="3332329"/>
            <a:ext cx="1023731" cy="811357"/>
          </a:xfrm>
          <a:prstGeom prst="roundRect">
            <a:avLst/>
          </a:prstGeom>
          <a:solidFill>
            <a:srgbClr val="FFFF00"/>
          </a:solidFill>
          <a:ln>
            <a:solidFill>
              <a:srgbClr val="00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algn="ctr">
              <a:lnSpc>
                <a:spcPct val="120000"/>
              </a:lnSpc>
            </a:pPr>
            <a:r>
              <a:rPr lang="en-US" sz="1000" b="1" spc="-50" dirty="0">
                <a:solidFill>
                  <a:srgbClr val="1F497D"/>
                </a:solidFill>
                <a:cs typeface="Arial"/>
              </a:rPr>
              <a:t>60 Day Public Review/ Comment</a:t>
            </a:r>
          </a:p>
        </p:txBody>
      </p:sp>
      <p:sp>
        <p:nvSpPr>
          <p:cNvPr id="16" name="Flowchart: Decision 15">
            <a:extLst>
              <a:ext uri="{FF2B5EF4-FFF2-40B4-BE49-F238E27FC236}">
                <a16:creationId xmlns:a16="http://schemas.microsoft.com/office/drawing/2014/main" id="{19F27453-E8B9-42E0-9C43-EC7D38179B33}"/>
              </a:ext>
            </a:extLst>
          </p:cNvPr>
          <p:cNvSpPr/>
          <p:nvPr/>
        </p:nvSpPr>
        <p:spPr bwMode="auto">
          <a:xfrm>
            <a:off x="8816019" y="3216130"/>
            <a:ext cx="1576228" cy="1005309"/>
          </a:xfrm>
          <a:prstGeom prst="flowChartDecision">
            <a:avLst/>
          </a:prstGeom>
          <a:solidFill>
            <a:srgbClr val="FFFF00"/>
          </a:solidFill>
          <a:ln>
            <a:solidFill>
              <a:srgbClr val="00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algn="ctr">
              <a:lnSpc>
                <a:spcPct val="120000"/>
              </a:lnSpc>
            </a:pPr>
            <a:r>
              <a:rPr lang="en-US" sz="1000" b="1" spc="-50" dirty="0">
                <a:solidFill>
                  <a:srgbClr val="1F497D"/>
                </a:solidFill>
                <a:cs typeface="Arial"/>
              </a:rPr>
              <a:t>Call for</a:t>
            </a:r>
          </a:p>
          <a:p>
            <a:pPr algn="ctr">
              <a:lnSpc>
                <a:spcPct val="120000"/>
              </a:lnSpc>
            </a:pPr>
            <a:r>
              <a:rPr lang="en-US" sz="1000" b="1" spc="-50" dirty="0">
                <a:solidFill>
                  <a:srgbClr val="1F497D"/>
                </a:solidFill>
                <a:cs typeface="Arial"/>
              </a:rPr>
              <a:t>Consent</a:t>
            </a:r>
          </a:p>
        </p:txBody>
      </p:sp>
      <p:sp>
        <p:nvSpPr>
          <p:cNvPr id="18" name="Rectangle 17">
            <a:extLst>
              <a:ext uri="{FF2B5EF4-FFF2-40B4-BE49-F238E27FC236}">
                <a16:creationId xmlns:a16="http://schemas.microsoft.com/office/drawing/2014/main" id="{070622D4-B4EE-4185-9C68-3A356C660CAE}"/>
              </a:ext>
            </a:extLst>
          </p:cNvPr>
          <p:cNvSpPr/>
          <p:nvPr/>
        </p:nvSpPr>
        <p:spPr bwMode="auto">
          <a:xfrm>
            <a:off x="10612563" y="3303005"/>
            <a:ext cx="1401416" cy="840681"/>
          </a:xfrm>
          <a:prstGeom prst="rect">
            <a:avLst/>
          </a:prstGeom>
          <a:solidFill>
            <a:srgbClr val="FFFF00"/>
          </a:solidFill>
          <a:ln>
            <a:solidFill>
              <a:srgbClr val="00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algn="ctr">
              <a:lnSpc>
                <a:spcPct val="120000"/>
              </a:lnSpc>
            </a:pPr>
            <a:endParaRPr lang="en-US" sz="1000" b="1" spc="-50" dirty="0">
              <a:solidFill>
                <a:srgbClr val="1F497D"/>
              </a:solidFill>
              <a:cs typeface="Arial"/>
            </a:endParaRPr>
          </a:p>
          <a:p>
            <a:pPr algn="ctr">
              <a:lnSpc>
                <a:spcPct val="120000"/>
              </a:lnSpc>
            </a:pPr>
            <a:r>
              <a:rPr lang="en-US" sz="1000" b="1" spc="-50" dirty="0">
                <a:solidFill>
                  <a:srgbClr val="1F497D"/>
                </a:solidFill>
                <a:cs typeface="Arial"/>
              </a:rPr>
              <a:t>OASIS Standard</a:t>
            </a:r>
          </a:p>
        </p:txBody>
      </p:sp>
      <p:sp>
        <p:nvSpPr>
          <p:cNvPr id="19" name="Callout: Line with No Border 18">
            <a:extLst>
              <a:ext uri="{FF2B5EF4-FFF2-40B4-BE49-F238E27FC236}">
                <a16:creationId xmlns:a16="http://schemas.microsoft.com/office/drawing/2014/main" id="{CB4FD7E0-B789-4789-B97E-33CE6C417F29}"/>
              </a:ext>
            </a:extLst>
          </p:cNvPr>
          <p:cNvSpPr/>
          <p:nvPr/>
        </p:nvSpPr>
        <p:spPr bwMode="auto">
          <a:xfrm>
            <a:off x="711950" y="1747441"/>
            <a:ext cx="1673624" cy="1032669"/>
          </a:xfrm>
          <a:prstGeom prst="callout1">
            <a:avLst>
              <a:gd name="adj1" fmla="val 18750"/>
              <a:gd name="adj2" fmla="val -8333"/>
              <a:gd name="adj3" fmla="val 139192"/>
              <a:gd name="adj4" fmla="val -9436"/>
            </a:avLst>
          </a:prstGeom>
          <a:solidFill>
            <a:schemeClr val="bg1">
              <a:lumMod val="95000"/>
            </a:schemeClr>
          </a:solidFill>
          <a:ln>
            <a:solidFill>
              <a:schemeClr val="tx1">
                <a:lumMod val="60000"/>
                <a:lumOff val="4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285750" indent="-285750">
              <a:lnSpc>
                <a:spcPct val="120000"/>
              </a:lnSpc>
              <a:buFont typeface="Arial" panose="020B0604020202020204" pitchFamily="34" charset="0"/>
              <a:buChar char="•"/>
            </a:pPr>
            <a:r>
              <a:rPr lang="en-US" sz="1100" b="1" spc="-50" dirty="0">
                <a:solidFill>
                  <a:schemeClr val="tx1">
                    <a:lumMod val="50000"/>
                  </a:schemeClr>
                </a:solidFill>
                <a:cs typeface="Arial"/>
              </a:rPr>
              <a:t>PSD produced with oversight of TSCs </a:t>
            </a:r>
          </a:p>
          <a:p>
            <a:pPr marL="285750" indent="-285750">
              <a:lnSpc>
                <a:spcPct val="120000"/>
              </a:lnSpc>
              <a:buFont typeface="Arial" panose="020B0604020202020204" pitchFamily="34" charset="0"/>
              <a:buChar char="•"/>
            </a:pPr>
            <a:r>
              <a:rPr lang="en-US" sz="1100" b="1" spc="-50" dirty="0">
                <a:solidFill>
                  <a:schemeClr val="tx1">
                    <a:lumMod val="50000"/>
                  </a:schemeClr>
                </a:solidFill>
                <a:cs typeface="Arial"/>
              </a:rPr>
              <a:t>TSC recommends PSD to PGB</a:t>
            </a:r>
          </a:p>
        </p:txBody>
      </p:sp>
      <p:cxnSp>
        <p:nvCxnSpPr>
          <p:cNvPr id="21" name="Straight Arrow Connector 20">
            <a:extLst>
              <a:ext uri="{FF2B5EF4-FFF2-40B4-BE49-F238E27FC236}">
                <a16:creationId xmlns:a16="http://schemas.microsoft.com/office/drawing/2014/main" id="{83A57228-9FCA-4B92-8DB8-0E0FBA323D66}"/>
              </a:ext>
            </a:extLst>
          </p:cNvPr>
          <p:cNvCxnSpPr>
            <a:cxnSpLocks/>
            <a:stCxn id="5" idx="3"/>
            <a:endCxn id="10" idx="1"/>
          </p:cNvCxnSpPr>
          <p:nvPr/>
        </p:nvCxnSpPr>
        <p:spPr>
          <a:xfrm>
            <a:off x="1988425" y="3650714"/>
            <a:ext cx="207354" cy="1"/>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83FC1EC-2699-4615-80E3-7F4E67DB6727}"/>
              </a:ext>
            </a:extLst>
          </p:cNvPr>
          <p:cNvCxnSpPr>
            <a:cxnSpLocks/>
            <a:stCxn id="10" idx="2"/>
            <a:endCxn id="14" idx="0"/>
          </p:cNvCxnSpPr>
          <p:nvPr/>
        </p:nvCxnSpPr>
        <p:spPr>
          <a:xfrm>
            <a:off x="2983893" y="4087873"/>
            <a:ext cx="3337" cy="269824"/>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0E2A3BCB-469D-46F7-A1FA-BF87866D73D7}"/>
              </a:ext>
            </a:extLst>
          </p:cNvPr>
          <p:cNvCxnSpPr>
            <a:cxnSpLocks/>
            <a:stCxn id="5" idx="2"/>
            <a:endCxn id="6" idx="0"/>
          </p:cNvCxnSpPr>
          <p:nvPr/>
        </p:nvCxnSpPr>
        <p:spPr>
          <a:xfrm>
            <a:off x="1287717" y="4031873"/>
            <a:ext cx="16853" cy="441475"/>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5B1A15F-D629-4850-9EB3-433034CB02FE}"/>
              </a:ext>
            </a:extLst>
          </p:cNvPr>
          <p:cNvCxnSpPr>
            <a:cxnSpLocks/>
            <a:stCxn id="18" idx="2"/>
            <a:endCxn id="14" idx="3"/>
          </p:cNvCxnSpPr>
          <p:nvPr/>
        </p:nvCxnSpPr>
        <p:spPr>
          <a:xfrm flipH="1">
            <a:off x="3536862" y="4143686"/>
            <a:ext cx="7776409" cy="770182"/>
          </a:xfrm>
          <a:prstGeom prst="straightConnector1">
            <a:avLst/>
          </a:prstGeom>
          <a:ln>
            <a:solidFill>
              <a:schemeClr val="tx2"/>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33" name="Callout: Line with No Border 32">
            <a:extLst>
              <a:ext uri="{FF2B5EF4-FFF2-40B4-BE49-F238E27FC236}">
                <a16:creationId xmlns:a16="http://schemas.microsoft.com/office/drawing/2014/main" id="{0079BD75-D62C-4848-82A0-1CCFFD5A136D}"/>
              </a:ext>
            </a:extLst>
          </p:cNvPr>
          <p:cNvSpPr/>
          <p:nvPr/>
        </p:nvSpPr>
        <p:spPr bwMode="auto">
          <a:xfrm>
            <a:off x="6625250" y="1677630"/>
            <a:ext cx="2525035" cy="1339797"/>
          </a:xfrm>
          <a:prstGeom prst="callout1">
            <a:avLst>
              <a:gd name="adj1" fmla="val 18750"/>
              <a:gd name="adj2" fmla="val -8333"/>
              <a:gd name="adj3" fmla="val 100404"/>
              <a:gd name="adj4" fmla="val -7651"/>
            </a:avLst>
          </a:prstGeom>
          <a:solidFill>
            <a:srgbClr val="FFFF00"/>
          </a:solidFill>
          <a:ln>
            <a:solidFill>
              <a:schemeClr val="tx1">
                <a:lumMod val="60000"/>
                <a:lumOff val="4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285750" indent="-285750">
              <a:lnSpc>
                <a:spcPct val="120000"/>
              </a:lnSpc>
              <a:buFont typeface="Arial" panose="020B0604020202020204" pitchFamily="34" charset="0"/>
              <a:buChar char="•"/>
            </a:pPr>
            <a:r>
              <a:rPr lang="en-US" sz="1100" b="1" spc="-50" dirty="0">
                <a:solidFill>
                  <a:schemeClr val="tx1">
                    <a:lumMod val="50000"/>
                  </a:schemeClr>
                </a:solidFill>
                <a:cs typeface="Arial"/>
              </a:rPr>
              <a:t>Project Specification Approved by PGB </a:t>
            </a:r>
          </a:p>
          <a:p>
            <a:pPr marL="285750" indent="-285750">
              <a:lnSpc>
                <a:spcPct val="120000"/>
              </a:lnSpc>
              <a:buFont typeface="Arial" panose="020B0604020202020204" pitchFamily="34" charset="0"/>
              <a:buChar char="•"/>
            </a:pPr>
            <a:r>
              <a:rPr lang="en-US" sz="1100" b="1" spc="-50" dirty="0">
                <a:solidFill>
                  <a:schemeClr val="tx1">
                    <a:lumMod val="50000"/>
                  </a:schemeClr>
                </a:solidFill>
                <a:cs typeface="Arial"/>
              </a:rPr>
              <a:t>PGB approve PS as Candidate  for OASIS Standard</a:t>
            </a:r>
          </a:p>
        </p:txBody>
      </p:sp>
      <p:sp>
        <p:nvSpPr>
          <p:cNvPr id="34" name="Callout: Line with No Border 33">
            <a:extLst>
              <a:ext uri="{FF2B5EF4-FFF2-40B4-BE49-F238E27FC236}">
                <a16:creationId xmlns:a16="http://schemas.microsoft.com/office/drawing/2014/main" id="{A865937D-3FAC-4E31-A82A-405554B017B3}"/>
              </a:ext>
            </a:extLst>
          </p:cNvPr>
          <p:cNvSpPr/>
          <p:nvPr/>
        </p:nvSpPr>
        <p:spPr bwMode="auto">
          <a:xfrm>
            <a:off x="9616118" y="1673491"/>
            <a:ext cx="2398582" cy="981067"/>
          </a:xfrm>
          <a:prstGeom prst="callout1">
            <a:avLst>
              <a:gd name="adj1" fmla="val 18750"/>
              <a:gd name="adj2" fmla="val -8333"/>
              <a:gd name="adj3" fmla="val 135529"/>
              <a:gd name="adj4" fmla="val -7651"/>
            </a:avLst>
          </a:prstGeom>
          <a:solidFill>
            <a:srgbClr val="FFFF00"/>
          </a:solidFill>
          <a:ln>
            <a:solidFill>
              <a:schemeClr val="tx1">
                <a:lumMod val="60000"/>
                <a:lumOff val="4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285750" indent="-285750">
              <a:lnSpc>
                <a:spcPct val="120000"/>
              </a:lnSpc>
              <a:buFont typeface="Arial" panose="020B0604020202020204" pitchFamily="34" charset="0"/>
              <a:buChar char="•"/>
            </a:pPr>
            <a:r>
              <a:rPr lang="en-US" sz="1100" b="1" spc="-50" dirty="0">
                <a:solidFill>
                  <a:schemeClr val="tx1">
                    <a:lumMod val="50000"/>
                  </a:schemeClr>
                </a:solidFill>
                <a:cs typeface="Arial"/>
              </a:rPr>
              <a:t>OASIS Standard approved by members under Call for Consent</a:t>
            </a:r>
          </a:p>
        </p:txBody>
      </p:sp>
      <p:sp>
        <p:nvSpPr>
          <p:cNvPr id="35" name="TextBox 34">
            <a:extLst>
              <a:ext uri="{FF2B5EF4-FFF2-40B4-BE49-F238E27FC236}">
                <a16:creationId xmlns:a16="http://schemas.microsoft.com/office/drawing/2014/main" id="{21D4C335-56F2-4A65-88A0-358248D68261}"/>
              </a:ext>
            </a:extLst>
          </p:cNvPr>
          <p:cNvSpPr txBox="1"/>
          <p:nvPr/>
        </p:nvSpPr>
        <p:spPr>
          <a:xfrm>
            <a:off x="134260" y="544264"/>
            <a:ext cx="6160661" cy="1015663"/>
          </a:xfrm>
          <a:prstGeom prst="rect">
            <a:avLst/>
          </a:prstGeom>
          <a:solidFill>
            <a:schemeClr val="bg1">
              <a:lumMod val="95000"/>
            </a:schemeClr>
          </a:solidFill>
          <a:ln>
            <a:solidFill>
              <a:schemeClr val="tx2"/>
            </a:solidFill>
          </a:ln>
        </p:spPr>
        <p:txBody>
          <a:bodyPr wrap="square" rtlCol="0">
            <a:spAutoFit/>
          </a:bodyPr>
          <a:lstStyle/>
          <a:p>
            <a:pPr marL="171450" indent="-171450">
              <a:buFont typeface="Arial" panose="020B0604020202020204" pitchFamily="34" charset="0"/>
              <a:buChar char="•"/>
            </a:pPr>
            <a:r>
              <a:rPr lang="en-US" sz="1000" dirty="0">
                <a:solidFill>
                  <a:schemeClr val="tx1">
                    <a:lumMod val="50000"/>
                  </a:schemeClr>
                </a:solidFill>
              </a:rPr>
              <a:t>Request a spec template from OP Admin</a:t>
            </a:r>
          </a:p>
          <a:p>
            <a:pPr marL="171450" indent="-171450">
              <a:buFont typeface="Arial" panose="020B0604020202020204" pitchFamily="34" charset="0"/>
              <a:buChar char="•"/>
            </a:pPr>
            <a:r>
              <a:rPr lang="en-US" sz="1000" dirty="0">
                <a:solidFill>
                  <a:schemeClr val="tx1">
                    <a:lumMod val="50000"/>
                  </a:schemeClr>
                </a:solidFill>
              </a:rPr>
              <a:t>Decide on editor(s)</a:t>
            </a:r>
          </a:p>
          <a:p>
            <a:pPr marL="628650" lvl="1" indent="-171450">
              <a:buFont typeface="Arial" panose="020B0604020202020204" pitchFamily="34" charset="0"/>
              <a:buChar char="•"/>
            </a:pPr>
            <a:r>
              <a:rPr lang="en-US" sz="1000" dirty="0">
                <a:solidFill>
                  <a:schemeClr val="tx1">
                    <a:lumMod val="50000"/>
                  </a:schemeClr>
                </a:solidFill>
              </a:rPr>
              <a:t>Editor’s job is to capture the intentions of the project team/TSC</a:t>
            </a:r>
          </a:p>
          <a:p>
            <a:pPr marL="628650" lvl="1" indent="-171450">
              <a:buFont typeface="Arial" panose="020B0604020202020204" pitchFamily="34" charset="0"/>
              <a:buChar char="•"/>
            </a:pPr>
            <a:r>
              <a:rPr lang="en-US" sz="1000" dirty="0">
                <a:solidFill>
                  <a:schemeClr val="tx1">
                    <a:lumMod val="50000"/>
                  </a:schemeClr>
                </a:solidFill>
              </a:rPr>
              <a:t>Editor’s Manual starting at </a:t>
            </a:r>
            <a:r>
              <a:rPr lang="en-US" sz="1000" dirty="0">
                <a:hlinkClick r:id="rId3"/>
              </a:rPr>
              <a:t>https://docs.google.com/document/d/1lTartcAzlqidzrCxuXFFiwdRDKRipqMnNsMS24SZdjg/edit</a:t>
            </a:r>
            <a:endParaRPr lang="en-US" sz="1000" dirty="0"/>
          </a:p>
          <a:p>
            <a:pPr marL="171450" indent="-171450">
              <a:buFont typeface="Arial" panose="020B0604020202020204" pitchFamily="34" charset="0"/>
              <a:buChar char="•"/>
            </a:pPr>
            <a:r>
              <a:rPr lang="en-US" sz="1000" dirty="0">
                <a:solidFill>
                  <a:schemeClr val="tx1">
                    <a:lumMod val="50000"/>
                  </a:schemeClr>
                </a:solidFill>
              </a:rPr>
              <a:t>Create Project Specification Draft (PSD) </a:t>
            </a:r>
            <a:endParaRPr lang="en-US" sz="1000" dirty="0"/>
          </a:p>
        </p:txBody>
      </p:sp>
      <p:sp>
        <p:nvSpPr>
          <p:cNvPr id="36" name="Callout: Line with No Border 35">
            <a:extLst>
              <a:ext uri="{FF2B5EF4-FFF2-40B4-BE49-F238E27FC236}">
                <a16:creationId xmlns:a16="http://schemas.microsoft.com/office/drawing/2014/main" id="{4717AE4D-917A-4A78-BF77-2A9A592B4AF4}"/>
              </a:ext>
            </a:extLst>
          </p:cNvPr>
          <p:cNvSpPr/>
          <p:nvPr/>
        </p:nvSpPr>
        <p:spPr bwMode="auto">
          <a:xfrm>
            <a:off x="3256112" y="1677631"/>
            <a:ext cx="2972888" cy="1538498"/>
          </a:xfrm>
          <a:prstGeom prst="callout1">
            <a:avLst>
              <a:gd name="adj1" fmla="val 18750"/>
              <a:gd name="adj2" fmla="val -8333"/>
              <a:gd name="adj3" fmla="val 92971"/>
              <a:gd name="adj4" fmla="val -8357"/>
            </a:avLst>
          </a:prstGeom>
          <a:solidFill>
            <a:schemeClr val="accent1">
              <a:lumMod val="20000"/>
              <a:lumOff val="80000"/>
            </a:schemeClr>
          </a:solidFill>
          <a:ln>
            <a:solidFill>
              <a:schemeClr val="tx1">
                <a:lumMod val="60000"/>
                <a:lumOff val="4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285750" indent="-285750">
              <a:lnSpc>
                <a:spcPct val="120000"/>
              </a:lnSpc>
              <a:buFont typeface="Arial" panose="020B0604020202020204" pitchFamily="34" charset="0"/>
              <a:buChar char="•"/>
            </a:pPr>
            <a:r>
              <a:rPr lang="en-US" sz="1100" b="1" spc="-50" dirty="0">
                <a:solidFill>
                  <a:schemeClr val="tx1">
                    <a:lumMod val="50000"/>
                  </a:schemeClr>
                </a:solidFill>
                <a:cs typeface="Arial"/>
              </a:rPr>
              <a:t>PGB requests Special Majority Vote be run by OP Administrator </a:t>
            </a:r>
          </a:p>
          <a:p>
            <a:pPr marL="628650" lvl="1" indent="-171450">
              <a:buFont typeface="Arial" panose="020B0604020202020204" pitchFamily="34" charset="0"/>
              <a:buChar char="•"/>
            </a:pPr>
            <a:r>
              <a:rPr lang="en-US" sz="1100" b="1" spc="-50" dirty="0">
                <a:solidFill>
                  <a:schemeClr val="tx1">
                    <a:lumMod val="50000"/>
                  </a:schemeClr>
                </a:solidFill>
                <a:cs typeface="Arial"/>
              </a:rPr>
              <a:t>PS has the same standing as an OASIS Standard</a:t>
            </a:r>
          </a:p>
          <a:p>
            <a:pPr marL="628650" lvl="1" indent="-171450">
              <a:buFont typeface="Arial" panose="020B0604020202020204" pitchFamily="34" charset="0"/>
              <a:buChar char="•"/>
            </a:pPr>
            <a:r>
              <a:rPr lang="en-US" sz="1100" b="1" spc="-50" dirty="0">
                <a:solidFill>
                  <a:schemeClr val="tx1">
                    <a:lumMod val="50000"/>
                  </a:schemeClr>
                </a:solidFill>
                <a:cs typeface="Arial"/>
              </a:rPr>
              <a:t>7 days minimum - 2/3 must vote yes, no more than 1/4 nay votes</a:t>
            </a:r>
          </a:p>
          <a:p>
            <a:pPr marL="628650" lvl="1" indent="-171450">
              <a:buFont typeface="Arial" panose="020B0604020202020204" pitchFamily="34" charset="0"/>
              <a:buChar char="•"/>
            </a:pPr>
            <a:r>
              <a:rPr lang="en-US" sz="1100" b="1" spc="-50" dirty="0">
                <a:solidFill>
                  <a:schemeClr val="tx1">
                    <a:lumMod val="50000"/>
                  </a:schemeClr>
                </a:solidFill>
                <a:cs typeface="Arial"/>
              </a:rPr>
              <a:t>OP Admin publishes PS to the library and announces/promotes</a:t>
            </a:r>
          </a:p>
          <a:p>
            <a:pPr marL="285750" indent="-285750">
              <a:lnSpc>
                <a:spcPct val="120000"/>
              </a:lnSpc>
              <a:buFont typeface="Arial" panose="020B0604020202020204" pitchFamily="34" charset="0"/>
              <a:buChar char="•"/>
            </a:pPr>
            <a:endParaRPr lang="en-US" sz="1100" b="1" spc="-50" dirty="0">
              <a:solidFill>
                <a:schemeClr val="tx1">
                  <a:lumMod val="50000"/>
                </a:schemeClr>
              </a:solidFill>
              <a:cs typeface="Arial"/>
            </a:endParaRPr>
          </a:p>
        </p:txBody>
      </p:sp>
      <p:sp>
        <p:nvSpPr>
          <p:cNvPr id="37" name="TextBox 36">
            <a:extLst>
              <a:ext uri="{FF2B5EF4-FFF2-40B4-BE49-F238E27FC236}">
                <a16:creationId xmlns:a16="http://schemas.microsoft.com/office/drawing/2014/main" id="{260A4F04-19B2-4824-9CD8-5AB6DE2D74C9}"/>
              </a:ext>
            </a:extLst>
          </p:cNvPr>
          <p:cNvSpPr txBox="1"/>
          <p:nvPr/>
        </p:nvSpPr>
        <p:spPr>
          <a:xfrm>
            <a:off x="6587925" y="550273"/>
            <a:ext cx="5511028" cy="1015663"/>
          </a:xfrm>
          <a:prstGeom prst="rect">
            <a:avLst/>
          </a:prstGeom>
          <a:solidFill>
            <a:srgbClr val="FFFF00"/>
          </a:solidFill>
          <a:ln>
            <a:solidFill>
              <a:schemeClr val="tx2"/>
            </a:solidFill>
          </a:ln>
        </p:spPr>
        <p:txBody>
          <a:bodyPr wrap="square" rtlCol="0">
            <a:spAutoFit/>
          </a:bodyPr>
          <a:lstStyle/>
          <a:p>
            <a:pPr marL="171450" indent="-171450">
              <a:buFont typeface="Arial" panose="020B0604020202020204" pitchFamily="34" charset="0"/>
              <a:buChar char="•"/>
            </a:pPr>
            <a:r>
              <a:rPr lang="en-US" sz="1000" dirty="0">
                <a:solidFill>
                  <a:schemeClr val="tx1">
                    <a:lumMod val="50000"/>
                  </a:schemeClr>
                </a:solidFill>
              </a:rPr>
              <a:t> PGB can decide to advance PS to OASIS for consideration as an OASIS Standard</a:t>
            </a:r>
          </a:p>
          <a:p>
            <a:pPr marL="628650" lvl="1" indent="-171450">
              <a:buFont typeface="Arial" panose="020B0604020202020204" pitchFamily="34" charset="0"/>
              <a:buChar char="•"/>
            </a:pPr>
            <a:r>
              <a:rPr lang="en-US" sz="1000" dirty="0">
                <a:solidFill>
                  <a:schemeClr val="tx1">
                    <a:lumMod val="50000"/>
                  </a:schemeClr>
                </a:solidFill>
              </a:rPr>
              <a:t>Requires 3 Statements of Use and a Special Majority Vote run by OP Admin </a:t>
            </a:r>
          </a:p>
          <a:p>
            <a:pPr marL="628650" lvl="1" indent="-171450">
              <a:buFont typeface="Arial" panose="020B0604020202020204" pitchFamily="34" charset="0"/>
              <a:buChar char="•"/>
            </a:pPr>
            <a:r>
              <a:rPr lang="en-US" sz="1000" dirty="0">
                <a:solidFill>
                  <a:schemeClr val="tx1">
                    <a:lumMod val="50000"/>
                  </a:schemeClr>
                </a:solidFill>
              </a:rPr>
              <a:t>60-day public comment period </a:t>
            </a:r>
          </a:p>
          <a:p>
            <a:pPr marL="628650" lvl="1" indent="-171450">
              <a:buFont typeface="Arial" panose="020B0604020202020204" pitchFamily="34" charset="0"/>
              <a:buChar char="•"/>
            </a:pPr>
            <a:r>
              <a:rPr lang="en-US" sz="1000" dirty="0">
                <a:solidFill>
                  <a:schemeClr val="tx1">
                    <a:lumMod val="50000"/>
                  </a:schemeClr>
                </a:solidFill>
              </a:rPr>
              <a:t>The Project Specification (PS) is put to OASIS Members in a 14-day Call for Consent. If no objections, work becomes an OASIS Standard, eligible for submission to other SDOs</a:t>
            </a:r>
          </a:p>
        </p:txBody>
      </p:sp>
      <p:cxnSp>
        <p:nvCxnSpPr>
          <p:cNvPr id="7" name="Straight Arrow Connector 6">
            <a:extLst>
              <a:ext uri="{FF2B5EF4-FFF2-40B4-BE49-F238E27FC236}">
                <a16:creationId xmlns:a16="http://schemas.microsoft.com/office/drawing/2014/main" id="{1FC38847-3AE4-4BD9-9900-367BCA093910}"/>
              </a:ext>
            </a:extLst>
          </p:cNvPr>
          <p:cNvCxnSpPr>
            <a:cxnSpLocks/>
            <a:stCxn id="10" idx="3"/>
          </p:cNvCxnSpPr>
          <p:nvPr/>
        </p:nvCxnSpPr>
        <p:spPr>
          <a:xfrm>
            <a:off x="3772007" y="3650715"/>
            <a:ext cx="330082" cy="20408"/>
          </a:xfrm>
          <a:prstGeom prst="straightConnector1">
            <a:avLst/>
          </a:prstGeom>
          <a:ln>
            <a:solidFill>
              <a:schemeClr val="tx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2E7E9CC2-F329-43B2-879C-D94F8379BC67}"/>
              </a:ext>
            </a:extLst>
          </p:cNvPr>
          <p:cNvCxnSpPr>
            <a:cxnSpLocks/>
            <a:stCxn id="3" idx="3"/>
            <a:endCxn id="12" idx="1"/>
          </p:cNvCxnSpPr>
          <p:nvPr/>
        </p:nvCxnSpPr>
        <p:spPr>
          <a:xfrm>
            <a:off x="5527799" y="3705999"/>
            <a:ext cx="193838" cy="20115"/>
          </a:xfrm>
          <a:prstGeom prst="straightConnector1">
            <a:avLst/>
          </a:prstGeom>
          <a:ln>
            <a:solidFill>
              <a:schemeClr val="tx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C1F01D4-D52D-4F3E-A29D-2A3111D98425}"/>
              </a:ext>
            </a:extLst>
          </p:cNvPr>
          <p:cNvCxnSpPr>
            <a:cxnSpLocks/>
            <a:stCxn id="12" idx="3"/>
            <a:endCxn id="15" idx="1"/>
          </p:cNvCxnSpPr>
          <p:nvPr/>
        </p:nvCxnSpPr>
        <p:spPr>
          <a:xfrm>
            <a:off x="7297865" y="3726114"/>
            <a:ext cx="330082" cy="11894"/>
          </a:xfrm>
          <a:prstGeom prst="straightConnector1">
            <a:avLst/>
          </a:prstGeom>
          <a:ln>
            <a:solidFill>
              <a:schemeClr val="tx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B4915E4-FD28-41AE-930F-9DFE5B546663}"/>
              </a:ext>
            </a:extLst>
          </p:cNvPr>
          <p:cNvCxnSpPr>
            <a:cxnSpLocks/>
            <a:stCxn id="15" idx="3"/>
            <a:endCxn id="16" idx="1"/>
          </p:cNvCxnSpPr>
          <p:nvPr/>
        </p:nvCxnSpPr>
        <p:spPr>
          <a:xfrm flipV="1">
            <a:off x="8651678" y="3718785"/>
            <a:ext cx="164341" cy="19223"/>
          </a:xfrm>
          <a:prstGeom prst="straightConnector1">
            <a:avLst/>
          </a:prstGeom>
          <a:ln>
            <a:solidFill>
              <a:schemeClr val="tx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3BF3A310-534A-46BA-B0EA-752BB04F9089}"/>
              </a:ext>
            </a:extLst>
          </p:cNvPr>
          <p:cNvCxnSpPr>
            <a:cxnSpLocks/>
            <a:stCxn id="16" idx="3"/>
            <a:endCxn id="18" idx="1"/>
          </p:cNvCxnSpPr>
          <p:nvPr/>
        </p:nvCxnSpPr>
        <p:spPr>
          <a:xfrm>
            <a:off x="10392247" y="3718785"/>
            <a:ext cx="220316" cy="4561"/>
          </a:xfrm>
          <a:prstGeom prst="straightConnector1">
            <a:avLst/>
          </a:prstGeom>
          <a:ln>
            <a:solidFill>
              <a:schemeClr val="tx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5EFF2B4-91A0-45F4-9E1D-76BC11E4FEA6}"/>
              </a:ext>
            </a:extLst>
          </p:cNvPr>
          <p:cNvSpPr txBox="1"/>
          <p:nvPr/>
        </p:nvSpPr>
        <p:spPr>
          <a:xfrm flipH="1">
            <a:off x="553715" y="5452163"/>
            <a:ext cx="1274646" cy="400110"/>
          </a:xfrm>
          <a:prstGeom prst="rect">
            <a:avLst/>
          </a:prstGeom>
          <a:noFill/>
        </p:spPr>
        <p:txBody>
          <a:bodyPr wrap="square" rtlCol="0">
            <a:spAutoFit/>
          </a:bodyPr>
          <a:lstStyle/>
          <a:p>
            <a:pPr marL="171450" indent="-171450" algn="ctr">
              <a:buFont typeface="Arial" panose="020B0604020202020204" pitchFamily="34" charset="0"/>
              <a:buChar char="•"/>
            </a:pPr>
            <a:r>
              <a:rPr lang="en-US" sz="1000" b="1" dirty="0">
                <a:solidFill>
                  <a:schemeClr val="bg2">
                    <a:lumMod val="10000"/>
                  </a:schemeClr>
                </a:solidFill>
              </a:rPr>
              <a:t>Working Draft</a:t>
            </a:r>
          </a:p>
          <a:p>
            <a:pPr algn="ctr"/>
            <a:r>
              <a:rPr lang="en-US" sz="1000" b="1" dirty="0">
                <a:solidFill>
                  <a:schemeClr val="bg2">
                    <a:lumMod val="10000"/>
                  </a:schemeClr>
                </a:solidFill>
              </a:rPr>
              <a:t>3-12 Months</a:t>
            </a:r>
          </a:p>
        </p:txBody>
      </p:sp>
      <p:sp>
        <p:nvSpPr>
          <p:cNvPr id="38" name="TextBox 37">
            <a:extLst>
              <a:ext uri="{FF2B5EF4-FFF2-40B4-BE49-F238E27FC236}">
                <a16:creationId xmlns:a16="http://schemas.microsoft.com/office/drawing/2014/main" id="{983E4E78-F613-41C4-BB2E-A20FCBA362A3}"/>
              </a:ext>
            </a:extLst>
          </p:cNvPr>
          <p:cNvSpPr txBox="1"/>
          <p:nvPr/>
        </p:nvSpPr>
        <p:spPr>
          <a:xfrm flipH="1">
            <a:off x="3621489" y="5070720"/>
            <a:ext cx="2439082" cy="246221"/>
          </a:xfrm>
          <a:prstGeom prst="rect">
            <a:avLst/>
          </a:prstGeom>
          <a:noFill/>
        </p:spPr>
        <p:txBody>
          <a:bodyPr wrap="square" rtlCol="0">
            <a:spAutoFit/>
          </a:bodyPr>
          <a:lstStyle/>
          <a:p>
            <a:pPr marL="171450" indent="-171450">
              <a:buFont typeface="Arial" panose="020B0604020202020204" pitchFamily="34" charset="0"/>
              <a:buChar char="•"/>
            </a:pPr>
            <a:r>
              <a:rPr lang="en-US" sz="1000" b="1" dirty="0">
                <a:solidFill>
                  <a:schemeClr val="bg2">
                    <a:lumMod val="10000"/>
                  </a:schemeClr>
                </a:solidFill>
              </a:rPr>
              <a:t>Special Majority Vote  7 Days</a:t>
            </a:r>
          </a:p>
        </p:txBody>
      </p:sp>
      <p:sp>
        <p:nvSpPr>
          <p:cNvPr id="43" name="TextBox 42">
            <a:extLst>
              <a:ext uri="{FF2B5EF4-FFF2-40B4-BE49-F238E27FC236}">
                <a16:creationId xmlns:a16="http://schemas.microsoft.com/office/drawing/2014/main" id="{C398575C-137D-4342-9FBA-F2DFD0767FED}"/>
              </a:ext>
            </a:extLst>
          </p:cNvPr>
          <p:cNvSpPr txBox="1"/>
          <p:nvPr/>
        </p:nvSpPr>
        <p:spPr>
          <a:xfrm flipH="1">
            <a:off x="7213803" y="5385730"/>
            <a:ext cx="1852020" cy="246221"/>
          </a:xfrm>
          <a:prstGeom prst="rect">
            <a:avLst/>
          </a:prstGeom>
          <a:noFill/>
        </p:spPr>
        <p:txBody>
          <a:bodyPr wrap="square" rtlCol="0">
            <a:spAutoFit/>
          </a:bodyPr>
          <a:lstStyle/>
          <a:p>
            <a:pPr algn="ctr"/>
            <a:r>
              <a:rPr lang="en-US" sz="1000" b="1" dirty="0">
                <a:solidFill>
                  <a:schemeClr val="bg2">
                    <a:lumMod val="10000"/>
                  </a:schemeClr>
                </a:solidFill>
              </a:rPr>
              <a:t>60 Days</a:t>
            </a:r>
          </a:p>
        </p:txBody>
      </p:sp>
      <p:sp>
        <p:nvSpPr>
          <p:cNvPr id="45" name="TextBox 44">
            <a:extLst>
              <a:ext uri="{FF2B5EF4-FFF2-40B4-BE49-F238E27FC236}">
                <a16:creationId xmlns:a16="http://schemas.microsoft.com/office/drawing/2014/main" id="{EDA4A9A2-0879-4942-B34D-8E350B946E89}"/>
              </a:ext>
            </a:extLst>
          </p:cNvPr>
          <p:cNvSpPr txBox="1"/>
          <p:nvPr/>
        </p:nvSpPr>
        <p:spPr>
          <a:xfrm flipH="1">
            <a:off x="1296143" y="4006036"/>
            <a:ext cx="1852020" cy="400110"/>
          </a:xfrm>
          <a:prstGeom prst="rect">
            <a:avLst/>
          </a:prstGeom>
          <a:noFill/>
        </p:spPr>
        <p:txBody>
          <a:bodyPr wrap="square" rtlCol="0">
            <a:spAutoFit/>
          </a:bodyPr>
          <a:lstStyle/>
          <a:p>
            <a:pPr algn="ctr"/>
            <a:r>
              <a:rPr lang="en-US" sz="1000" b="1" dirty="0">
                <a:solidFill>
                  <a:schemeClr val="bg2">
                    <a:lumMod val="10000"/>
                  </a:schemeClr>
                </a:solidFill>
              </a:rPr>
              <a:t>14 Days</a:t>
            </a:r>
          </a:p>
          <a:p>
            <a:pPr algn="ctr"/>
            <a:r>
              <a:rPr lang="en-US" sz="1000" b="1" dirty="0">
                <a:solidFill>
                  <a:schemeClr val="bg2">
                    <a:lumMod val="10000"/>
                  </a:schemeClr>
                </a:solidFill>
              </a:rPr>
              <a:t>Notice of Vote</a:t>
            </a:r>
          </a:p>
        </p:txBody>
      </p:sp>
      <p:sp>
        <p:nvSpPr>
          <p:cNvPr id="46" name="TextBox 45">
            <a:extLst>
              <a:ext uri="{FF2B5EF4-FFF2-40B4-BE49-F238E27FC236}">
                <a16:creationId xmlns:a16="http://schemas.microsoft.com/office/drawing/2014/main" id="{5894A50E-5D16-41CE-A7D4-A410E7DFBC06}"/>
              </a:ext>
            </a:extLst>
          </p:cNvPr>
          <p:cNvSpPr txBox="1"/>
          <p:nvPr/>
        </p:nvSpPr>
        <p:spPr>
          <a:xfrm flipH="1">
            <a:off x="10339980" y="5429782"/>
            <a:ext cx="1852020" cy="553998"/>
          </a:xfrm>
          <a:prstGeom prst="rect">
            <a:avLst/>
          </a:prstGeom>
          <a:noFill/>
        </p:spPr>
        <p:txBody>
          <a:bodyPr wrap="square" rtlCol="0">
            <a:spAutoFit/>
          </a:bodyPr>
          <a:lstStyle/>
          <a:p>
            <a:pPr algn="ctr"/>
            <a:r>
              <a:rPr lang="en-US" sz="1000" b="1" dirty="0">
                <a:solidFill>
                  <a:schemeClr val="bg2">
                    <a:lumMod val="10000"/>
                  </a:schemeClr>
                </a:solidFill>
              </a:rPr>
              <a:t>Publication &amp;</a:t>
            </a:r>
          </a:p>
          <a:p>
            <a:pPr algn="ctr"/>
            <a:r>
              <a:rPr lang="en-US" sz="1000" b="1" dirty="0">
                <a:solidFill>
                  <a:schemeClr val="bg2">
                    <a:lumMod val="10000"/>
                  </a:schemeClr>
                </a:solidFill>
              </a:rPr>
              <a:t>Announcement</a:t>
            </a:r>
          </a:p>
          <a:p>
            <a:pPr algn="ctr"/>
            <a:r>
              <a:rPr lang="en-US" sz="1000" b="1" dirty="0">
                <a:solidFill>
                  <a:schemeClr val="bg2">
                    <a:lumMod val="10000"/>
                  </a:schemeClr>
                </a:solidFill>
              </a:rPr>
              <a:t>1-2 Weeks</a:t>
            </a:r>
          </a:p>
        </p:txBody>
      </p:sp>
      <p:sp>
        <p:nvSpPr>
          <p:cNvPr id="41" name="TextBox 40">
            <a:extLst>
              <a:ext uri="{FF2B5EF4-FFF2-40B4-BE49-F238E27FC236}">
                <a16:creationId xmlns:a16="http://schemas.microsoft.com/office/drawing/2014/main" id="{D3177708-6C47-4A32-BDB9-50C2EE5F3940}"/>
              </a:ext>
            </a:extLst>
          </p:cNvPr>
          <p:cNvSpPr txBox="1"/>
          <p:nvPr/>
        </p:nvSpPr>
        <p:spPr>
          <a:xfrm flipH="1">
            <a:off x="4052188" y="5486181"/>
            <a:ext cx="1852020" cy="400110"/>
          </a:xfrm>
          <a:prstGeom prst="rect">
            <a:avLst/>
          </a:prstGeom>
          <a:solidFill>
            <a:schemeClr val="bg1"/>
          </a:solidFill>
        </p:spPr>
        <p:txBody>
          <a:bodyPr wrap="square" rtlCol="0">
            <a:spAutoFit/>
          </a:bodyPr>
          <a:lstStyle/>
          <a:p>
            <a:pPr marL="171450" indent="-171450" algn="ctr">
              <a:buFont typeface="Arial" panose="020B0604020202020204" pitchFamily="34" charset="0"/>
              <a:buChar char="•"/>
            </a:pPr>
            <a:r>
              <a:rPr lang="en-US" sz="1000" b="1" dirty="0">
                <a:solidFill>
                  <a:schemeClr val="bg2">
                    <a:lumMod val="10000"/>
                  </a:schemeClr>
                </a:solidFill>
              </a:rPr>
              <a:t>Statements of Use</a:t>
            </a:r>
          </a:p>
          <a:p>
            <a:pPr algn="ctr"/>
            <a:r>
              <a:rPr lang="en-US" sz="1000" b="1" dirty="0">
                <a:solidFill>
                  <a:schemeClr val="bg2">
                    <a:lumMod val="10000"/>
                  </a:schemeClr>
                </a:solidFill>
              </a:rPr>
              <a:t>1-6 Months</a:t>
            </a:r>
          </a:p>
        </p:txBody>
      </p:sp>
      <p:sp>
        <p:nvSpPr>
          <p:cNvPr id="49" name="TextBox 48">
            <a:extLst>
              <a:ext uri="{FF2B5EF4-FFF2-40B4-BE49-F238E27FC236}">
                <a16:creationId xmlns:a16="http://schemas.microsoft.com/office/drawing/2014/main" id="{B1BC9A6A-11B1-497D-8BC9-3D7B1C2619BA}"/>
              </a:ext>
            </a:extLst>
          </p:cNvPr>
          <p:cNvSpPr txBox="1"/>
          <p:nvPr/>
        </p:nvSpPr>
        <p:spPr>
          <a:xfrm flipH="1">
            <a:off x="4616458" y="4219085"/>
            <a:ext cx="1852020" cy="246221"/>
          </a:xfrm>
          <a:prstGeom prst="rect">
            <a:avLst/>
          </a:prstGeom>
          <a:solidFill>
            <a:schemeClr val="bg1"/>
          </a:solidFill>
        </p:spPr>
        <p:txBody>
          <a:bodyPr wrap="square" rtlCol="0">
            <a:spAutoFit/>
          </a:bodyPr>
          <a:lstStyle/>
          <a:p>
            <a:pPr algn="ctr"/>
            <a:r>
              <a:rPr lang="en-US" sz="1000" b="1" dirty="0">
                <a:solidFill>
                  <a:schemeClr val="bg2">
                    <a:lumMod val="10000"/>
                  </a:schemeClr>
                </a:solidFill>
              </a:rPr>
              <a:t>3 Statements of Use</a:t>
            </a:r>
          </a:p>
        </p:txBody>
      </p:sp>
      <p:sp>
        <p:nvSpPr>
          <p:cNvPr id="42" name="TextBox 41">
            <a:extLst>
              <a:ext uri="{FF2B5EF4-FFF2-40B4-BE49-F238E27FC236}">
                <a16:creationId xmlns:a16="http://schemas.microsoft.com/office/drawing/2014/main" id="{9EE268BF-C75C-4DDC-AF0B-C6D42FE592FF}"/>
              </a:ext>
            </a:extLst>
          </p:cNvPr>
          <p:cNvSpPr txBox="1"/>
          <p:nvPr/>
        </p:nvSpPr>
        <p:spPr>
          <a:xfrm flipH="1">
            <a:off x="5675353" y="5476513"/>
            <a:ext cx="1707934" cy="400110"/>
          </a:xfrm>
          <a:prstGeom prst="rect">
            <a:avLst/>
          </a:prstGeom>
          <a:noFill/>
        </p:spPr>
        <p:txBody>
          <a:bodyPr wrap="square" rtlCol="0">
            <a:spAutoFit/>
          </a:bodyPr>
          <a:lstStyle/>
          <a:p>
            <a:pPr marL="171450" indent="-171450">
              <a:buFont typeface="Arial" panose="020B0604020202020204" pitchFamily="34" charset="0"/>
              <a:buChar char="•"/>
            </a:pPr>
            <a:r>
              <a:rPr lang="en-US" sz="1000" b="1" dirty="0">
                <a:solidFill>
                  <a:schemeClr val="bg2">
                    <a:lumMod val="10000"/>
                  </a:schemeClr>
                </a:solidFill>
              </a:rPr>
              <a:t>2-3 Weeks Publish</a:t>
            </a:r>
          </a:p>
          <a:p>
            <a:r>
              <a:rPr lang="en-US" sz="1000" b="1" dirty="0">
                <a:solidFill>
                  <a:schemeClr val="bg2">
                    <a:lumMod val="10000"/>
                  </a:schemeClr>
                </a:solidFill>
              </a:rPr>
              <a:t> Candidate Standard</a:t>
            </a:r>
          </a:p>
        </p:txBody>
      </p:sp>
      <p:sp>
        <p:nvSpPr>
          <p:cNvPr id="3" name="Flowchart: Decision 2">
            <a:extLst>
              <a:ext uri="{FF2B5EF4-FFF2-40B4-BE49-F238E27FC236}">
                <a16:creationId xmlns:a16="http://schemas.microsoft.com/office/drawing/2014/main" id="{68A913F2-A27F-9A4B-93CF-DCBCCA61D277}"/>
              </a:ext>
            </a:extLst>
          </p:cNvPr>
          <p:cNvSpPr/>
          <p:nvPr/>
        </p:nvSpPr>
        <p:spPr bwMode="auto">
          <a:xfrm>
            <a:off x="3951571" y="3199342"/>
            <a:ext cx="1576228" cy="1013314"/>
          </a:xfrm>
          <a:prstGeom prst="flowChartDecision">
            <a:avLst/>
          </a:prstGeom>
          <a:solidFill>
            <a:schemeClr val="accent1">
              <a:lumMod val="20000"/>
              <a:lumOff val="80000"/>
            </a:schemeClr>
          </a:solidFill>
          <a:ln>
            <a:solidFill>
              <a:srgbClr val="00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algn="ctr">
              <a:lnSpc>
                <a:spcPct val="120000"/>
              </a:lnSpc>
            </a:pPr>
            <a:r>
              <a:rPr lang="en-US" sz="1000" b="1" spc="-50" dirty="0">
                <a:solidFill>
                  <a:srgbClr val="1F497D"/>
                </a:solidFill>
                <a:cs typeface="Arial"/>
              </a:rPr>
              <a:t>PS</a:t>
            </a:r>
          </a:p>
          <a:p>
            <a:pPr algn="ctr">
              <a:lnSpc>
                <a:spcPct val="120000"/>
              </a:lnSpc>
            </a:pPr>
            <a:r>
              <a:rPr lang="en-US" sz="1000" b="1" spc="-50" dirty="0">
                <a:solidFill>
                  <a:srgbClr val="1F497D"/>
                </a:solidFill>
                <a:cs typeface="Arial"/>
              </a:rPr>
              <a:t>PGB</a:t>
            </a:r>
          </a:p>
          <a:p>
            <a:pPr algn="ctr">
              <a:lnSpc>
                <a:spcPct val="120000"/>
              </a:lnSpc>
            </a:pPr>
            <a:r>
              <a:rPr lang="en-US" sz="1000" b="1" spc="-50" dirty="0">
                <a:solidFill>
                  <a:srgbClr val="1F497D"/>
                </a:solidFill>
                <a:cs typeface="Arial"/>
              </a:rPr>
              <a:t>Approval</a:t>
            </a:r>
            <a:r>
              <a:rPr lang="en-US" sz="1000" b="1" spc="-50" baseline="30000" dirty="0">
                <a:solidFill>
                  <a:srgbClr val="FF0000"/>
                </a:solidFill>
                <a:cs typeface="Arial"/>
              </a:rPr>
              <a:t>2</a:t>
            </a:r>
          </a:p>
        </p:txBody>
      </p:sp>
      <p:cxnSp>
        <p:nvCxnSpPr>
          <p:cNvPr id="65" name="Straight Arrow Connector 64">
            <a:extLst>
              <a:ext uri="{FF2B5EF4-FFF2-40B4-BE49-F238E27FC236}">
                <a16:creationId xmlns:a16="http://schemas.microsoft.com/office/drawing/2014/main" id="{3A2EEE95-085D-40AB-8368-7C9DE9DC15B8}"/>
              </a:ext>
            </a:extLst>
          </p:cNvPr>
          <p:cNvCxnSpPr>
            <a:cxnSpLocks/>
            <a:stCxn id="3" idx="2"/>
          </p:cNvCxnSpPr>
          <p:nvPr/>
        </p:nvCxnSpPr>
        <p:spPr>
          <a:xfrm flipH="1">
            <a:off x="3621489" y="4212656"/>
            <a:ext cx="1118196" cy="619998"/>
          </a:xfrm>
          <a:prstGeom prst="straightConnector1">
            <a:avLst/>
          </a:prstGeom>
          <a:ln>
            <a:solidFill>
              <a:schemeClr val="tx2"/>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1370BE47-052D-B35A-32A4-08DD966EA207}"/>
              </a:ext>
            </a:extLst>
          </p:cNvPr>
          <p:cNvSpPr txBox="1"/>
          <p:nvPr/>
        </p:nvSpPr>
        <p:spPr>
          <a:xfrm flipH="1">
            <a:off x="2832574" y="4000878"/>
            <a:ext cx="1852020" cy="400110"/>
          </a:xfrm>
          <a:prstGeom prst="rect">
            <a:avLst/>
          </a:prstGeom>
          <a:noFill/>
        </p:spPr>
        <p:txBody>
          <a:bodyPr wrap="square" rtlCol="0">
            <a:spAutoFit/>
          </a:bodyPr>
          <a:lstStyle/>
          <a:p>
            <a:pPr algn="ctr"/>
            <a:r>
              <a:rPr lang="en-US" sz="1000" b="1" dirty="0">
                <a:solidFill>
                  <a:schemeClr val="bg2">
                    <a:lumMod val="10000"/>
                  </a:schemeClr>
                </a:solidFill>
              </a:rPr>
              <a:t>14 Days</a:t>
            </a:r>
          </a:p>
          <a:p>
            <a:pPr algn="ctr"/>
            <a:r>
              <a:rPr lang="en-US" sz="1000" b="1" dirty="0">
                <a:solidFill>
                  <a:schemeClr val="bg2">
                    <a:lumMod val="10000"/>
                  </a:schemeClr>
                </a:solidFill>
              </a:rPr>
              <a:t>Notice of Vote</a:t>
            </a:r>
          </a:p>
        </p:txBody>
      </p:sp>
      <p:sp>
        <p:nvSpPr>
          <p:cNvPr id="69" name="TextBox 68">
            <a:extLst>
              <a:ext uri="{FF2B5EF4-FFF2-40B4-BE49-F238E27FC236}">
                <a16:creationId xmlns:a16="http://schemas.microsoft.com/office/drawing/2014/main" id="{F0B1EA5A-A501-714D-4117-3EBC1E013F1E}"/>
              </a:ext>
            </a:extLst>
          </p:cNvPr>
          <p:cNvSpPr txBox="1"/>
          <p:nvPr/>
        </p:nvSpPr>
        <p:spPr>
          <a:xfrm flipH="1">
            <a:off x="8540227" y="5397531"/>
            <a:ext cx="1852020" cy="246221"/>
          </a:xfrm>
          <a:prstGeom prst="rect">
            <a:avLst/>
          </a:prstGeom>
          <a:noFill/>
        </p:spPr>
        <p:txBody>
          <a:bodyPr wrap="square" rtlCol="0">
            <a:spAutoFit/>
          </a:bodyPr>
          <a:lstStyle/>
          <a:p>
            <a:pPr algn="ctr"/>
            <a:r>
              <a:rPr lang="en-US" sz="1000" b="1" dirty="0">
                <a:solidFill>
                  <a:schemeClr val="bg2">
                    <a:lumMod val="10000"/>
                  </a:schemeClr>
                </a:solidFill>
              </a:rPr>
              <a:t>14 Days</a:t>
            </a:r>
          </a:p>
        </p:txBody>
      </p:sp>
    </p:spTree>
    <p:extLst>
      <p:ext uri="{BB962C8B-B14F-4D97-AF65-F5344CB8AC3E}">
        <p14:creationId xmlns:p14="http://schemas.microsoft.com/office/powerpoint/2010/main" val="3460934350"/>
      </p:ext>
    </p:extLst>
  </p:cSld>
  <p:clrMapOvr>
    <a:masterClrMapping/>
  </p:clrMapOvr>
</p:sld>
</file>

<file path=ppt/theme/theme1.xml><?xml version="1.0" encoding="utf-8"?>
<a:theme xmlns:a="http://schemas.openxmlformats.org/drawingml/2006/main" name="2_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XT AND ART">
  <a:themeElements>
    <a:clrScheme name="GTRI 2020 3">
      <a:dk1>
        <a:srgbClr val="3C3C3C"/>
      </a:dk1>
      <a:lt1>
        <a:srgbClr val="F5F5F5"/>
      </a:lt1>
      <a:dk2>
        <a:srgbClr val="808080"/>
      </a:dk2>
      <a:lt2>
        <a:srgbClr val="B6A269"/>
      </a:lt2>
      <a:accent1>
        <a:srgbClr val="3C557C"/>
      </a:accent1>
      <a:accent2>
        <a:srgbClr val="407741"/>
      </a:accent2>
      <a:accent3>
        <a:srgbClr val="326473"/>
      </a:accent3>
      <a:accent4>
        <a:srgbClr val="051D49"/>
      </a:accent4>
      <a:accent5>
        <a:srgbClr val="999082"/>
      </a:accent5>
      <a:accent6>
        <a:srgbClr val="EEB100"/>
      </a:accent6>
      <a:hlink>
        <a:srgbClr val="3B557C"/>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97D38D3B-0373-43DC-8E62-FFDCBACE3FBA}" vid="{3564F258-CBFA-4E35-8778-8795542C15F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E3FE027E793D141A4D0D4B43133F0A9" ma:contentTypeVersion="11" ma:contentTypeDescription="Create a new document." ma:contentTypeScope="" ma:versionID="ef0ff03645a81817586e79cdf8acc990">
  <xsd:schema xmlns:xsd="http://www.w3.org/2001/XMLSchema" xmlns:xs="http://www.w3.org/2001/XMLSchema" xmlns:p="http://schemas.microsoft.com/office/2006/metadata/properties" xmlns:ns3="5774b216-7350-4865-8b28-a80b4a7f0bbf" xmlns:ns4="668b5da2-bb96-4ca8-adfe-f026adba9ac0" targetNamespace="http://schemas.microsoft.com/office/2006/metadata/properties" ma:root="true" ma:fieldsID="f7951dfeee9e00cf5aead93b99a4360e" ns3:_="" ns4:_="">
    <xsd:import namespace="5774b216-7350-4865-8b28-a80b4a7f0bbf"/>
    <xsd:import namespace="668b5da2-bb96-4ca8-adfe-f026adba9ac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74b216-7350-4865-8b28-a80b4a7f0b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8b5da2-bb96-4ca8-adfe-f026adba9ac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3DBC4E-DD94-448E-80FB-F46647EDD91A}">
  <ds:schemaRefs>
    <ds:schemaRef ds:uri="http://schemas.openxmlformats.org/package/2006/metadata/core-properties"/>
    <ds:schemaRef ds:uri="http://purl.org/dc/elements/1.1/"/>
    <ds:schemaRef ds:uri="668b5da2-bb96-4ca8-adfe-f026adba9ac0"/>
    <ds:schemaRef ds:uri="http://www.w3.org/XML/1998/namespace"/>
    <ds:schemaRef ds:uri="http://schemas.microsoft.com/office/2006/documentManagement/types"/>
    <ds:schemaRef ds:uri="http://purl.org/dc/terms/"/>
    <ds:schemaRef ds:uri="http://purl.org/dc/dcmitype/"/>
    <ds:schemaRef ds:uri="http://schemas.microsoft.com/office/infopath/2007/PartnerControls"/>
    <ds:schemaRef ds:uri="5774b216-7350-4865-8b28-a80b4a7f0bbf"/>
    <ds:schemaRef ds:uri="http://schemas.microsoft.com/office/2006/metadata/properties"/>
  </ds:schemaRefs>
</ds:datastoreItem>
</file>

<file path=customXml/itemProps2.xml><?xml version="1.0" encoding="utf-8"?>
<ds:datastoreItem xmlns:ds="http://schemas.openxmlformats.org/officeDocument/2006/customXml" ds:itemID="{64D6F7FA-A44B-4531-B619-52D10ADDC84A}">
  <ds:schemaRefs>
    <ds:schemaRef ds:uri="http://schemas.microsoft.com/sharepoint/v3/contenttype/forms"/>
  </ds:schemaRefs>
</ds:datastoreItem>
</file>

<file path=customXml/itemProps3.xml><?xml version="1.0" encoding="utf-8"?>
<ds:datastoreItem xmlns:ds="http://schemas.openxmlformats.org/officeDocument/2006/customXml" ds:itemID="{B0DEB80F-82C0-4107-A718-099EC7520D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74b216-7350-4865-8b28-a80b4a7f0bbf"/>
    <ds:schemaRef ds:uri="668b5da2-bb96-4ca8-adfe-f026adba9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3de9faa6-9fe1-49b3-9a08-227a296b54a6}" enabled="1" method="Privileged" siteId="{d5fe813e-0caa-432a-b2ac-d555aa91bd1c}" removed="0"/>
</clbl:labelList>
</file>

<file path=docProps/app.xml><?xml version="1.0" encoding="utf-8"?>
<Properties xmlns="http://schemas.openxmlformats.org/officeDocument/2006/extended-properties" xmlns:vt="http://schemas.openxmlformats.org/officeDocument/2006/docPropsVTypes">
  <TotalTime>17076</TotalTime>
  <Words>1804</Words>
  <Application>Microsoft Office PowerPoint</Application>
  <PresentationFormat>Widescreen</PresentationFormat>
  <Paragraphs>93</Paragraphs>
  <Slides>1</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vt:i4>
      </vt:variant>
    </vt:vector>
  </HeadingPairs>
  <TitlesOfParts>
    <vt:vector size="12" baseType="lpstr">
      <vt:lpstr>Arial</vt:lpstr>
      <vt:lpstr>Calibri</vt:lpstr>
      <vt:lpstr>Helvetica LT Std</vt:lpstr>
      <vt:lpstr>Open Sans</vt:lpstr>
      <vt:lpstr>Poppins</vt:lpstr>
      <vt:lpstr>Tw Cen MT</vt:lpstr>
      <vt:lpstr>Wingdings</vt:lpstr>
      <vt:lpstr>WordVisi_MSFontService</vt:lpstr>
      <vt:lpstr>2_Office Theme</vt:lpstr>
      <vt:lpstr>1_NIEM_white</vt:lpstr>
      <vt:lpstr>TEXT AND ART</vt:lpstr>
      <vt:lpstr>Specification workflow and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National Information Exchange Model (NIEM)</dc:title>
  <dc:creator>Kish, Jennifer</dc:creator>
  <cp:lastModifiedBy>Sullivan, Stephen M CTR JS J6 (USA)</cp:lastModifiedBy>
  <cp:revision>885</cp:revision>
  <cp:lastPrinted>2025-01-10T16:41:24Z</cp:lastPrinted>
  <dcterms:created xsi:type="dcterms:W3CDTF">2021-02-21T03:42:26Z</dcterms:created>
  <dcterms:modified xsi:type="dcterms:W3CDTF">2025-01-10T16:46:33Z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0x0101008E3FE027E793D141A4D0D4B43133F0A9</vt:lpwstr>
  </property>
</Properties>
</file>