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B9A2-9E1B-0492-C2BF-302775C3E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0CB3D-CC38-8FC7-4E5E-A47FDDCB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4EB3D-7CA3-9FF9-A3E8-B75CDAC7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F4EA-2120-CBBF-FBCB-074F9CAF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6919-1A82-8C1B-C599-31419CE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C0DB-D271-DA06-B2A7-BBE0CF6C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62105-EF6D-4480-EE72-799F7A41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98ED-1F49-31AF-0201-70ACD1B1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BD6F-9459-D0C0-291D-C2CADF62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AE6F-C960-7270-9489-F9E1F32E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B4981-8DEB-DDD2-D2E2-2B0B0F8F3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2EC6C-C80F-6C6E-B936-7B07536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D3F9-C9F2-49AF-87DA-3F14650A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0EC5-8B6E-D452-7985-8846DE24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C8CC-70A6-03F9-35E8-9FCC68A2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23C7-6A20-4FE0-FCFC-A76BE4F9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7058-EDDF-5632-5C51-CAC765C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B1C3-23E8-5D45-9571-B51E26C6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265E-42D5-713D-AA3E-56F75027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E26B-F88A-B5A7-9C66-7D178F9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8887-6E5D-CBBE-85F0-0EDC2FC4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5DB4-D0B6-2F09-9FAC-A27140A6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3C5E-6A6A-2842-CA31-F2A2E58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32CA-EE21-B38C-59B2-E352CF2D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880D-08BE-AF21-DB3A-2F6D011B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15A-24AA-E25A-4992-9AEFC041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B944-E138-F887-C75C-CF5910AE0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E193-D740-A385-77AE-8E096272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E1F0-40BB-C57D-F377-8787F725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963B-BD85-8126-C6D6-2E4C1F2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62AC-B3F2-2B0F-FBD4-45159F9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6D91-4B8A-C430-0567-52EA78F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5E4E-827D-0B22-8B88-58032FA2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9022-7759-FEA1-3E4F-994ADD80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AE8DA-5BB7-8C5D-E940-033632F04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A321-FD5A-AA5A-9DCA-64B0E8756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B4401-2995-810C-9520-2E4D8EB7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14E8D-F927-49E2-3955-90C3053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62A74-81BE-5222-940C-07893CE0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C573-416B-01A8-39E2-3DE5519D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0EFD7-DBD7-BD3E-F5D7-527F8513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C14E4-C663-3D8C-33FA-5D76C395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A617A-4E22-002A-EF48-9A2ED3E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7B5AC-BE06-48A4-4692-84C28012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5C9B-6159-F496-9BAD-20D167ED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1025-0590-2DE4-BB58-C879D535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C275-DB12-AC12-0A03-7F989A66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E2EC-4C16-21C3-E369-5D0E6A17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362E-D1B8-D91D-E477-964FFDF16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C572-49F5-FFF8-BB5C-07AD2857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0746-8802-1ECB-09C1-0E6C2904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058A-8A01-0BE7-947F-C8C58A40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D1FE-BA25-3AC9-6D63-819DBB3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3280F-C61B-676E-89FC-F430FFD9C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B5244-55CA-F839-0827-1E655CDB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F0EC-E242-ADED-BE89-D0A7F5B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66DE-6A40-8CF8-F1C4-1E0E6BE7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B25CB-89D7-06B1-3DF8-709BC062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AB1F-E411-E46B-83EE-84696AEE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70E5-61EC-5736-1C0D-336E051F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DDFB-F36D-004C-2F48-8FDA653CC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B127-DB9F-4A5B-93F0-FC42F7DF1EB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2120-F81A-FD76-79BD-943515D1B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FA48-5A45-D6E2-4E55-B61A5E01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CD92-3769-4A28-8744-7D1ADFC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IEMOpen.org?subject=NIEMOpen%20Excellence%20Award%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iemopen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FB760-FC1E-8A81-EF2F-079B176E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972427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NIEMOpen Excellence Awards honor innovation and excellence in the NIEMOpen community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7769F-F359-D29D-1C08-B4E0999B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505075"/>
            <a:ext cx="5157787" cy="4616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Why Submit?</a:t>
            </a:r>
          </a:p>
        </p:txBody>
      </p:sp>
      <p:pic>
        <p:nvPicPr>
          <p:cNvPr id="16" name="Content Placeholder 15" descr="A picture containing logo&#10;&#10;Description automatically generated">
            <a:extLst>
              <a:ext uri="{FF2B5EF4-FFF2-40B4-BE49-F238E27FC236}">
                <a16:creationId xmlns:a16="http://schemas.microsoft.com/office/drawing/2014/main" id="{593FF39B-D6C0-2848-EDCA-7128E7DB8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3" y="426878"/>
            <a:ext cx="1446363" cy="12542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31F8AB-7708-DE7A-DD51-CE1D96B65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88" y="4101612"/>
            <a:ext cx="5183188" cy="4616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Review &amp; Judging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C1F2-7D93-B1A5-7CE5-B0C32319AE5D}"/>
              </a:ext>
            </a:extLst>
          </p:cNvPr>
          <p:cNvSpPr txBox="1"/>
          <p:nvPr/>
        </p:nvSpPr>
        <p:spPr>
          <a:xfrm>
            <a:off x="839788" y="1728549"/>
            <a:ext cx="860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Entries due by November 15, 2024 @ 11:59 p.m. EST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C7B3E-FD84-81CD-46CC-A9527ED1F95F}"/>
              </a:ext>
            </a:extLst>
          </p:cNvPr>
          <p:cNvSpPr txBox="1"/>
          <p:nvPr/>
        </p:nvSpPr>
        <p:spPr>
          <a:xfrm>
            <a:off x="938213" y="3118338"/>
            <a:ext cx="50731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Recognize your colleague’s contributions</a:t>
            </a:r>
          </a:p>
          <a:p>
            <a:r>
              <a:rPr lang="en-US" sz="1400" dirty="0"/>
              <a:t>Show appreciation for a job well-done by recognizing a person or team whose contributions are exceptional. </a:t>
            </a:r>
          </a:p>
          <a:p>
            <a:endParaRPr lang="en-US" sz="1400" dirty="0"/>
          </a:p>
          <a:p>
            <a:r>
              <a:rPr lang="en-US" dirty="0"/>
              <a:t>Showcase Successes</a:t>
            </a:r>
          </a:p>
          <a:p>
            <a:r>
              <a:rPr lang="en-US" sz="1400" dirty="0"/>
              <a:t>Nominations articulate the work accomplished and how it impacts the greater community.  Winners will be featured in a press release announcing the award and </a:t>
            </a:r>
            <a:r>
              <a:rPr lang="en-US" sz="1400"/>
              <a:t>will be recognized at </a:t>
            </a:r>
            <a:r>
              <a:rPr lang="en-US" sz="1400" dirty="0"/>
              <a:t>the NIEMOpen Reveal. </a:t>
            </a:r>
          </a:p>
          <a:p>
            <a:endParaRPr lang="en-US" sz="1400" dirty="0"/>
          </a:p>
          <a:p>
            <a:r>
              <a:rPr lang="en-US" dirty="0"/>
              <a:t>Share your ideas with the NIEMOpen community</a:t>
            </a:r>
          </a:p>
          <a:p>
            <a:r>
              <a:rPr lang="en-US" sz="1400" dirty="0"/>
              <a:t>All projects are added to the NIEMOpen Success Stories for other to use as inspiration and gain awareness about potential exchange partners.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FB5D5-233F-2AE9-FC83-D0A91A01B888}"/>
              </a:ext>
            </a:extLst>
          </p:cNvPr>
          <p:cNvSpPr txBox="1"/>
          <p:nvPr/>
        </p:nvSpPr>
        <p:spPr>
          <a:xfrm>
            <a:off x="6467487" y="4712677"/>
            <a:ext cx="4184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entries to </a:t>
            </a:r>
            <a:r>
              <a:rPr lang="en-US" dirty="0">
                <a:hlinkClick r:id="rId3"/>
              </a:rPr>
              <a:t>info@niemopen.org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Entries will be judged by the Project Governing Board (PGB)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Awards will be presented at the NIEMOpen Reveal event February 18, 2025.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F2C0D-CE7B-966A-B78D-DAC05F4ED5E3}"/>
              </a:ext>
            </a:extLst>
          </p:cNvPr>
          <p:cNvSpPr txBox="1"/>
          <p:nvPr/>
        </p:nvSpPr>
        <p:spPr>
          <a:xfrm>
            <a:off x="6553200" y="2571060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Entry Format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081CE-A620-72FF-5602-C3C65E5D9E02}"/>
              </a:ext>
            </a:extLst>
          </p:cNvPr>
          <p:cNvSpPr txBox="1"/>
          <p:nvPr/>
        </p:nvSpPr>
        <p:spPr>
          <a:xfrm>
            <a:off x="6553200" y="3118338"/>
            <a:ext cx="409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entries must include the entry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Summary and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FB760-FC1E-8A81-EF2F-079B176E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972427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NIEMOpen Excellence Awards honor innovation and excellence in the NIEMOpen community</a:t>
            </a:r>
          </a:p>
        </p:txBody>
      </p:sp>
      <p:pic>
        <p:nvPicPr>
          <p:cNvPr id="16" name="Content Placeholder 15" descr="A picture containing logo&#10;&#10;Description automatically generated">
            <a:extLst>
              <a:ext uri="{FF2B5EF4-FFF2-40B4-BE49-F238E27FC236}">
                <a16:creationId xmlns:a16="http://schemas.microsoft.com/office/drawing/2014/main" id="{593FF39B-D6C0-2848-EDCA-7128E7DB8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3" y="426878"/>
            <a:ext cx="1446363" cy="125428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5CC1F2-7D93-B1A5-7CE5-B0C32319AE5D}"/>
              </a:ext>
            </a:extLst>
          </p:cNvPr>
          <p:cNvSpPr txBox="1"/>
          <p:nvPr/>
        </p:nvSpPr>
        <p:spPr>
          <a:xfrm>
            <a:off x="839788" y="1728549"/>
            <a:ext cx="1033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Descriptive Nomination Tips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223D864-D4CA-91FF-72D9-3FD2B947D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6455"/>
              </p:ext>
            </p:extLst>
          </p:nvPr>
        </p:nvGraphicFramePr>
        <p:xfrm>
          <a:off x="820066" y="2228075"/>
          <a:ext cx="10356450" cy="449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150">
                  <a:extLst>
                    <a:ext uri="{9D8B030D-6E8A-4147-A177-3AD203B41FA5}">
                      <a16:colId xmlns:a16="http://schemas.microsoft.com/office/drawing/2014/main" val="4210182201"/>
                    </a:ext>
                  </a:extLst>
                </a:gridCol>
                <a:gridCol w="3452150">
                  <a:extLst>
                    <a:ext uri="{9D8B030D-6E8A-4147-A177-3AD203B41FA5}">
                      <a16:colId xmlns:a16="http://schemas.microsoft.com/office/drawing/2014/main" val="1957379804"/>
                    </a:ext>
                  </a:extLst>
                </a:gridCol>
                <a:gridCol w="3452150">
                  <a:extLst>
                    <a:ext uri="{9D8B030D-6E8A-4147-A177-3AD203B41FA5}">
                      <a16:colId xmlns:a16="http://schemas.microsoft.com/office/drawing/2014/main" val="3470622786"/>
                    </a:ext>
                  </a:extLst>
                </a:gridCol>
              </a:tblGrid>
              <a:tr h="515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11937"/>
                  </a:ext>
                </a:extLst>
              </a:tr>
              <a:tr h="1106150">
                <a:tc>
                  <a:txBody>
                    <a:bodyPr/>
                    <a:lstStyle/>
                    <a:p>
                      <a:r>
                        <a:rPr lang="en-US" dirty="0"/>
                        <a:t>What problem or opportunity does this project address?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Explain how the project solves a critical business problem or improves business processes.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was the roadmap?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How does this project fit into an enterprise view?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How will the project be assessed and what does a successful implementation look like?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did the project make better?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Why does this project matter? Connecting the results back to the business rationale.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Compare the environment before and after the project was completed.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77933"/>
                  </a:ext>
                </a:extLst>
              </a:tr>
              <a:tr h="1052883">
                <a:tc>
                  <a:txBody>
                    <a:bodyPr/>
                    <a:lstStyle/>
                    <a:p>
                      <a:r>
                        <a:rPr lang="en-US" dirty="0"/>
                        <a:t>Why does it matter?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Outline the business rationale for why this problem/opportunity should be addressed and what change it will make.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was involved?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Profile the groups that were key to the project's success.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Share how you obtained buy-in and approval from stakeholders.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 you know?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Include quantitative and/or qualitative data to support the 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81235"/>
                  </a:ext>
                </a:extLst>
              </a:tr>
              <a:tr h="1052883">
                <a:tc>
                  <a:txBody>
                    <a:bodyPr/>
                    <a:lstStyle/>
                    <a:p>
                      <a:r>
                        <a:rPr lang="en-US" dirty="0"/>
                        <a:t>What makes it different?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Showcase what makes the project innovative and distinct from similar initiatives.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did you do it?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Explain the resources used to achieve this implementation.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now?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Describe the longer-term plan for the project including how it will be maintained.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4AC7-20D8-B430-373A-B0BABA30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NIEMOpen Excellence Awards honor innovation and 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excellence in the NIEMOpen community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65BDE-4236-8993-585B-B8933C75B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Eligibility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4FE0-F845-EA31-A5E4-B193F6F6B8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You may nominate yourself, a colleague, or a project team </a:t>
            </a:r>
          </a:p>
          <a:p>
            <a:r>
              <a:rPr lang="en-US" sz="2000" dirty="0"/>
              <a:t>Project or innovation must have been initiated or completed in the last two years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12C00-C53C-13DA-89A6-1C882AFB7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Award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3DF2-7D81-20AB-A51C-DDE2B21006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Winners will be featured in a press release announcing the award.</a:t>
            </a:r>
          </a:p>
          <a:p>
            <a:r>
              <a:rPr lang="en-US" sz="2000" dirty="0"/>
              <a:t>Winners will be recognized at the NIEMOpen Reveal on February 18, 2025.</a:t>
            </a:r>
          </a:p>
          <a:p>
            <a:r>
              <a:rPr lang="en-US" sz="2000" dirty="0"/>
              <a:t>Winners will be featured on </a:t>
            </a:r>
            <a:r>
              <a:rPr lang="en-US" sz="2000" dirty="0">
                <a:hlinkClick r:id="rId2"/>
              </a:rPr>
              <a:t>NIEMOpen.org</a:t>
            </a:r>
            <a:r>
              <a:rPr lang="en-US" sz="2000" dirty="0"/>
              <a:t>.</a:t>
            </a:r>
          </a:p>
        </p:txBody>
      </p:sp>
      <p:pic>
        <p:nvPicPr>
          <p:cNvPr id="7" name="Content Placeholder 15" descr="A picture containing logo&#10;&#10;Description automatically generated">
            <a:extLst>
              <a:ext uri="{FF2B5EF4-FFF2-40B4-BE49-F238E27FC236}">
                <a16:creationId xmlns:a16="http://schemas.microsoft.com/office/drawing/2014/main" id="{8F386D1E-1860-6E28-EBBA-A5C3A34B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20" y="239633"/>
            <a:ext cx="1446363" cy="12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9faa6-9fe1-49b3-9a08-227a296b54a6}" enabled="1" method="Privileged" siteId="{66d73691-ea97-48b1-95d5-e94f0a46b87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462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NIEMOpen Excellence Awards honor innovation and excellence in the NIEMOpen community</vt:lpstr>
      <vt:lpstr>The NIEMOpen Excellence Awards honor innovation and excellence in the NIEMOpen community</vt:lpstr>
      <vt:lpstr>The NIEMOpen Excellence Awards honor innovation and  excellence in the NIEMOpen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NIEMOpen Excellence Awards honor innovation and excellence in the use of NIEMOpen</dc:title>
  <dc:creator>Smalley, Beth L CIV JS J6 (USA)</dc:creator>
  <cp:lastModifiedBy>Sullivan, Stephen [USA]</cp:lastModifiedBy>
  <cp:revision>8</cp:revision>
  <dcterms:created xsi:type="dcterms:W3CDTF">2024-07-01T15:18:16Z</dcterms:created>
  <dcterms:modified xsi:type="dcterms:W3CDTF">2025-08-13T19:39:29Z</dcterms:modified>
</cp:coreProperties>
</file>