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75" r:id="rId5"/>
    <p:sldMasterId id="2147483817" r:id="rId6"/>
  </p:sldMasterIdLst>
  <p:notesMasterIdLst>
    <p:notesMasterId r:id="rId14"/>
  </p:notesMasterIdLst>
  <p:sldIdLst>
    <p:sldId id="141170048" r:id="rId7"/>
    <p:sldId id="141170043" r:id="rId8"/>
    <p:sldId id="141170055" r:id="rId9"/>
    <p:sldId id="141170050" r:id="rId10"/>
    <p:sldId id="141170049" r:id="rId11"/>
    <p:sldId id="141170046" r:id="rId12"/>
    <p:sldId id="141170007" r:id="rId13"/>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llivan, Stephen M CTR JS J6 (USA)" initials="SSMCJJ(" lastIdx="1" clrIdx="0">
    <p:extLst>
      <p:ext uri="{19B8F6BF-5375-455C-9EA6-DF929625EA0E}">
        <p15:presenceInfo xmlns:p15="http://schemas.microsoft.com/office/powerpoint/2012/main" userId="Sullivan, Stephen M CTR JS J6 (US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82"/>
    <a:srgbClr val="004383"/>
    <a:srgbClr val="ABFBA5"/>
    <a:srgbClr val="E8EEF4"/>
    <a:srgbClr val="004283"/>
    <a:srgbClr val="004486"/>
    <a:srgbClr val="000000"/>
    <a:srgbClr val="334052"/>
    <a:srgbClr val="005170"/>
    <a:srgbClr val="EE7E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331" autoAdjust="0"/>
    <p:restoredTop sz="68390" autoAdjust="0"/>
  </p:normalViewPr>
  <p:slideViewPr>
    <p:cSldViewPr snapToGrid="0">
      <p:cViewPr varScale="1">
        <p:scale>
          <a:sx n="76" d="100"/>
          <a:sy n="76" d="100"/>
        </p:scale>
        <p:origin x="1650" y="78"/>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6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9" y="2"/>
            <a:ext cx="3037840" cy="463408"/>
          </a:xfrm>
          <a:prstGeom prst="rect">
            <a:avLst/>
          </a:prstGeom>
        </p:spPr>
        <p:txBody>
          <a:bodyPr vert="horz" lIns="92830" tIns="46415" rIns="92830" bIns="46415" rtlCol="0"/>
          <a:lstStyle>
            <a:lvl1pPr algn="r">
              <a:defRPr sz="1200"/>
            </a:lvl1pPr>
          </a:lstStyle>
          <a:p>
            <a:fld id="{586B9D10-7BCD-425C-9CA6-F5333486AD73}" type="datetimeFigureOut">
              <a:rPr lang="en-US" smtClean="0"/>
              <a:t>10/23/2023</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4"/>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72"/>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9" y="8772672"/>
            <a:ext cx="3037840" cy="463407"/>
          </a:xfrm>
          <a:prstGeom prst="rect">
            <a:avLst/>
          </a:prstGeom>
        </p:spPr>
        <p:txBody>
          <a:bodyPr vert="horz" lIns="92830" tIns="46415" rIns="92830" bIns="46415" rtlCol="0" anchor="b"/>
          <a:lstStyle>
            <a:lvl1pPr algn="r">
              <a:defRPr sz="1200"/>
            </a:lvl1pPr>
          </a:lstStyle>
          <a:p>
            <a:fld id="{5F8897AF-D04E-4367-BADA-11FF3D514EE8}" type="slidenum">
              <a:rPr lang="en-US" smtClean="0"/>
              <a:t>‹#›</a:t>
            </a:fld>
            <a:endParaRPr lang="en-US"/>
          </a:p>
        </p:txBody>
      </p:sp>
    </p:spTree>
    <p:extLst>
      <p:ext uri="{BB962C8B-B14F-4D97-AF65-F5344CB8AC3E}">
        <p14:creationId xmlns:p14="http://schemas.microsoft.com/office/powerpoint/2010/main" val="3665772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8897AF-D04E-4367-BADA-11FF3D514E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5766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998134" y="4621161"/>
            <a:ext cx="8195733" cy="838200"/>
          </a:xfrm>
          <a:prstGeom prst="rect">
            <a:avLst/>
          </a:prstGeom>
        </p:spPr>
        <p:txBody>
          <a:bodyPr>
            <a:noAutofit/>
          </a:bodyPr>
          <a:lstStyle>
            <a:lvl1pPr algn="ctr">
              <a:defRPr sz="2800" baseline="0">
                <a:solidFill>
                  <a:schemeClr val="bg1">
                    <a:lumMod val="50000"/>
                  </a:schemeClr>
                </a:solidFill>
                <a:effectLst/>
                <a:latin typeface="Arial"/>
                <a:cs typeface="Arial"/>
              </a:defRPr>
            </a:lvl1pPr>
          </a:lstStyle>
          <a:p>
            <a:r>
              <a:rPr lang="en-US" dirty="0"/>
              <a:t>Title Master</a:t>
            </a:r>
          </a:p>
        </p:txBody>
      </p:sp>
    </p:spTree>
    <p:extLst>
      <p:ext uri="{BB962C8B-B14F-4D97-AF65-F5344CB8AC3E}">
        <p14:creationId xmlns:p14="http://schemas.microsoft.com/office/powerpoint/2010/main" val="1471176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4875"/>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966048"/>
            <a:ext cx="5386917" cy="29267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12" name="Chart Placeholder 11"/>
          <p:cNvSpPr>
            <a:spLocks noGrp="1"/>
          </p:cNvSpPr>
          <p:nvPr>
            <p:ph type="chart" sz="quarter" idx="11"/>
          </p:nvPr>
        </p:nvSpPr>
        <p:spPr>
          <a:xfrm>
            <a:off x="6400800" y="2174876"/>
            <a:ext cx="5029200" cy="3717925"/>
          </a:xfrm>
        </p:spPr>
        <p:txBody>
          <a:bodyPr/>
          <a:lstStyle/>
          <a:p>
            <a:endParaRPr lang="en-US" dirty="0"/>
          </a:p>
        </p:txBody>
      </p:sp>
      <p:sp>
        <p:nvSpPr>
          <p:cNvPr id="9" name="Slide Number Placeholder 8">
            <a:extLst>
              <a:ext uri="{FF2B5EF4-FFF2-40B4-BE49-F238E27FC236}">
                <a16:creationId xmlns:a16="http://schemas.microsoft.com/office/drawing/2014/main" id="{1E18E8FD-9C4B-40B0-8F9D-B59F0334C280}"/>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196034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8275"/>
            <a:ext cx="10786533"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a:t>Click to edit Master title style</a:t>
            </a:r>
            <a:endParaRPr lang="en-US" dirty="0"/>
          </a:p>
        </p:txBody>
      </p:sp>
      <p:sp>
        <p:nvSpPr>
          <p:cNvPr id="5" name="Slide Number Placeholder 8"/>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216900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ourse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6804" y="1143001"/>
            <a:ext cx="10972800" cy="4983163"/>
          </a:xfrm>
        </p:spPr>
        <p:txBody>
          <a:bodyPr>
            <a:noAutofit/>
          </a:bodyPr>
          <a:lstStyle>
            <a:lvl1pPr eaLnBrk="1" hangingPunct="1">
              <a:buFont typeface="Wingdings" pitchFamily="2" charset="2"/>
              <a:buChar char="§"/>
              <a:defRPr/>
            </a:lvl1pPr>
            <a:lvl2pPr eaLnBrk="1" hangingPunct="1">
              <a:defRPr/>
            </a:lvl2pPr>
            <a:lvl3pPr eaLnBrk="1" hangingPunct="1">
              <a:defRPr/>
            </a:lvl3pPr>
          </a:lstStyle>
          <a:p>
            <a:pPr lvl="0"/>
            <a:r>
              <a:rPr lang="en-US" dirty="0"/>
              <a:t>Click to edit Master text styles</a:t>
            </a:r>
          </a:p>
          <a:p>
            <a:pPr lvl="1"/>
            <a:r>
              <a:rPr lang="en-US" dirty="0"/>
              <a:t>Second level</a:t>
            </a:r>
          </a:p>
          <a:p>
            <a:pPr lvl="2"/>
            <a:r>
              <a:rPr lang="en-US" dirty="0"/>
              <a:t>Third level</a:t>
            </a:r>
          </a:p>
        </p:txBody>
      </p:sp>
      <p:sp>
        <p:nvSpPr>
          <p:cNvPr id="8" name="Title Placeholder 1"/>
          <p:cNvSpPr>
            <a:spLocks noGrp="1"/>
          </p:cNvSpPr>
          <p:nvPr>
            <p:ph type="title"/>
          </p:nvPr>
        </p:nvSpPr>
        <p:spPr bwMode="auto">
          <a:xfrm>
            <a:off x="0" y="152400"/>
            <a:ext cx="12192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7" name="Slide Number Placeholder 8">
            <a:extLst>
              <a:ext uri="{FF2B5EF4-FFF2-40B4-BE49-F238E27FC236}">
                <a16:creationId xmlns:a16="http://schemas.microsoft.com/office/drawing/2014/main" id="{7F3B207E-3951-4EC5-8F67-4228386F0A1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129656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000" b="1">
                <a:latin typeface="Arial" pitchFamily="34" charset="0"/>
                <a:cs typeface="Arial" pitchFamily="34" charset="0"/>
              </a:defRPr>
            </a:lvl1pPr>
            <a:lvl2pPr>
              <a:defRPr sz="2000" b="1">
                <a:latin typeface="Arial" pitchFamily="34" charset="0"/>
                <a:cs typeface="Arial" pitchFamily="34" charset="0"/>
              </a:defRPr>
            </a:lvl2pPr>
            <a:lvl3pPr>
              <a:defRPr sz="2000" b="1">
                <a:latin typeface="Arial" pitchFamily="34" charset="0"/>
                <a:cs typeface="Arial" pitchFamily="34" charset="0"/>
              </a:defRPr>
            </a:lvl3pPr>
            <a:lvl4pPr>
              <a:defRPr b="1">
                <a:latin typeface="Arial" pitchFamily="34" charset="0"/>
                <a:cs typeface="Arial" pitchFamily="34" charset="0"/>
              </a:defRPr>
            </a:lvl4pPr>
            <a:lvl5pPr>
              <a:defRPr b="1">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lvl1pPr algn="r">
              <a:defRPr sz="2800" b="1" i="1">
                <a:latin typeface="Times New Roman" pitchFamily="18" charset="0"/>
                <a:cs typeface="Times New Roman" pitchFamily="18" charset="0"/>
              </a:defRPr>
            </a:lvl1pPr>
          </a:lstStyle>
          <a:p>
            <a:r>
              <a:rPr lang="en-US" dirty="0"/>
              <a:t>Click to edit Master title style</a:t>
            </a:r>
          </a:p>
        </p:txBody>
      </p:sp>
      <p:sp>
        <p:nvSpPr>
          <p:cNvPr id="5" name="Slide Number Placeholder 8">
            <a:extLst>
              <a:ext uri="{FF2B5EF4-FFF2-40B4-BE49-F238E27FC236}">
                <a16:creationId xmlns:a16="http://schemas.microsoft.com/office/drawing/2014/main" id="{84178DE0-5FCA-4C8A-AFBA-67FA634DB50E}"/>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692051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BB2B79BD-7D57-4113-874C-84B359019FC9}"/>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004689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F9DF9B5F-7410-4032-B09A-CB822CD6E29B}"/>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098029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11984" y="274638"/>
            <a:ext cx="10972800" cy="868362"/>
          </a:xfrm>
          <a:prstGeom prst="rect">
            <a:avLst/>
          </a:prstGeom>
        </p:spPr>
        <p:txBody>
          <a:bodyPr vert="horz" lIns="91440" tIns="45720" rIns="91440" bIns="45720" rtlCol="0" anchor="ctr" anchorCtr="0">
            <a:normAutofit/>
          </a:bodyPr>
          <a:lstStyle>
            <a:lvl1pPr algn="ctr">
              <a:lnSpc>
                <a:spcPts val="3200"/>
              </a:lnSpc>
              <a:defRPr lang="en-US" sz="2800" cap="all" baseline="0"/>
            </a:lvl1pPr>
          </a:lstStyle>
          <a:p>
            <a:r>
              <a:rPr lang="en-US"/>
              <a:t>Click to edit Master title style</a:t>
            </a:r>
          </a:p>
        </p:txBody>
      </p:sp>
      <p:sp>
        <p:nvSpPr>
          <p:cNvPr id="8" name="Text Placeholder 2"/>
          <p:cNvSpPr>
            <a:spLocks noGrp="1"/>
          </p:cNvSpPr>
          <p:nvPr>
            <p:ph idx="1"/>
          </p:nvPr>
        </p:nvSpPr>
        <p:spPr>
          <a:xfrm>
            <a:off x="611984" y="1275673"/>
            <a:ext cx="10972800" cy="4678363"/>
          </a:xfrm>
          <a:prstGeom prst="rect">
            <a:avLst/>
          </a:prstGeom>
        </p:spPr>
        <p:txBody>
          <a:bodyPr vert="horz" lIns="91440" tIns="45720" rIns="91440" bIns="45720" rtlCol="0">
            <a:normAutofit/>
          </a:bodyPr>
          <a:lstStyle>
            <a:lvl1pPr>
              <a:spcAft>
                <a:spcPts val="600"/>
              </a:spcAft>
              <a:defRPr lang="en-US" smtClean="0"/>
            </a:lvl1pPr>
            <a:lvl2pPr>
              <a:spcAft>
                <a:spcPts val="600"/>
              </a:spcAft>
              <a:defRPr lang="en-US" smtClean="0"/>
            </a:lvl2pPr>
            <a:lvl3pPr>
              <a:spcAft>
                <a:spcPts val="600"/>
              </a:spcAft>
              <a:defRPr lang="en-US" smtClean="0"/>
            </a:lvl3pPr>
            <a:lvl4pPr marL="1027113" indent="-280988">
              <a:buClr>
                <a:schemeClr val="tx2"/>
              </a:buClr>
              <a:defRPr lang="en-US" smtClean="0"/>
            </a:lvl4pPr>
            <a:lvl5pPr marL="1319213" indent="-228600">
              <a:buClr>
                <a:schemeClr val="tx2"/>
              </a:buClr>
              <a:buSzPct val="60000"/>
              <a:buFont typeface="Wingdings" pitchFamily="2" charset="2"/>
              <a:buChar char="q"/>
              <a:tabLst/>
              <a:defRPr lang="en-US" smtClean="0"/>
            </a:lvl5pPr>
            <a:lvl6pPr marL="1608138" indent="-228600">
              <a:buClr>
                <a:schemeClr val="tx2"/>
              </a:buClr>
              <a:buFont typeface="Helvetica LT Std" pitchFamily="34" charset="0"/>
              <a:buChar char="–"/>
              <a:tabLst/>
              <a:defRPr lang="en-US" smtClean="0"/>
            </a:lvl6pPr>
          </a:lstStyle>
          <a:p>
            <a:pPr lvl="0"/>
            <a:r>
              <a:rPr lang="en-US"/>
              <a:t>Edit Master text styles</a:t>
            </a:r>
          </a:p>
        </p:txBody>
      </p:sp>
      <p:sp>
        <p:nvSpPr>
          <p:cNvPr id="5" name="Slide Number Placeholder 8">
            <a:extLst>
              <a:ext uri="{FF2B5EF4-FFF2-40B4-BE49-F238E27FC236}">
                <a16:creationId xmlns:a16="http://schemas.microsoft.com/office/drawing/2014/main" id="{584D26D8-2F78-40FF-B773-6EE7921DE17E}"/>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022862714"/>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E5DCA139-0762-4C4F-B386-FBEA85E50C5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8051010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p>
            <a:endParaRPr lang="en-US" dirty="0"/>
          </a:p>
        </p:txBody>
      </p:sp>
      <p:sp>
        <p:nvSpPr>
          <p:cNvPr id="9" name="Table Placeholder 8"/>
          <p:cNvSpPr>
            <a:spLocks noGrp="1"/>
          </p:cNvSpPr>
          <p:nvPr>
            <p:ph type="tbl" sz="quarter" idx="12"/>
          </p:nvPr>
        </p:nvSpPr>
        <p:spPr>
          <a:xfrm>
            <a:off x="609600" y="1491804"/>
            <a:ext cx="10786533" cy="4362899"/>
          </a:xfrm>
        </p:spPr>
        <p:txBody>
          <a:bodyPr/>
          <a:lstStyle/>
          <a:p>
            <a:endParaRPr lang="en-US" dirty="0"/>
          </a:p>
        </p:txBody>
      </p:sp>
      <p:sp>
        <p:nvSpPr>
          <p:cNvPr id="6" name="Slide Number Placeholder 8">
            <a:extLst>
              <a:ext uri="{FF2B5EF4-FFF2-40B4-BE49-F238E27FC236}">
                <a16:creationId xmlns:a16="http://schemas.microsoft.com/office/drawing/2014/main" id="{C4428502-7FEB-4856-821A-092C4551181E}"/>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8407827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15"/>
          <p:cNvSpPr txBox="1">
            <a:spLocks noGrp="1"/>
          </p:cNvSpPr>
          <p:nvPr>
            <p:ph type="title"/>
          </p:nvPr>
        </p:nvSpPr>
        <p:spPr>
          <a:xfrm>
            <a:off x="415600" y="101428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334052"/>
              </a:buClr>
              <a:buSzPts val="2800"/>
              <a:buFont typeface="Open Sans"/>
              <a:buNone/>
              <a:defRPr sz="3600" b="1">
                <a:solidFill>
                  <a:srgbClr val="004282"/>
                </a:solidFill>
                <a:latin typeface="Open Sans"/>
                <a:ea typeface="Open Sans"/>
                <a:cs typeface="Open Sans"/>
                <a:sym typeface="Open San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15"/>
          <p:cNvSpPr txBox="1">
            <a:spLocks noGrp="1"/>
          </p:cNvSpPr>
          <p:nvPr>
            <p:ph type="body" idx="1"/>
          </p:nvPr>
        </p:nvSpPr>
        <p:spPr>
          <a:xfrm>
            <a:off x="415600" y="1826922"/>
            <a:ext cx="11360800" cy="4152967"/>
          </a:xfrm>
          <a:prstGeom prst="rect">
            <a:avLst/>
          </a:prstGeom>
          <a:noFill/>
          <a:ln>
            <a:noFill/>
          </a:ln>
        </p:spPr>
        <p:txBody>
          <a:bodyPr spcFirstLastPara="1" wrap="square" lIns="91425" tIns="91425" rIns="91425" bIns="91425" anchor="t" anchorCtr="0">
            <a:noAutofit/>
          </a:bodyPr>
          <a:lstStyle>
            <a:lvl1pPr marL="609585" lvl="0" indent="-474121" algn="l">
              <a:lnSpc>
                <a:spcPct val="115000"/>
              </a:lnSpc>
              <a:spcBef>
                <a:spcPts val="0"/>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1pPr>
            <a:lvl2pPr marL="1219170" lvl="1" indent="-474121" algn="l">
              <a:lnSpc>
                <a:spcPct val="115000"/>
              </a:lnSpc>
              <a:spcBef>
                <a:spcPts val="0"/>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2pPr>
            <a:lvl3pPr marL="1828754" lvl="2"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3pPr>
            <a:lvl4pPr marL="2438339" lvl="3"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4pPr>
            <a:lvl5pPr marL="3047924" lvl="4"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5pPr>
            <a:lvl6pPr marL="3657509" lvl="5"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6pPr>
            <a:lvl7pPr marL="4267093" lvl="6"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7pPr>
            <a:lvl8pPr marL="4876678" lvl="7"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8pPr>
            <a:lvl9pPr marL="5486263" lvl="8" indent="-474121" algn="l">
              <a:lnSpc>
                <a:spcPct val="115000"/>
              </a:lnSpc>
              <a:spcBef>
                <a:spcPts val="2133"/>
              </a:spcBef>
              <a:spcAft>
                <a:spcPts val="2133"/>
              </a:spcAft>
              <a:buClr>
                <a:srgbClr val="334052"/>
              </a:buClr>
              <a:buSzPts val="2000"/>
              <a:buFont typeface="Open Sans"/>
              <a:buChar char="■"/>
              <a:defRPr>
                <a:solidFill>
                  <a:srgbClr val="334052"/>
                </a:solidFill>
                <a:latin typeface="Open Sans"/>
                <a:ea typeface="Open Sans"/>
                <a:cs typeface="Open Sans"/>
                <a:sym typeface="Open Sans"/>
              </a:defRPr>
            </a:lvl9pPr>
          </a:lstStyle>
          <a:p>
            <a:endParaRPr/>
          </a:p>
        </p:txBody>
      </p:sp>
      <p:sp>
        <p:nvSpPr>
          <p:cNvPr id="18" name="Google Shape;18;p1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397697598"/>
      </p:ext>
    </p:extLst>
  </p:cSld>
  <p:clrMapOvr>
    <a:masterClrMapping/>
  </p:clrMapOvr>
  <p:extLst>
    <p:ext uri="{DCECCB84-F9BA-43D5-87BE-67443E8EF086}">
      <p15:sldGuideLst xmlns:p15="http://schemas.microsoft.com/office/powerpoint/2012/main">
        <p15:guide id="1" orient="horz" pos="468">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98134" y="2895600"/>
            <a:ext cx="8195733" cy="838200"/>
          </a:xfrm>
        </p:spPr>
        <p:txBody>
          <a:bodyPr>
            <a:noAutofit/>
          </a:bodyPr>
          <a:lstStyle>
            <a:lvl1pPr algn="ctr">
              <a:defRPr sz="4800"/>
            </a:lvl1pPr>
          </a:lstStyle>
          <a:p>
            <a:r>
              <a:rPr lang="en-US"/>
              <a:t>Click to edit Master title style</a:t>
            </a:r>
            <a:endParaRPr lang="en-US" dirty="0"/>
          </a:p>
        </p:txBody>
      </p:sp>
      <p:sp>
        <p:nvSpPr>
          <p:cNvPr id="3" name="Date Placeholder 2"/>
          <p:cNvSpPr>
            <a:spLocks noGrp="1"/>
          </p:cNvSpPr>
          <p:nvPr>
            <p:ph type="dt" sz="half" idx="10"/>
          </p:nvPr>
        </p:nvSpPr>
        <p:spPr>
          <a:xfrm>
            <a:off x="9255888" y="6356350"/>
            <a:ext cx="2844800" cy="365125"/>
          </a:xfrm>
          <a:prstGeom prst="rect">
            <a:avLst/>
          </a:prstGeom>
        </p:spPr>
        <p:txBody>
          <a:bodyPr/>
          <a:lstStyle/>
          <a:p>
            <a:endParaRPr lang="en-US" dirty="0">
              <a:solidFill>
                <a:srgbClr val="8B8B8B"/>
              </a:solidFill>
            </a:endParaRPr>
          </a:p>
        </p:txBody>
      </p:sp>
      <p:sp>
        <p:nvSpPr>
          <p:cNvPr id="5" name="Slide Number Placeholder 8">
            <a:extLst>
              <a:ext uri="{FF2B5EF4-FFF2-40B4-BE49-F238E27FC236}">
                <a16:creationId xmlns:a16="http://schemas.microsoft.com/office/drawing/2014/main" id="{10C4BB1B-EDC4-483F-B0EA-E14D2B3E2F54}"/>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7370686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98134" y="2895600"/>
            <a:ext cx="8195733" cy="838200"/>
          </a:xfrm>
        </p:spPr>
        <p:txBody>
          <a:bodyPr>
            <a:noAutofit/>
          </a:bodyPr>
          <a:lstStyle>
            <a:lvl1pPr algn="ctr">
              <a:defRPr sz="4800"/>
            </a:lvl1pPr>
          </a:lstStyle>
          <a:p>
            <a:r>
              <a:rPr lang="en-US"/>
              <a:t>Click to edit Master title style</a:t>
            </a:r>
            <a:endParaRPr lang="en-US" dirty="0"/>
          </a:p>
        </p:txBody>
      </p:sp>
      <p:sp>
        <p:nvSpPr>
          <p:cNvPr id="3" name="Date Placeholder 2"/>
          <p:cNvSpPr>
            <a:spLocks noGrp="1"/>
          </p:cNvSpPr>
          <p:nvPr>
            <p:ph type="dt" sz="half" idx="10"/>
          </p:nvPr>
        </p:nvSpPr>
        <p:spPr>
          <a:xfrm>
            <a:off x="9255888" y="6356350"/>
            <a:ext cx="2844800" cy="365125"/>
          </a:xfrm>
          <a:prstGeom prst="rect">
            <a:avLst/>
          </a:prstGeom>
        </p:spPr>
        <p:txBody>
          <a:bodyPr/>
          <a:lstStyle/>
          <a:p>
            <a:endParaRPr lang="en-US" dirty="0">
              <a:solidFill>
                <a:srgbClr val="8B8B8B"/>
              </a:solidFill>
            </a:endParaRPr>
          </a:p>
        </p:txBody>
      </p:sp>
      <p:sp>
        <p:nvSpPr>
          <p:cNvPr id="5" name="Slide Number Placeholder 8">
            <a:extLst>
              <a:ext uri="{FF2B5EF4-FFF2-40B4-BE49-F238E27FC236}">
                <a16:creationId xmlns:a16="http://schemas.microsoft.com/office/drawing/2014/main" id="{10C4BB1B-EDC4-483F-B0EA-E14D2B3E2F54}"/>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9354175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73326"/>
            <a:ext cx="10363200" cy="981075"/>
          </a:xfrm>
        </p:spPr>
        <p:txBody>
          <a:bodyPr/>
          <a:lstStyle>
            <a:lvl1pPr algn="ctr">
              <a:defRPr b="1"/>
            </a:lvl1pPr>
          </a:lstStyle>
          <a:p>
            <a:r>
              <a:rPr lang="en-US"/>
              <a:t>Click to edit Master title style</a:t>
            </a:r>
            <a:endParaRPr lang="en-US" dirty="0"/>
          </a:p>
        </p:txBody>
      </p:sp>
      <p:sp>
        <p:nvSpPr>
          <p:cNvPr id="3" name="Subtitle 2"/>
          <p:cNvSpPr>
            <a:spLocks noGrp="1"/>
          </p:cNvSpPr>
          <p:nvPr>
            <p:ph type="subTitle" idx="1"/>
          </p:nvPr>
        </p:nvSpPr>
        <p:spPr>
          <a:xfrm>
            <a:off x="1828800" y="3594100"/>
            <a:ext cx="8534400" cy="495300"/>
          </a:xfrm>
        </p:spPr>
        <p:txBody>
          <a:bodyPr>
            <a:normAutofit/>
          </a:bodyPr>
          <a:lstStyle>
            <a:lvl1pPr marL="0" indent="0" algn="ctr">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6" name="Slide Number Placeholder 8">
            <a:extLst>
              <a:ext uri="{FF2B5EF4-FFF2-40B4-BE49-F238E27FC236}">
                <a16:creationId xmlns:a16="http://schemas.microsoft.com/office/drawing/2014/main" id="{3395B0B3-2BEF-4C03-8782-98158BE48CBA}"/>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4646749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baseline="0">
                <a:solidFill>
                  <a:srgbClr val="004283"/>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326DD364-13F5-4F1F-B58D-A48376FBCAD9}"/>
              </a:ext>
            </a:extLst>
          </p:cNvPr>
          <p:cNvSpPr>
            <a:spLocks noGrp="1"/>
          </p:cNvSpPr>
          <p:nvPr>
            <p:ph type="body" sz="quarter" idx="13"/>
          </p:nvPr>
        </p:nvSpPr>
        <p:spPr>
          <a:xfrm>
            <a:off x="609600" y="1200150"/>
            <a:ext cx="11079192" cy="4777956"/>
          </a:xfrm>
        </p:spPr>
        <p:txBody>
          <a:bodyPr/>
          <a:lstStyle>
            <a:lvl1pPr>
              <a:defRPr sz="2400">
                <a:solidFill>
                  <a:srgbClr val="334052"/>
                </a:solidFill>
              </a:defRPr>
            </a:lvl1pPr>
            <a:lvl2pPr>
              <a:defRPr sz="2000">
                <a:solidFill>
                  <a:srgbClr val="334052"/>
                </a:solidFill>
              </a:defRPr>
            </a:lvl2pPr>
            <a:lvl3pPr>
              <a:defRPr sz="1800">
                <a:solidFill>
                  <a:srgbClr val="334052"/>
                </a:solidFill>
              </a:defRPr>
            </a:lvl3pPr>
            <a:lvl4pPr>
              <a:defRPr sz="1600">
                <a:solidFill>
                  <a:srgbClr val="334052"/>
                </a:solidFill>
              </a:defRPr>
            </a:lvl4pPr>
            <a:lvl5pPr>
              <a:defRPr sz="1600">
                <a:solidFill>
                  <a:srgbClr val="33405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a:extLst>
              <a:ext uri="{FF2B5EF4-FFF2-40B4-BE49-F238E27FC236}">
                <a16:creationId xmlns:a16="http://schemas.microsoft.com/office/drawing/2014/main" id="{C5D95E17-6E53-47C4-A1F3-99941F15D78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8099765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9" name="Slide Number Placeholder 8">
            <a:extLst>
              <a:ext uri="{FF2B5EF4-FFF2-40B4-BE49-F238E27FC236}">
                <a16:creationId xmlns:a16="http://schemas.microsoft.com/office/drawing/2014/main" id="{9C783EA3-C43A-408B-8A96-2BF3503C5AD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42500770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4875"/>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966048"/>
            <a:ext cx="5386917" cy="29267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12" name="Chart Placeholder 11"/>
          <p:cNvSpPr>
            <a:spLocks noGrp="1"/>
          </p:cNvSpPr>
          <p:nvPr>
            <p:ph type="chart" sz="quarter" idx="11"/>
          </p:nvPr>
        </p:nvSpPr>
        <p:spPr>
          <a:xfrm>
            <a:off x="6400800" y="2174876"/>
            <a:ext cx="5029200" cy="3717925"/>
          </a:xfrm>
        </p:spPr>
        <p:txBody>
          <a:bodyPr/>
          <a:lstStyle/>
          <a:p>
            <a:r>
              <a:rPr lang="en-US" dirty="0"/>
              <a:t>Click icon to add chart</a:t>
            </a:r>
          </a:p>
        </p:txBody>
      </p:sp>
      <p:sp>
        <p:nvSpPr>
          <p:cNvPr id="9" name="Slide Number Placeholder 8">
            <a:extLst>
              <a:ext uri="{FF2B5EF4-FFF2-40B4-BE49-F238E27FC236}">
                <a16:creationId xmlns:a16="http://schemas.microsoft.com/office/drawing/2014/main" id="{C0717F37-EB3F-4912-8B16-22DE78163176}"/>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0831399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325339" y="6356350"/>
            <a:ext cx="2844800" cy="365125"/>
          </a:xfrm>
          <a:prstGeom prst="rect">
            <a:avLst/>
          </a:prstGeom>
        </p:spPr>
        <p:txBody>
          <a:bodyPr/>
          <a:lstStyle/>
          <a:p>
            <a:endParaRPr lang="en-US" dirty="0">
              <a:solidFill>
                <a:srgbClr val="8B8B8B"/>
              </a:solidFill>
            </a:endParaRPr>
          </a:p>
        </p:txBody>
      </p:sp>
      <p:sp>
        <p:nvSpPr>
          <p:cNvPr id="5" name="Slide Number Placeholder 8">
            <a:extLst>
              <a:ext uri="{FF2B5EF4-FFF2-40B4-BE49-F238E27FC236}">
                <a16:creationId xmlns:a16="http://schemas.microsoft.com/office/drawing/2014/main" id="{A5D7F9B5-CC5A-4ABE-8117-CC023710B832}"/>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6219851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normAutofit/>
          </a:bodyPr>
          <a:lstStyle>
            <a:lvl1pPr algn="l">
              <a:defRPr sz="2400" b="1" cap="none">
                <a:effectLst/>
              </a:defRPr>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7" name="Slide Number Placeholder 8">
            <a:extLst>
              <a:ext uri="{FF2B5EF4-FFF2-40B4-BE49-F238E27FC236}">
                <a16:creationId xmlns:a16="http://schemas.microsoft.com/office/drawing/2014/main" id="{B061D5B3-FA26-4D91-B231-F26ED369337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6126276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9" name="Table Placeholder 8"/>
          <p:cNvSpPr>
            <a:spLocks noGrp="1"/>
          </p:cNvSpPr>
          <p:nvPr>
            <p:ph type="tbl" sz="quarter" idx="12"/>
          </p:nvPr>
        </p:nvSpPr>
        <p:spPr>
          <a:xfrm>
            <a:off x="609600" y="2145652"/>
            <a:ext cx="10786533" cy="3709048"/>
          </a:xfrm>
        </p:spPr>
        <p:txBody>
          <a:bodyPr/>
          <a:lstStyle/>
          <a:p>
            <a:endParaRPr lang="en-US" dirty="0"/>
          </a:p>
        </p:txBody>
      </p:sp>
      <p:sp>
        <p:nvSpPr>
          <p:cNvPr id="6" name="Slide Number Placeholder 8">
            <a:extLst>
              <a:ext uri="{FF2B5EF4-FFF2-40B4-BE49-F238E27FC236}">
                <a16:creationId xmlns:a16="http://schemas.microsoft.com/office/drawing/2014/main" id="{B614A661-166B-4DF4-B43E-98FAF92466C0}"/>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0859019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4875"/>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966048"/>
            <a:ext cx="5386917" cy="29267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12" name="Chart Placeholder 11"/>
          <p:cNvSpPr>
            <a:spLocks noGrp="1"/>
          </p:cNvSpPr>
          <p:nvPr>
            <p:ph type="chart" sz="quarter" idx="11"/>
          </p:nvPr>
        </p:nvSpPr>
        <p:spPr>
          <a:xfrm>
            <a:off x="6400800" y="2174876"/>
            <a:ext cx="5029200" cy="3717925"/>
          </a:xfrm>
        </p:spPr>
        <p:txBody>
          <a:bodyPr/>
          <a:lstStyle/>
          <a:p>
            <a:endParaRPr lang="en-US" dirty="0"/>
          </a:p>
        </p:txBody>
      </p:sp>
      <p:sp>
        <p:nvSpPr>
          <p:cNvPr id="9" name="Slide Number Placeholder 8">
            <a:extLst>
              <a:ext uri="{FF2B5EF4-FFF2-40B4-BE49-F238E27FC236}">
                <a16:creationId xmlns:a16="http://schemas.microsoft.com/office/drawing/2014/main" id="{1E18E8FD-9C4B-40B0-8F9D-B59F0334C280}"/>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8231624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F7F7F"/>
                </a:solidFill>
              </a:defRPr>
            </a:lvl1pPr>
          </a:lstStyle>
          <a:p>
            <a:r>
              <a:rPr lang="en-US" dirty="0"/>
              <a:t>Click to edit Master title style</a:t>
            </a:r>
          </a:p>
        </p:txBody>
      </p:sp>
      <p:sp>
        <p:nvSpPr>
          <p:cNvPr id="4" name="Date Placeholder 3"/>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C4A25E52-AB28-456E-8D1B-CDBACE8EB3AC}"/>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511945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73326"/>
            <a:ext cx="10363200" cy="981075"/>
          </a:xfrm>
        </p:spPr>
        <p:txBody>
          <a:bodyPr/>
          <a:lstStyle>
            <a:lvl1pPr algn="ctr">
              <a:defRPr b="1"/>
            </a:lvl1pPr>
          </a:lstStyle>
          <a:p>
            <a:r>
              <a:rPr lang="en-US"/>
              <a:t>Click to edit Master title style</a:t>
            </a:r>
            <a:endParaRPr lang="en-US" dirty="0"/>
          </a:p>
        </p:txBody>
      </p:sp>
      <p:sp>
        <p:nvSpPr>
          <p:cNvPr id="3" name="Subtitle 2"/>
          <p:cNvSpPr>
            <a:spLocks noGrp="1"/>
          </p:cNvSpPr>
          <p:nvPr>
            <p:ph type="subTitle" idx="1"/>
          </p:nvPr>
        </p:nvSpPr>
        <p:spPr>
          <a:xfrm>
            <a:off x="1828800" y="3594100"/>
            <a:ext cx="8534400" cy="495300"/>
          </a:xfrm>
        </p:spPr>
        <p:txBody>
          <a:bodyPr>
            <a:normAutofit/>
          </a:bodyPr>
          <a:lstStyle>
            <a:lvl1pPr marL="0" indent="0" algn="ctr">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6" name="Slide Number Placeholder 8">
            <a:extLst>
              <a:ext uri="{FF2B5EF4-FFF2-40B4-BE49-F238E27FC236}">
                <a16:creationId xmlns:a16="http://schemas.microsoft.com/office/drawing/2014/main" id="{3395B0B3-2BEF-4C03-8782-98158BE48CBA}"/>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1026499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8275"/>
            <a:ext cx="10786533"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a:t>Click to edit Master title style</a:t>
            </a:r>
            <a:endParaRPr lang="en-US" dirty="0"/>
          </a:p>
        </p:txBody>
      </p:sp>
      <p:sp>
        <p:nvSpPr>
          <p:cNvPr id="5" name="Slide Number Placeholder 8"/>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2153892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Course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6804" y="1143001"/>
            <a:ext cx="10972800" cy="4983163"/>
          </a:xfrm>
        </p:spPr>
        <p:txBody>
          <a:bodyPr>
            <a:noAutofit/>
          </a:bodyPr>
          <a:lstStyle>
            <a:lvl1pPr eaLnBrk="1" hangingPunct="1">
              <a:buFont typeface="Wingdings" pitchFamily="2" charset="2"/>
              <a:buChar char="§"/>
              <a:defRPr/>
            </a:lvl1pPr>
            <a:lvl2pPr eaLnBrk="1" hangingPunct="1">
              <a:defRPr/>
            </a:lvl2pPr>
            <a:lvl3pPr eaLnBrk="1" hangingPunct="1">
              <a:defRPr/>
            </a:lvl3pPr>
          </a:lstStyle>
          <a:p>
            <a:pPr lvl="0"/>
            <a:r>
              <a:rPr lang="en-US" dirty="0"/>
              <a:t>Click to edit Master text styles</a:t>
            </a:r>
          </a:p>
          <a:p>
            <a:pPr lvl="1"/>
            <a:r>
              <a:rPr lang="en-US" dirty="0"/>
              <a:t>Second level</a:t>
            </a:r>
          </a:p>
          <a:p>
            <a:pPr lvl="2"/>
            <a:r>
              <a:rPr lang="en-US" dirty="0"/>
              <a:t>Third level</a:t>
            </a:r>
          </a:p>
        </p:txBody>
      </p:sp>
      <p:sp>
        <p:nvSpPr>
          <p:cNvPr id="8" name="Title Placeholder 1"/>
          <p:cNvSpPr>
            <a:spLocks noGrp="1"/>
          </p:cNvSpPr>
          <p:nvPr>
            <p:ph type="title"/>
          </p:nvPr>
        </p:nvSpPr>
        <p:spPr bwMode="auto">
          <a:xfrm>
            <a:off x="0" y="152400"/>
            <a:ext cx="12192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7" name="Slide Number Placeholder 8">
            <a:extLst>
              <a:ext uri="{FF2B5EF4-FFF2-40B4-BE49-F238E27FC236}">
                <a16:creationId xmlns:a16="http://schemas.microsoft.com/office/drawing/2014/main" id="{7F3B207E-3951-4EC5-8F67-4228386F0A1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1511633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000" b="1">
                <a:latin typeface="Arial" pitchFamily="34" charset="0"/>
                <a:cs typeface="Arial" pitchFamily="34" charset="0"/>
              </a:defRPr>
            </a:lvl1pPr>
            <a:lvl2pPr>
              <a:defRPr sz="2000" b="1">
                <a:latin typeface="Arial" pitchFamily="34" charset="0"/>
                <a:cs typeface="Arial" pitchFamily="34" charset="0"/>
              </a:defRPr>
            </a:lvl2pPr>
            <a:lvl3pPr>
              <a:defRPr sz="2000" b="1">
                <a:latin typeface="Arial" pitchFamily="34" charset="0"/>
                <a:cs typeface="Arial" pitchFamily="34" charset="0"/>
              </a:defRPr>
            </a:lvl3pPr>
            <a:lvl4pPr>
              <a:defRPr b="1">
                <a:latin typeface="Arial" pitchFamily="34" charset="0"/>
                <a:cs typeface="Arial" pitchFamily="34" charset="0"/>
              </a:defRPr>
            </a:lvl4pPr>
            <a:lvl5pPr>
              <a:defRPr b="1">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lvl1pPr algn="r">
              <a:defRPr sz="2800" b="1" i="1">
                <a:latin typeface="Times New Roman" pitchFamily="18" charset="0"/>
                <a:cs typeface="Times New Roman" pitchFamily="18" charset="0"/>
              </a:defRPr>
            </a:lvl1pPr>
          </a:lstStyle>
          <a:p>
            <a:r>
              <a:rPr lang="en-US" dirty="0"/>
              <a:t>Click to edit Master title style</a:t>
            </a:r>
          </a:p>
        </p:txBody>
      </p:sp>
      <p:sp>
        <p:nvSpPr>
          <p:cNvPr id="5" name="Slide Number Placeholder 8">
            <a:extLst>
              <a:ext uri="{FF2B5EF4-FFF2-40B4-BE49-F238E27FC236}">
                <a16:creationId xmlns:a16="http://schemas.microsoft.com/office/drawing/2014/main" id="{84178DE0-5FCA-4C8A-AFBA-67FA634DB50E}"/>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835043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BB2B79BD-7D57-4113-874C-84B359019FC9}"/>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7715576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F9DF9B5F-7410-4032-B09A-CB822CD6E29B}"/>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53256684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11984" y="274638"/>
            <a:ext cx="10972800" cy="868362"/>
          </a:xfrm>
          <a:prstGeom prst="rect">
            <a:avLst/>
          </a:prstGeom>
        </p:spPr>
        <p:txBody>
          <a:bodyPr vert="horz" lIns="91440" tIns="45720" rIns="91440" bIns="45720" rtlCol="0" anchor="ctr" anchorCtr="0">
            <a:normAutofit/>
          </a:bodyPr>
          <a:lstStyle>
            <a:lvl1pPr algn="ctr">
              <a:lnSpc>
                <a:spcPts val="3200"/>
              </a:lnSpc>
              <a:defRPr lang="en-US" sz="2800" cap="all" baseline="0"/>
            </a:lvl1pPr>
          </a:lstStyle>
          <a:p>
            <a:r>
              <a:rPr lang="en-US"/>
              <a:t>Click to edit Master title style</a:t>
            </a:r>
          </a:p>
        </p:txBody>
      </p:sp>
      <p:sp>
        <p:nvSpPr>
          <p:cNvPr id="8" name="Text Placeholder 2"/>
          <p:cNvSpPr>
            <a:spLocks noGrp="1"/>
          </p:cNvSpPr>
          <p:nvPr>
            <p:ph idx="1"/>
          </p:nvPr>
        </p:nvSpPr>
        <p:spPr>
          <a:xfrm>
            <a:off x="611984" y="1275673"/>
            <a:ext cx="10972800" cy="4678363"/>
          </a:xfrm>
          <a:prstGeom prst="rect">
            <a:avLst/>
          </a:prstGeom>
        </p:spPr>
        <p:txBody>
          <a:bodyPr vert="horz" lIns="91440" tIns="45720" rIns="91440" bIns="45720" rtlCol="0">
            <a:normAutofit/>
          </a:bodyPr>
          <a:lstStyle>
            <a:lvl1pPr>
              <a:spcAft>
                <a:spcPts val="600"/>
              </a:spcAft>
              <a:defRPr lang="en-US" smtClean="0"/>
            </a:lvl1pPr>
            <a:lvl2pPr>
              <a:spcAft>
                <a:spcPts val="600"/>
              </a:spcAft>
              <a:defRPr lang="en-US" smtClean="0"/>
            </a:lvl2pPr>
            <a:lvl3pPr>
              <a:spcAft>
                <a:spcPts val="600"/>
              </a:spcAft>
              <a:defRPr lang="en-US" smtClean="0"/>
            </a:lvl3pPr>
            <a:lvl4pPr marL="1027113" indent="-280988">
              <a:buClr>
                <a:schemeClr val="tx2"/>
              </a:buClr>
              <a:defRPr lang="en-US" smtClean="0"/>
            </a:lvl4pPr>
            <a:lvl5pPr marL="1319213" indent="-228600">
              <a:buClr>
                <a:schemeClr val="tx2"/>
              </a:buClr>
              <a:buSzPct val="60000"/>
              <a:buFont typeface="Wingdings" pitchFamily="2" charset="2"/>
              <a:buChar char="q"/>
              <a:tabLst/>
              <a:defRPr lang="en-US" smtClean="0"/>
            </a:lvl5pPr>
            <a:lvl6pPr marL="1608138" indent="-228600">
              <a:buClr>
                <a:schemeClr val="tx2"/>
              </a:buClr>
              <a:buFont typeface="Helvetica LT Std" pitchFamily="34" charset="0"/>
              <a:buChar char="–"/>
              <a:tabLst/>
              <a:defRPr lang="en-US" smtClean="0"/>
            </a:lvl6pPr>
          </a:lstStyle>
          <a:p>
            <a:pPr lvl="0"/>
            <a:r>
              <a:rPr lang="en-US"/>
              <a:t>Edit Master text styles</a:t>
            </a:r>
          </a:p>
        </p:txBody>
      </p:sp>
      <p:sp>
        <p:nvSpPr>
          <p:cNvPr id="5" name="Slide Number Placeholder 8">
            <a:extLst>
              <a:ext uri="{FF2B5EF4-FFF2-40B4-BE49-F238E27FC236}">
                <a16:creationId xmlns:a16="http://schemas.microsoft.com/office/drawing/2014/main" id="{584D26D8-2F78-40FF-B773-6EE7921DE17E}"/>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113853002"/>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5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E5DCA139-0762-4C4F-B386-FBEA85E50C5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01389807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5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p>
            <a:endParaRPr lang="en-US" dirty="0"/>
          </a:p>
        </p:txBody>
      </p:sp>
      <p:sp>
        <p:nvSpPr>
          <p:cNvPr id="9" name="Table Placeholder 8"/>
          <p:cNvSpPr>
            <a:spLocks noGrp="1"/>
          </p:cNvSpPr>
          <p:nvPr>
            <p:ph type="tbl" sz="quarter" idx="12"/>
          </p:nvPr>
        </p:nvSpPr>
        <p:spPr>
          <a:xfrm>
            <a:off x="609600" y="1491804"/>
            <a:ext cx="10786533" cy="4362899"/>
          </a:xfrm>
        </p:spPr>
        <p:txBody>
          <a:bodyPr/>
          <a:lstStyle/>
          <a:p>
            <a:endParaRPr lang="en-US" dirty="0"/>
          </a:p>
        </p:txBody>
      </p:sp>
      <p:sp>
        <p:nvSpPr>
          <p:cNvPr id="6" name="Slide Number Placeholder 8">
            <a:extLst>
              <a:ext uri="{FF2B5EF4-FFF2-40B4-BE49-F238E27FC236}">
                <a16:creationId xmlns:a16="http://schemas.microsoft.com/office/drawing/2014/main" id="{C4428502-7FEB-4856-821A-092C4551181E}"/>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2299955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15"/>
          <p:cNvSpPr txBox="1">
            <a:spLocks noGrp="1"/>
          </p:cNvSpPr>
          <p:nvPr>
            <p:ph type="title"/>
          </p:nvPr>
        </p:nvSpPr>
        <p:spPr>
          <a:xfrm>
            <a:off x="415600" y="101428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334052"/>
              </a:buClr>
              <a:buSzPts val="2800"/>
              <a:buFont typeface="Open Sans"/>
              <a:buNone/>
              <a:defRPr sz="3600" b="1">
                <a:solidFill>
                  <a:srgbClr val="004282"/>
                </a:solidFill>
                <a:latin typeface="Open Sans"/>
                <a:ea typeface="Open Sans"/>
                <a:cs typeface="Open Sans"/>
                <a:sym typeface="Open San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15"/>
          <p:cNvSpPr txBox="1">
            <a:spLocks noGrp="1"/>
          </p:cNvSpPr>
          <p:nvPr>
            <p:ph type="body" idx="1"/>
          </p:nvPr>
        </p:nvSpPr>
        <p:spPr>
          <a:xfrm>
            <a:off x="415600" y="1826922"/>
            <a:ext cx="11360800" cy="4152967"/>
          </a:xfrm>
          <a:prstGeom prst="rect">
            <a:avLst/>
          </a:prstGeom>
          <a:noFill/>
          <a:ln>
            <a:noFill/>
          </a:ln>
        </p:spPr>
        <p:txBody>
          <a:bodyPr spcFirstLastPara="1" wrap="square" lIns="91425" tIns="91425" rIns="91425" bIns="91425" anchor="t" anchorCtr="0">
            <a:noAutofit/>
          </a:bodyPr>
          <a:lstStyle>
            <a:lvl1pPr marL="609585" lvl="0" indent="-474121" algn="l">
              <a:lnSpc>
                <a:spcPct val="115000"/>
              </a:lnSpc>
              <a:spcBef>
                <a:spcPts val="0"/>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1pPr>
            <a:lvl2pPr marL="1219170" lvl="1" indent="-474121" algn="l">
              <a:lnSpc>
                <a:spcPct val="115000"/>
              </a:lnSpc>
              <a:spcBef>
                <a:spcPts val="0"/>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2pPr>
            <a:lvl3pPr marL="1828754" lvl="2"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3pPr>
            <a:lvl4pPr marL="2438339" lvl="3"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4pPr>
            <a:lvl5pPr marL="3047924" lvl="4"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5pPr>
            <a:lvl6pPr marL="3657509" lvl="5"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6pPr>
            <a:lvl7pPr marL="4267093" lvl="6"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7pPr>
            <a:lvl8pPr marL="4876678" lvl="7"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8pPr>
            <a:lvl9pPr marL="5486263" lvl="8" indent="-474121" algn="l">
              <a:lnSpc>
                <a:spcPct val="115000"/>
              </a:lnSpc>
              <a:spcBef>
                <a:spcPts val="2133"/>
              </a:spcBef>
              <a:spcAft>
                <a:spcPts val="2133"/>
              </a:spcAft>
              <a:buClr>
                <a:srgbClr val="334052"/>
              </a:buClr>
              <a:buSzPts val="2000"/>
              <a:buFont typeface="Open Sans"/>
              <a:buChar char="■"/>
              <a:defRPr>
                <a:solidFill>
                  <a:srgbClr val="334052"/>
                </a:solidFill>
                <a:latin typeface="Open Sans"/>
                <a:ea typeface="Open Sans"/>
                <a:cs typeface="Open Sans"/>
                <a:sym typeface="Open Sans"/>
              </a:defRPr>
            </a:lvl9pPr>
          </a:lstStyle>
          <a:p>
            <a:endParaRPr/>
          </a:p>
        </p:txBody>
      </p:sp>
      <p:sp>
        <p:nvSpPr>
          <p:cNvPr id="18" name="Google Shape;18;p1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203346911"/>
      </p:ext>
    </p:extLst>
  </p:cSld>
  <p:clrMapOvr>
    <a:masterClrMapping/>
  </p:clrMapOvr>
  <p:extLst>
    <p:ext uri="{DCECCB84-F9BA-43D5-87BE-67443E8EF086}">
      <p15:sldGuideLst xmlns:p15="http://schemas.microsoft.com/office/powerpoint/2012/main">
        <p15:guide id="1" orient="horz" pos="468">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baseline="0">
                <a:solidFill>
                  <a:srgbClr val="004283"/>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326DD364-13F5-4F1F-B58D-A48376FBCAD9}"/>
              </a:ext>
            </a:extLst>
          </p:cNvPr>
          <p:cNvSpPr>
            <a:spLocks noGrp="1"/>
          </p:cNvSpPr>
          <p:nvPr>
            <p:ph type="body" sz="quarter" idx="13"/>
          </p:nvPr>
        </p:nvSpPr>
        <p:spPr>
          <a:xfrm>
            <a:off x="609600" y="1200150"/>
            <a:ext cx="11079192" cy="4777956"/>
          </a:xfrm>
        </p:spPr>
        <p:txBody>
          <a:bodyPr/>
          <a:lstStyle>
            <a:lvl1pPr>
              <a:defRPr sz="2400">
                <a:solidFill>
                  <a:srgbClr val="334052"/>
                </a:solidFill>
              </a:defRPr>
            </a:lvl1pPr>
            <a:lvl2pPr>
              <a:defRPr sz="2000">
                <a:solidFill>
                  <a:srgbClr val="334052"/>
                </a:solidFill>
              </a:defRPr>
            </a:lvl2pPr>
            <a:lvl3pPr>
              <a:defRPr sz="1800">
                <a:solidFill>
                  <a:srgbClr val="334052"/>
                </a:solidFill>
              </a:defRPr>
            </a:lvl3pPr>
            <a:lvl4pPr>
              <a:defRPr sz="1600">
                <a:solidFill>
                  <a:srgbClr val="334052"/>
                </a:solidFill>
              </a:defRPr>
            </a:lvl4pPr>
            <a:lvl5pPr>
              <a:defRPr sz="1600">
                <a:solidFill>
                  <a:srgbClr val="33405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a:extLst>
              <a:ext uri="{FF2B5EF4-FFF2-40B4-BE49-F238E27FC236}">
                <a16:creationId xmlns:a16="http://schemas.microsoft.com/office/drawing/2014/main" id="{C5D95E17-6E53-47C4-A1F3-99941F15D78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489338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9" name="Slide Number Placeholder 8">
            <a:extLst>
              <a:ext uri="{FF2B5EF4-FFF2-40B4-BE49-F238E27FC236}">
                <a16:creationId xmlns:a16="http://schemas.microsoft.com/office/drawing/2014/main" id="{9C783EA3-C43A-408B-8A96-2BF3503C5AD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484413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4875"/>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966048"/>
            <a:ext cx="5386917" cy="29267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12" name="Chart Placeholder 11"/>
          <p:cNvSpPr>
            <a:spLocks noGrp="1"/>
          </p:cNvSpPr>
          <p:nvPr>
            <p:ph type="chart" sz="quarter" idx="11"/>
          </p:nvPr>
        </p:nvSpPr>
        <p:spPr>
          <a:xfrm>
            <a:off x="6400800" y="2174876"/>
            <a:ext cx="5029200" cy="3717925"/>
          </a:xfrm>
        </p:spPr>
        <p:txBody>
          <a:bodyPr/>
          <a:lstStyle/>
          <a:p>
            <a:r>
              <a:rPr lang="en-US" dirty="0"/>
              <a:t>Click icon to add chart</a:t>
            </a:r>
          </a:p>
        </p:txBody>
      </p:sp>
      <p:sp>
        <p:nvSpPr>
          <p:cNvPr id="9" name="Slide Number Placeholder 8">
            <a:extLst>
              <a:ext uri="{FF2B5EF4-FFF2-40B4-BE49-F238E27FC236}">
                <a16:creationId xmlns:a16="http://schemas.microsoft.com/office/drawing/2014/main" id="{C0717F37-EB3F-4912-8B16-22DE78163176}"/>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195903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325339" y="6356350"/>
            <a:ext cx="2844800" cy="365125"/>
          </a:xfrm>
          <a:prstGeom prst="rect">
            <a:avLst/>
          </a:prstGeom>
        </p:spPr>
        <p:txBody>
          <a:bodyPr/>
          <a:lstStyle/>
          <a:p>
            <a:endParaRPr lang="en-US" dirty="0">
              <a:solidFill>
                <a:srgbClr val="8B8B8B"/>
              </a:solidFill>
            </a:endParaRPr>
          </a:p>
        </p:txBody>
      </p:sp>
      <p:sp>
        <p:nvSpPr>
          <p:cNvPr id="5" name="Slide Number Placeholder 8">
            <a:extLst>
              <a:ext uri="{FF2B5EF4-FFF2-40B4-BE49-F238E27FC236}">
                <a16:creationId xmlns:a16="http://schemas.microsoft.com/office/drawing/2014/main" id="{A5D7F9B5-CC5A-4ABE-8117-CC023710B832}"/>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437038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normAutofit/>
          </a:bodyPr>
          <a:lstStyle>
            <a:lvl1pPr algn="l">
              <a:defRPr sz="2400" b="1" cap="none">
                <a:effectLst/>
              </a:defRPr>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7" name="Slide Number Placeholder 8">
            <a:extLst>
              <a:ext uri="{FF2B5EF4-FFF2-40B4-BE49-F238E27FC236}">
                <a16:creationId xmlns:a16="http://schemas.microsoft.com/office/drawing/2014/main" id="{B061D5B3-FA26-4D91-B231-F26ED369337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425156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9" name="Table Placeholder 8"/>
          <p:cNvSpPr>
            <a:spLocks noGrp="1"/>
          </p:cNvSpPr>
          <p:nvPr>
            <p:ph type="tbl" sz="quarter" idx="12"/>
          </p:nvPr>
        </p:nvSpPr>
        <p:spPr>
          <a:xfrm>
            <a:off x="609600" y="2145652"/>
            <a:ext cx="10786533" cy="3709048"/>
          </a:xfrm>
        </p:spPr>
        <p:txBody>
          <a:bodyPr/>
          <a:lstStyle/>
          <a:p>
            <a:endParaRPr lang="en-US" dirty="0"/>
          </a:p>
        </p:txBody>
      </p:sp>
      <p:sp>
        <p:nvSpPr>
          <p:cNvPr id="6" name="Slide Number Placeholder 8">
            <a:extLst>
              <a:ext uri="{FF2B5EF4-FFF2-40B4-BE49-F238E27FC236}">
                <a16:creationId xmlns:a16="http://schemas.microsoft.com/office/drawing/2014/main" id="{B614A661-166B-4DF4-B43E-98FAF92466C0}"/>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6708679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1.png"/><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3.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4268A2A-08D9-4EB7-800F-3189127D599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616748"/>
            <a:ext cx="12192000" cy="3624504"/>
          </a:xfrm>
          <a:prstGeom prst="rect">
            <a:avLst/>
          </a:prstGeom>
        </p:spPr>
      </p:pic>
    </p:spTree>
    <p:extLst>
      <p:ext uri="{BB962C8B-B14F-4D97-AF65-F5344CB8AC3E}">
        <p14:creationId xmlns:p14="http://schemas.microsoft.com/office/powerpoint/2010/main" val="821364551"/>
      </p:ext>
    </p:extLst>
  </p:cSld>
  <p:clrMap bg1="lt1" tx1="dk1" bg2="lt2" tx2="dk2" accent1="accent1" accent2="accent2" accent3="accent3" accent4="accent4" accent5="accent5" accent6="accent6" hlink="hlink" folHlink="folHlink"/>
  <p:sldLayoutIdLst>
    <p:sldLayoutId id="2147483673"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88275"/>
            <a:ext cx="10972800" cy="81135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9600" y="1199634"/>
            <a:ext cx="10972800" cy="379907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t"/>
          <a:lstStyle>
            <a:lvl1pPr algn="ctr">
              <a:defRPr sz="1000">
                <a:solidFill>
                  <a:schemeClr val="tx2"/>
                </a:solidFill>
              </a:defRPr>
            </a:lvl1pPr>
          </a:lstStyle>
          <a:p>
            <a:r>
              <a:rPr lang="en-US" dirty="0">
                <a:solidFill>
                  <a:srgbClr val="1F497D"/>
                </a:solidFill>
              </a:rPr>
              <a:t>(#)</a:t>
            </a:r>
          </a:p>
        </p:txBody>
      </p:sp>
      <p:pic>
        <p:nvPicPr>
          <p:cNvPr id="6" name="Picture 5" descr="A close up of a sign&#10;&#10;Description automatically generated">
            <a:extLst>
              <a:ext uri="{FF2B5EF4-FFF2-40B4-BE49-F238E27FC236}">
                <a16:creationId xmlns:a16="http://schemas.microsoft.com/office/drawing/2014/main" id="{C4367302-18AD-44F9-B43A-24490776962B}"/>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115747" y="6124084"/>
            <a:ext cx="2465408" cy="732930"/>
          </a:xfrm>
          <a:prstGeom prst="rect">
            <a:avLst/>
          </a:prstGeom>
        </p:spPr>
      </p:pic>
    </p:spTree>
    <p:extLst>
      <p:ext uri="{BB962C8B-B14F-4D97-AF65-F5344CB8AC3E}">
        <p14:creationId xmlns:p14="http://schemas.microsoft.com/office/powerpoint/2010/main" val="348071875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8" r:id="rId10"/>
    <p:sldLayoutId id="2147483690" r:id="rId11"/>
    <p:sldLayoutId id="2147483692" r:id="rId12"/>
    <p:sldLayoutId id="2147483693" r:id="rId13"/>
    <p:sldLayoutId id="2147483694" r:id="rId14"/>
    <p:sldLayoutId id="2147483695" r:id="rId15"/>
    <p:sldLayoutId id="2147483696" r:id="rId16"/>
    <p:sldLayoutId id="2147483697" r:id="rId17"/>
    <p:sldLayoutId id="2147483700" r:id="rId18"/>
  </p:sldLayoutIdLst>
  <p:hf hdr="0" ftr="0" dt="0"/>
  <p:txStyles>
    <p:titleStyle>
      <a:lvl1pPr algn="l" defTabSz="457200" rtl="0" eaLnBrk="1" latinLnBrk="0" hangingPunct="1">
        <a:lnSpc>
          <a:spcPct val="80000"/>
        </a:lnSpc>
        <a:spcBef>
          <a:spcPct val="0"/>
        </a:spcBef>
        <a:buNone/>
        <a:defRPr sz="3200" b="1" kern="1200" cap="all">
          <a:solidFill>
            <a:srgbClr val="004383"/>
          </a:solidFill>
          <a:effectLst/>
          <a:latin typeface="+mj-lt"/>
          <a:ea typeface="+mj-ea"/>
          <a:cs typeface="+mj-cs"/>
        </a:defRPr>
      </a:lvl1pPr>
    </p:titleStyle>
    <p:body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88275"/>
            <a:ext cx="10972800" cy="81135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9600" y="1199634"/>
            <a:ext cx="10972800" cy="379907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t"/>
          <a:lstStyle>
            <a:lvl1pPr algn="ctr">
              <a:defRPr sz="1000">
                <a:solidFill>
                  <a:schemeClr val="tx2"/>
                </a:solidFill>
              </a:defRPr>
            </a:lvl1pPr>
          </a:lstStyle>
          <a:p>
            <a:r>
              <a:rPr lang="en-US" dirty="0">
                <a:solidFill>
                  <a:srgbClr val="1F497D"/>
                </a:solidFill>
              </a:rPr>
              <a:t>(#)</a:t>
            </a:r>
          </a:p>
        </p:txBody>
      </p:sp>
      <p:pic>
        <p:nvPicPr>
          <p:cNvPr id="6" name="Picture 5" descr="A close up of a sign&#10;&#10;Description automatically generated">
            <a:extLst>
              <a:ext uri="{FF2B5EF4-FFF2-40B4-BE49-F238E27FC236}">
                <a16:creationId xmlns:a16="http://schemas.microsoft.com/office/drawing/2014/main" id="{C4367302-18AD-44F9-B43A-24490776962B}"/>
              </a:ext>
            </a:extLst>
          </p:cNvP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115747" y="6124084"/>
            <a:ext cx="2465408" cy="732930"/>
          </a:xfrm>
          <a:prstGeom prst="rect">
            <a:avLst/>
          </a:prstGeom>
        </p:spPr>
      </p:pic>
    </p:spTree>
    <p:extLst>
      <p:ext uri="{BB962C8B-B14F-4D97-AF65-F5344CB8AC3E}">
        <p14:creationId xmlns:p14="http://schemas.microsoft.com/office/powerpoint/2010/main" val="3450386522"/>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3830" r:id="rId13"/>
    <p:sldLayoutId id="2147483831" r:id="rId14"/>
    <p:sldLayoutId id="2147483832" r:id="rId15"/>
    <p:sldLayoutId id="2147483833" r:id="rId16"/>
    <p:sldLayoutId id="2147483834" r:id="rId17"/>
    <p:sldLayoutId id="2147483835" r:id="rId18"/>
    <p:sldLayoutId id="2147483837" r:id="rId19"/>
  </p:sldLayoutIdLst>
  <p:hf hdr="0" ftr="0" dt="0"/>
  <p:txStyles>
    <p:titleStyle>
      <a:lvl1pPr algn="l" defTabSz="457200" rtl="0" eaLnBrk="1" latinLnBrk="0" hangingPunct="1">
        <a:lnSpc>
          <a:spcPct val="80000"/>
        </a:lnSpc>
        <a:spcBef>
          <a:spcPct val="0"/>
        </a:spcBef>
        <a:buNone/>
        <a:defRPr sz="3200" b="1" kern="1200" cap="all">
          <a:solidFill>
            <a:srgbClr val="004383"/>
          </a:solidFill>
          <a:effectLst/>
          <a:latin typeface="+mj-lt"/>
          <a:ea typeface="+mj-ea"/>
          <a:cs typeface="+mj-cs"/>
        </a:defRPr>
      </a:lvl1pPr>
    </p:titleStyle>
    <p:body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niemopen/niem-model/issues/86" TargetMode="External"/><Relationship Id="rId2" Type="http://schemas.openxmlformats.org/officeDocument/2006/relationships/hyperlink" Target="https://usg01.safelinks.protection.office365.us/?url=https%3A%2F%2Fgithub.com%2Fniemopen%2Fniem-model%2Fissues%3Fq%3Dis%253Aissue%2Bmilestone%253A6.0-psd01%2Bis%253Aopen&amp;data=05%7C01%7Cstephen.m.sullivan14.ctr%40mail.mil%7C8843cde623314bc4b8d008dbcb2d32d7%7C102d0191eeae4761b1cb1a83e86ef445%7C0%7C0%7C638327167200155892%7CUnknown%7CTWFpbGZsb3d8eyJWIjoiMC4wLjAwMDAiLCJQIjoiV2luMzIiLCJBTiI6Ik1haWwiLCJXVCI6Mn0%3D%7C3000%7C%7C%7C&amp;sdata=UNYusmiGx%2BXVxxDaz8nQH17WgOAT9cd5jh0gslQ%2FSVw%3D&amp;reserved=0" TargetMode="External"/><Relationship Id="rId1" Type="http://schemas.openxmlformats.org/officeDocument/2006/relationships/slideLayout" Target="../slideLayouts/slideLayout4.xml"/><Relationship Id="rId5" Type="http://schemas.openxmlformats.org/officeDocument/2006/relationships/hyperlink" Target="https://github.com/niemopen/niem-model/issues/88" TargetMode="External"/><Relationship Id="rId4" Type="http://schemas.openxmlformats.org/officeDocument/2006/relationships/hyperlink" Target="https://github.com/niemopen/niem-model/issues/87"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3" Type="http://schemas.openxmlformats.org/officeDocument/2006/relationships/image" Target="../media/image6.png"/><Relationship Id="rId18" Type="http://schemas.openxmlformats.org/officeDocument/2006/relationships/hyperlink" Target="mailto:https://www.niem.gov/about-niem/message-exchange-package-mep-registry-repository" TargetMode="External"/><Relationship Id="rId26" Type="http://schemas.openxmlformats.org/officeDocument/2006/relationships/hyperlink" Target="https://github.com/niemopen/nmo-training" TargetMode="External"/><Relationship Id="rId3" Type="http://schemas.openxmlformats.org/officeDocument/2006/relationships/hyperlink" Target="https://niemopen.slack.com/?redir=%2Fgantry%2Fauth%3Fapp%3Dclient%26lc%3D1683201626%26return_to%3D%252Fclient%252FT03UDR5ANG6%252FC03ULAE89DZ%26teams%3D" TargetMode="External"/><Relationship Id="rId21" Type="http://schemas.openxmlformats.org/officeDocument/2006/relationships/hyperlink" Target="https://niemopen.org/" TargetMode="External"/><Relationship Id="rId34" Type="http://schemas.openxmlformats.org/officeDocument/2006/relationships/hyperlink" Target="mailto:beth.l.smalley.civ@mail.mil" TargetMode="External"/><Relationship Id="rId7" Type="http://schemas.openxmlformats.org/officeDocument/2006/relationships/image" Target="../media/image1.png"/><Relationship Id="rId12" Type="http://schemas.openxmlformats.org/officeDocument/2006/relationships/hyperlink" Target="https://twitter.com/NIEMconnects?ref_src=twsrc%5Etfw" TargetMode="External"/><Relationship Id="rId17" Type="http://schemas.openxmlformats.org/officeDocument/2006/relationships/hyperlink" Target="https://www.youtube.com/channel/UCg9qV22PXLBjG41hc-EwVrQ" TargetMode="External"/><Relationship Id="rId25" Type="http://schemas.openxmlformats.org/officeDocument/2006/relationships/hyperlink" Target="https://github.com/niemopen/nmo-admin" TargetMode="External"/><Relationship Id="rId33" Type="http://schemas.openxmlformats.org/officeDocument/2006/relationships/hyperlink" Target="mailto:akatherine.b.escobar.civ@mail.mil" TargetMode="External"/><Relationship Id="rId2" Type="http://schemas.openxmlformats.org/officeDocument/2006/relationships/notesSlide" Target="../notesSlides/notesSlide1.xml"/><Relationship Id="rId16" Type="http://schemas.openxmlformats.org/officeDocument/2006/relationships/image" Target="../media/image8.png"/><Relationship Id="rId20" Type="http://schemas.openxmlformats.org/officeDocument/2006/relationships/hyperlink" Target="https://www.niem.gov/" TargetMode="External"/><Relationship Id="rId29" Type="http://schemas.openxmlformats.org/officeDocument/2006/relationships/hyperlink" Target="https://lists.oasis-open-projects.org/g/niemopen-pgb" TargetMode="External"/><Relationship Id="rId1" Type="http://schemas.openxmlformats.org/officeDocument/2006/relationships/slideLayout" Target="../slideLayouts/slideLayout22.xml"/><Relationship Id="rId6" Type="http://schemas.openxmlformats.org/officeDocument/2006/relationships/image" Target="../media/image3.JPG"/><Relationship Id="rId11" Type="http://schemas.openxmlformats.org/officeDocument/2006/relationships/image" Target="../media/image5.png"/><Relationship Id="rId24" Type="http://schemas.openxmlformats.org/officeDocument/2006/relationships/hyperlink" Target="https://github.com/niemopen/nbac-admin" TargetMode="External"/><Relationship Id="rId32" Type="http://schemas.openxmlformats.org/officeDocument/2006/relationships/hyperlink" Target="https://lists.oasis-open-projects.org/g/niemopen-nmotsc" TargetMode="External"/><Relationship Id="rId5" Type="http://schemas.openxmlformats.org/officeDocument/2006/relationships/hyperlink" Target="https://www.oasis-open.org/" TargetMode="External"/><Relationship Id="rId15" Type="http://schemas.openxmlformats.org/officeDocument/2006/relationships/hyperlink" Target="https://www.linkedin.com/groups/1903175/profile" TargetMode="External"/><Relationship Id="rId23" Type="http://schemas.openxmlformats.org/officeDocument/2006/relationships/hyperlink" Target="https://github.com/niemopen/ntac-admin" TargetMode="External"/><Relationship Id="rId28" Type="http://schemas.openxmlformats.org/officeDocument/2006/relationships/hyperlink" Target="https://lists.oasis-open-projects.org/g/niemopen" TargetMode="External"/><Relationship Id="rId10" Type="http://schemas.openxmlformats.org/officeDocument/2006/relationships/hyperlink" Target="https://oasis-open.atlassian.net/wiki/spaces/NIEM/overview" TargetMode="External"/><Relationship Id="rId19" Type="http://schemas.openxmlformats.org/officeDocument/2006/relationships/hyperlink" Target="mailto:https://sourceforge.net/projects/niem-mep-builder/" TargetMode="External"/><Relationship Id="rId31" Type="http://schemas.openxmlformats.org/officeDocument/2006/relationships/hyperlink" Target="https://lists.oasis-open-projects.org/g/niemopen-nbactsc" TargetMode="External"/><Relationship Id="rId4" Type="http://schemas.openxmlformats.org/officeDocument/2006/relationships/image" Target="../media/image2.png"/><Relationship Id="rId9" Type="http://schemas.openxmlformats.org/officeDocument/2006/relationships/image" Target="../media/image4.png"/><Relationship Id="rId14" Type="http://schemas.openxmlformats.org/officeDocument/2006/relationships/image" Target="../media/image7.png"/><Relationship Id="rId22" Type="http://schemas.openxmlformats.org/officeDocument/2006/relationships/hyperlink" Target="https://wmaafip.js.mil/Account/Login?ReturnUrl=%2F" TargetMode="External"/><Relationship Id="rId27" Type="http://schemas.openxmlformats.org/officeDocument/2006/relationships/hyperlink" Target="https://niemopen.slack.com/" TargetMode="External"/><Relationship Id="rId30" Type="http://schemas.openxmlformats.org/officeDocument/2006/relationships/hyperlink" Target="https://lists.oasis-open-projects.org/g/niemopen-ntactsc" TargetMode="External"/><Relationship Id="rId8" Type="http://schemas.openxmlformats.org/officeDocument/2006/relationships/hyperlink" Target="https://github.com/niemope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A4157-FEAC-A82E-2CDA-9BCD54EC8C83}"/>
              </a:ext>
            </a:extLst>
          </p:cNvPr>
          <p:cNvSpPr>
            <a:spLocks noGrp="1"/>
          </p:cNvSpPr>
          <p:nvPr>
            <p:ph type="title"/>
          </p:nvPr>
        </p:nvSpPr>
        <p:spPr/>
        <p:txBody>
          <a:bodyPr/>
          <a:lstStyle/>
          <a:p>
            <a:r>
              <a:rPr lang="en-US" dirty="0"/>
              <a:t>NBAC TSC Slides</a:t>
            </a:r>
            <a:br>
              <a:rPr lang="en-US" dirty="0"/>
            </a:br>
            <a:r>
              <a:rPr lang="en-US" dirty="0"/>
              <a:t>26 October 2023 Meeting</a:t>
            </a:r>
          </a:p>
        </p:txBody>
      </p:sp>
      <p:sp>
        <p:nvSpPr>
          <p:cNvPr id="3" name="TextBox 2">
            <a:extLst>
              <a:ext uri="{FF2B5EF4-FFF2-40B4-BE49-F238E27FC236}">
                <a16:creationId xmlns:a16="http://schemas.microsoft.com/office/drawing/2014/main" id="{A2CC8BF6-6FD8-9281-A04C-E902C766E692}"/>
              </a:ext>
            </a:extLst>
          </p:cNvPr>
          <p:cNvSpPr txBox="1"/>
          <p:nvPr/>
        </p:nvSpPr>
        <p:spPr>
          <a:xfrm>
            <a:off x="2965268" y="5825121"/>
            <a:ext cx="6865982" cy="369332"/>
          </a:xfrm>
          <a:prstGeom prst="rect">
            <a:avLst/>
          </a:prstGeom>
          <a:noFill/>
        </p:spPr>
        <p:txBody>
          <a:bodyPr wrap="none" rtlCol="0">
            <a:spAutoFit/>
          </a:bodyPr>
          <a:lstStyle/>
          <a:p>
            <a:r>
              <a:rPr lang="en-US" dirty="0">
                <a:solidFill>
                  <a:schemeClr val="bg2">
                    <a:lumMod val="10000"/>
                  </a:schemeClr>
                </a:solidFill>
              </a:rPr>
              <a:t>https://github.com/niemopen/nbac-admin/tree/main/misc-briefings</a:t>
            </a:r>
          </a:p>
        </p:txBody>
      </p:sp>
    </p:spTree>
    <p:extLst>
      <p:ext uri="{BB962C8B-B14F-4D97-AF65-F5344CB8AC3E}">
        <p14:creationId xmlns:p14="http://schemas.microsoft.com/office/powerpoint/2010/main" val="2409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C39A6-9B41-66F4-F1D2-E45C0F93BF0B}"/>
              </a:ext>
            </a:extLst>
          </p:cNvPr>
          <p:cNvSpPr>
            <a:spLocks noGrp="1"/>
          </p:cNvSpPr>
          <p:nvPr>
            <p:ph type="title"/>
          </p:nvPr>
        </p:nvSpPr>
        <p:spPr/>
        <p:txBody>
          <a:bodyPr/>
          <a:lstStyle/>
          <a:p>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26 Oct 2023 NBAC TSC Agenda </a:t>
            </a:r>
            <a:r>
              <a:rPr lang="en-US" dirty="0">
                <a:solidFill>
                  <a:srgbClr val="242424"/>
                </a:solidFill>
                <a:latin typeface="Arial" panose="020B0604020202020204" pitchFamily="34" charset="0"/>
                <a:ea typeface="Times New Roman" panose="02020603050405020304" pitchFamily="18" charset="0"/>
                <a:cs typeface="Times New Roman" panose="02020603050405020304" pitchFamily="18" charset="0"/>
              </a:rPr>
              <a:t> </a:t>
            </a:r>
            <a:r>
              <a:rPr lang="en-US" sz="2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br>
              <a:rPr lang="en-US" sz="18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EA864EEF-3235-8242-614A-BBBDBEED6B0D}"/>
              </a:ext>
            </a:extLst>
          </p:cNvPr>
          <p:cNvSpPr>
            <a:spLocks noGrp="1"/>
          </p:cNvSpPr>
          <p:nvPr>
            <p:ph type="body" sz="quarter" idx="13"/>
          </p:nvPr>
        </p:nvSpPr>
        <p:spPr>
          <a:xfrm>
            <a:off x="609600" y="1200149"/>
            <a:ext cx="11079192" cy="5052369"/>
          </a:xfrm>
        </p:spPr>
        <p:txBody>
          <a:bodyPr>
            <a:normAutofit fontScale="70000" lnSpcReduction="20000"/>
          </a:bodyPr>
          <a:lstStyle/>
          <a:p>
            <a:pPr marL="0" marR="0" indent="0">
              <a:lnSpc>
                <a:spcPct val="107000"/>
              </a:lnSpc>
              <a:spcBef>
                <a:spcPts val="0"/>
              </a:spcBef>
              <a:spcAft>
                <a:spcPts val="0"/>
              </a:spcAft>
              <a:buNone/>
            </a:pPr>
            <a:r>
              <a:rPr lang="en-US" sz="3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US" sz="3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36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1:00</a:t>
            </a:r>
            <a:r>
              <a:rPr lang="en-US" sz="3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NBAC Co-Chair Opening Remarks – Mr. Kamran Atri, Mr. Thomas Krul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0"/>
              </a:spcAft>
              <a:buNone/>
            </a:pPr>
            <a:r>
              <a:rPr lang="en-US" sz="3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32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r>
              <a:rPr lang="en-US"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ts val="0"/>
              </a:spcBef>
              <a:buSzPts val="1000"/>
              <a:buFontTx/>
              <a:buChar char="—"/>
              <a:tabLst>
                <a:tab pos="457200" algn="l"/>
              </a:tabLst>
            </a:pPr>
            <a:r>
              <a:rPr lang="en-US" sz="2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 reminder that Our November NBAC TSC Meeting will be held on Thursday, 16 November to from 1-2 PM to deconflict with  the Thanksgiving Holiday &amp; the December meeting will be held on 21</a:t>
            </a:r>
            <a:r>
              <a:rPr lang="en-US" sz="2600" baseline="300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st</a:t>
            </a:r>
            <a:r>
              <a:rPr lang="en-US" sz="2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p>
          <a:p>
            <a:pPr marL="457200" lvl="1" indent="0">
              <a:lnSpc>
                <a:spcPct val="107000"/>
              </a:lnSpc>
              <a:spcBef>
                <a:spcPts val="0"/>
              </a:spcBef>
              <a:buSzPts val="1000"/>
              <a:buNone/>
              <a:tabLst>
                <a:tab pos="457200" algn="l"/>
              </a:tabLst>
            </a:pPr>
            <a:endParaRPr lang="en-US" sz="2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lvl="1">
              <a:lnSpc>
                <a:spcPct val="107000"/>
              </a:lnSpc>
              <a:spcBef>
                <a:spcPts val="0"/>
              </a:spcBef>
              <a:buSzPts val="1000"/>
              <a:buFontTx/>
              <a:buChar char="—"/>
              <a:tabLst>
                <a:tab pos="457200" algn="l"/>
              </a:tabLst>
            </a:pPr>
            <a:r>
              <a:rPr lang="en-US" sz="2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We will be holding a short meeting today because the PGB meets starting at 2 PM (PGB Agenda Slide)</a:t>
            </a:r>
          </a:p>
          <a:p>
            <a:pPr marL="457200" lvl="1" indent="0">
              <a:lnSpc>
                <a:spcPct val="107000"/>
              </a:lnSpc>
              <a:spcBef>
                <a:spcPts val="0"/>
              </a:spcBef>
              <a:buSzPts val="1000"/>
              <a:buNone/>
              <a:tabLst>
                <a:tab pos="457200" algn="l"/>
              </a:tabLst>
            </a:pPr>
            <a:r>
              <a:rPr lang="en-US" sz="26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36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1:10</a:t>
            </a:r>
            <a:r>
              <a:rPr lang="en-US" sz="3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NIEM Management Office (NMO) Update – Ms. Katherine Escobar </a:t>
            </a:r>
          </a:p>
          <a:p>
            <a:pPr marL="0" marR="0">
              <a:lnSpc>
                <a:spcPct val="107000"/>
              </a:lnSpc>
              <a:spcBef>
                <a:spcPts val="0"/>
              </a:spcBef>
              <a:spcAft>
                <a:spcPts val="0"/>
              </a:spcAft>
            </a:pPr>
            <a:r>
              <a:rPr lang="en-US" sz="3600" b="1"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1:15 </a:t>
            </a:r>
            <a:r>
              <a:rPr lang="en-US" sz="36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PGB Agenda &amp; Highlights/ NIEM 6.0 Planning</a:t>
            </a:r>
            <a:r>
              <a:rPr lang="en-US" sz="3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36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1:20</a:t>
            </a:r>
            <a:r>
              <a:rPr lang="en-US" sz="3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NTAC Update – Mr. Jim Cabral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36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1:25</a:t>
            </a:r>
            <a:r>
              <a:rPr lang="en-US" sz="3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Communications &amp; Outreach NMO Sub-Committee update – Paul</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3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Wormeli  </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36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1:30</a:t>
            </a:r>
            <a:r>
              <a:rPr lang="en-US" sz="3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Questions/Final Remarks</a:t>
            </a:r>
            <a:endParaRPr lang="en-US" dirty="0"/>
          </a:p>
        </p:txBody>
      </p:sp>
      <p:sp>
        <p:nvSpPr>
          <p:cNvPr id="4" name="Slide Number Placeholder 3">
            <a:extLst>
              <a:ext uri="{FF2B5EF4-FFF2-40B4-BE49-F238E27FC236}">
                <a16:creationId xmlns:a16="http://schemas.microsoft.com/office/drawing/2014/main" id="{0F824B73-4369-DD9B-4F21-7F70561F100B}"/>
              </a:ext>
            </a:extLst>
          </p:cNvPr>
          <p:cNvSpPr>
            <a:spLocks noGrp="1"/>
          </p:cNvSpPr>
          <p:nvPr>
            <p:ph type="sldNum" sz="quarter" idx="4"/>
          </p:nvPr>
        </p:nvSpPr>
        <p:spPr/>
        <p:txBody>
          <a:bodyPr/>
          <a:lstStyle/>
          <a:p>
            <a:fld id="{6E6030FC-FB78-5E4D-92EA-5D9433591EA9}" type="slidenum">
              <a:rPr lang="en-US" smtClean="0"/>
              <a:pPr/>
              <a:t>2</a:t>
            </a:fld>
            <a:endParaRPr lang="en-US" dirty="0"/>
          </a:p>
        </p:txBody>
      </p:sp>
    </p:spTree>
    <p:extLst>
      <p:ext uri="{BB962C8B-B14F-4D97-AF65-F5344CB8AC3E}">
        <p14:creationId xmlns:p14="http://schemas.microsoft.com/office/powerpoint/2010/main" val="41056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E6BE-449B-448E-B631-B89ACB6A25F7}"/>
              </a:ext>
            </a:extLst>
          </p:cNvPr>
          <p:cNvSpPr>
            <a:spLocks noGrp="1"/>
          </p:cNvSpPr>
          <p:nvPr>
            <p:ph type="title"/>
          </p:nvPr>
        </p:nvSpPr>
        <p:spPr>
          <a:xfrm>
            <a:off x="609600" y="121052"/>
            <a:ext cx="10972800" cy="636294"/>
          </a:xfrm>
        </p:spPr>
        <p:txBody>
          <a:bodyPr/>
          <a:lstStyle/>
          <a:p>
            <a:r>
              <a:rPr lang="en-US" dirty="0"/>
              <a:t>Proposed 26 Oct 2023 PGB Agenda</a:t>
            </a:r>
          </a:p>
        </p:txBody>
      </p:sp>
      <p:sp>
        <p:nvSpPr>
          <p:cNvPr id="3" name="Text Placeholder 2">
            <a:extLst>
              <a:ext uri="{FF2B5EF4-FFF2-40B4-BE49-F238E27FC236}">
                <a16:creationId xmlns:a16="http://schemas.microsoft.com/office/drawing/2014/main" id="{E8452E24-7A9E-4302-B0A3-929355328468}"/>
              </a:ext>
            </a:extLst>
          </p:cNvPr>
          <p:cNvSpPr>
            <a:spLocks noGrp="1"/>
          </p:cNvSpPr>
          <p:nvPr>
            <p:ph type="body" sz="quarter" idx="13"/>
          </p:nvPr>
        </p:nvSpPr>
        <p:spPr>
          <a:xfrm>
            <a:off x="764335" y="924908"/>
            <a:ext cx="5174974" cy="5171673"/>
          </a:xfrm>
        </p:spPr>
        <p:txBody>
          <a:bodyPr>
            <a:normAutofit fontScale="77500" lnSpcReduction="20000"/>
          </a:bodyPr>
          <a:lstStyle/>
          <a:p>
            <a:pPr marL="0" indent="0">
              <a:buNone/>
            </a:pPr>
            <a:r>
              <a:rPr lang="en-US" b="1" dirty="0">
                <a:solidFill>
                  <a:schemeClr val="bg2">
                    <a:lumMod val="10000"/>
                  </a:schemeClr>
                </a:solidFill>
              </a:rPr>
              <a:t>Call to Order</a:t>
            </a:r>
          </a:p>
          <a:p>
            <a:pPr lvl="1"/>
            <a:r>
              <a:rPr lang="en-US" dirty="0">
                <a:solidFill>
                  <a:schemeClr val="bg2">
                    <a:lumMod val="10000"/>
                  </a:schemeClr>
                </a:solidFill>
              </a:rPr>
              <a:t>TEAMS Link</a:t>
            </a:r>
          </a:p>
          <a:p>
            <a:pPr lvl="1"/>
            <a:r>
              <a:rPr lang="en-US" dirty="0">
                <a:solidFill>
                  <a:schemeClr val="bg2">
                    <a:lumMod val="10000"/>
                  </a:schemeClr>
                </a:solidFill>
              </a:rPr>
              <a:t>Meeting Etiquette</a:t>
            </a:r>
          </a:p>
          <a:p>
            <a:pPr lvl="1"/>
            <a:r>
              <a:rPr lang="en-US" dirty="0">
                <a:solidFill>
                  <a:schemeClr val="bg2">
                    <a:lumMod val="10000"/>
                  </a:schemeClr>
                </a:solidFill>
              </a:rPr>
              <a:t>Note Takers</a:t>
            </a:r>
          </a:p>
          <a:p>
            <a:pPr lvl="1"/>
            <a:r>
              <a:rPr lang="en-US" dirty="0">
                <a:solidFill>
                  <a:schemeClr val="bg2">
                    <a:lumMod val="10000"/>
                  </a:schemeClr>
                </a:solidFill>
              </a:rPr>
              <a:t>Roll Call &amp; Introductions</a:t>
            </a:r>
          </a:p>
          <a:p>
            <a:pPr lvl="2"/>
            <a:r>
              <a:rPr lang="en-US" dirty="0">
                <a:solidFill>
                  <a:schemeClr val="bg2">
                    <a:lumMod val="10000"/>
                  </a:schemeClr>
                </a:solidFill>
              </a:rPr>
              <a:t>PGB Voting Members (Sponsors)</a:t>
            </a:r>
          </a:p>
          <a:p>
            <a:pPr lvl="2"/>
            <a:r>
              <a:rPr lang="en-US" dirty="0">
                <a:solidFill>
                  <a:schemeClr val="bg2">
                    <a:lumMod val="10000"/>
                  </a:schemeClr>
                </a:solidFill>
              </a:rPr>
              <a:t>PGB Expert Voting Members (TSCs)</a:t>
            </a:r>
          </a:p>
          <a:p>
            <a:pPr lvl="2"/>
            <a:r>
              <a:rPr lang="en-US" dirty="0">
                <a:solidFill>
                  <a:schemeClr val="bg2">
                    <a:lumMod val="10000"/>
                  </a:schemeClr>
                </a:solidFill>
              </a:rPr>
              <a:t>PGB Non-Voting Members (TSC Co-Chairs)</a:t>
            </a:r>
          </a:p>
          <a:p>
            <a:pPr lvl="2"/>
            <a:r>
              <a:rPr lang="en-US" dirty="0">
                <a:solidFill>
                  <a:schemeClr val="bg2">
                    <a:lumMod val="10000"/>
                  </a:schemeClr>
                </a:solidFill>
              </a:rPr>
              <a:t>TSC Co-Chairs &amp; NIEMOpen Maintainers</a:t>
            </a:r>
          </a:p>
          <a:p>
            <a:r>
              <a:rPr lang="en-US" dirty="0">
                <a:solidFill>
                  <a:schemeClr val="bg2">
                    <a:lumMod val="10000"/>
                  </a:schemeClr>
                </a:solidFill>
              </a:rPr>
              <a:t>Approval of Agenda</a:t>
            </a:r>
          </a:p>
          <a:p>
            <a:r>
              <a:rPr lang="en-US" dirty="0">
                <a:solidFill>
                  <a:schemeClr val="bg2">
                    <a:lumMod val="10000"/>
                  </a:schemeClr>
                </a:solidFill>
              </a:rPr>
              <a:t>Around-the-Horn – PGB Voting Members</a:t>
            </a:r>
          </a:p>
          <a:p>
            <a:r>
              <a:rPr lang="en-US" dirty="0">
                <a:solidFill>
                  <a:schemeClr val="bg2">
                    <a:lumMod val="10000"/>
                  </a:schemeClr>
                </a:solidFill>
              </a:rPr>
              <a:t>Approval of Meeting Minutes from 27 July  2023</a:t>
            </a:r>
          </a:p>
          <a:p>
            <a:r>
              <a:rPr lang="en-US" dirty="0">
                <a:solidFill>
                  <a:schemeClr val="bg2">
                    <a:lumMod val="10000"/>
                  </a:schemeClr>
                </a:solidFill>
              </a:rPr>
              <a:t>OASIS Staff / NIEMOpen Administrator Comments</a:t>
            </a:r>
          </a:p>
          <a:p>
            <a:pPr marL="342900" marR="0" lvl="0" indent="-342900" algn="l" defTabSz="457200" rtl="0" eaLnBrk="1" fontAlgn="auto" latinLnBrk="0" hangingPunct="1">
              <a:lnSpc>
                <a:spcPct val="100000"/>
              </a:lnSpc>
              <a:spcBef>
                <a:spcPct val="20000"/>
              </a:spcBef>
              <a:spcAft>
                <a:spcPts val="0"/>
              </a:spcAft>
              <a:buClr>
                <a:srgbClr val="1F497D"/>
              </a:buClr>
              <a:buSzTx/>
              <a:buFont typeface="Arial"/>
              <a:buChar char="•"/>
              <a:tabLst/>
              <a:defRPr/>
            </a:pPr>
            <a:r>
              <a:rPr lang="en-US" sz="2300" dirty="0">
                <a:solidFill>
                  <a:schemeClr val="bg2">
                    <a:lumMod val="10000"/>
                  </a:schemeClr>
                </a:solidFill>
              </a:rPr>
              <a:t>Q3 </a:t>
            </a:r>
            <a:r>
              <a:rPr kumimoji="0" lang="en-US" sz="2300" b="0" i="0" u="none" strike="noStrike" kern="1200" cap="none" spc="0" normalizeH="0" baseline="0" noProof="0" dirty="0">
                <a:ln>
                  <a:noFill/>
                </a:ln>
                <a:solidFill>
                  <a:schemeClr val="bg2">
                    <a:lumMod val="10000"/>
                  </a:schemeClr>
                </a:solidFill>
                <a:effectLst/>
                <a:uLnTx/>
                <a:uFillTx/>
                <a:ea typeface="+mn-ea"/>
                <a:cs typeface="+mn-cs"/>
              </a:rPr>
              <a:t>Financial Snapshot – Cathie Mayo (OASIS)</a:t>
            </a:r>
          </a:p>
          <a:p>
            <a:r>
              <a:rPr lang="en-US" dirty="0">
                <a:solidFill>
                  <a:schemeClr val="bg2">
                    <a:lumMod val="10000"/>
                  </a:schemeClr>
                </a:solidFill>
              </a:rPr>
              <a:t>Sponsor Update</a:t>
            </a:r>
          </a:p>
          <a:p>
            <a:r>
              <a:rPr lang="en-US" dirty="0">
                <a:solidFill>
                  <a:schemeClr val="bg2">
                    <a:lumMod val="10000"/>
                  </a:schemeClr>
                </a:solidFill>
              </a:rPr>
              <a:t>Transition Progress</a:t>
            </a:r>
          </a:p>
          <a:p>
            <a:r>
              <a:rPr kumimoji="0" lang="en-US" sz="2400" b="0" i="0" u="none" strike="noStrike" kern="1200" cap="none" spc="0" normalizeH="0" baseline="0" noProof="0" dirty="0">
                <a:ln>
                  <a:noFill/>
                </a:ln>
                <a:solidFill>
                  <a:srgbClr val="EEECE1">
                    <a:lumMod val="10000"/>
                  </a:srgbClr>
                </a:solidFill>
                <a:effectLst/>
                <a:uLnTx/>
                <a:uFillTx/>
                <a:latin typeface="Arial"/>
                <a:ea typeface="+mn-ea"/>
                <a:cs typeface="+mn-cs"/>
              </a:rPr>
              <a:t>5 min BREAK</a:t>
            </a:r>
          </a:p>
          <a:p>
            <a:pPr marL="0" indent="0">
              <a:buNone/>
            </a:pPr>
            <a:endParaRPr lang="en-US" dirty="0">
              <a:solidFill>
                <a:schemeClr val="bg2">
                  <a:lumMod val="10000"/>
                </a:schemeClr>
              </a:solidFill>
            </a:endParaRPr>
          </a:p>
          <a:p>
            <a:endParaRPr lang="en-US" dirty="0"/>
          </a:p>
        </p:txBody>
      </p:sp>
      <p:sp>
        <p:nvSpPr>
          <p:cNvPr id="4" name="Slide Number Placeholder 3">
            <a:extLst>
              <a:ext uri="{FF2B5EF4-FFF2-40B4-BE49-F238E27FC236}">
                <a16:creationId xmlns:a16="http://schemas.microsoft.com/office/drawing/2014/main" id="{E9692BE6-8198-4F55-A0FC-2486D0E2C5AD}"/>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6030FC-FB78-5E4D-92EA-5D9433591EA9}" type="slidenum">
              <a:rPr kumimoji="0" lang="en-US" sz="1200" b="0" i="0" u="none" strike="noStrike" kern="1200" cap="none" spc="0" normalizeH="0" baseline="0" noProof="0" smtClean="0">
                <a:ln>
                  <a:noFill/>
                </a:ln>
                <a:solidFill>
                  <a:srgbClr val="1F497D"/>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srgbClr val="1F497D"/>
              </a:solidFill>
              <a:effectLst/>
              <a:uLnTx/>
              <a:uFillTx/>
              <a:latin typeface="Arial"/>
              <a:ea typeface="+mn-ea"/>
              <a:cs typeface="+mn-cs"/>
            </a:endParaRPr>
          </a:p>
        </p:txBody>
      </p:sp>
      <p:sp>
        <p:nvSpPr>
          <p:cNvPr id="5" name="Text Placeholder 2">
            <a:extLst>
              <a:ext uri="{FF2B5EF4-FFF2-40B4-BE49-F238E27FC236}">
                <a16:creationId xmlns:a16="http://schemas.microsoft.com/office/drawing/2014/main" id="{C707202D-23E9-4FBA-B261-819B653A1A95}"/>
              </a:ext>
            </a:extLst>
          </p:cNvPr>
          <p:cNvSpPr txBox="1">
            <a:spLocks/>
          </p:cNvSpPr>
          <p:nvPr/>
        </p:nvSpPr>
        <p:spPr>
          <a:xfrm>
            <a:off x="6150989" y="743116"/>
            <a:ext cx="5746851" cy="6114884"/>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Clr>
                <a:schemeClr val="tx2"/>
              </a:buClr>
              <a:buFont typeface="Arial"/>
              <a:buChar char="•"/>
              <a:defRPr sz="2400" kern="1200">
                <a:solidFill>
                  <a:srgbClr val="334052"/>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000" kern="1200">
                <a:solidFill>
                  <a:srgbClr val="334052"/>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1800" kern="1200">
                <a:solidFill>
                  <a:srgbClr val="334052"/>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
                <a:srgbClr val="1F497D"/>
              </a:buClr>
              <a:buSzTx/>
              <a:buFont typeface="Arial"/>
              <a:buNone/>
              <a:tabLst/>
              <a:defRPr/>
            </a:pPr>
            <a:endParaRPr kumimoji="0" lang="en-US" sz="2300" b="0" i="0" u="none" strike="noStrike" kern="1200" cap="none" spc="0" normalizeH="0" baseline="0" noProof="0" dirty="0">
              <a:ln>
                <a:noFill/>
              </a:ln>
              <a:solidFill>
                <a:srgbClr val="EEECE1">
                  <a:lumMod val="10000"/>
                </a:srgbClr>
              </a:solidFill>
              <a:effectLst/>
              <a:uLnTx/>
              <a:uFillTx/>
              <a:latin typeface="Arial"/>
              <a:ea typeface="+mn-ea"/>
              <a:cs typeface="+mn-cs"/>
            </a:endParaRPr>
          </a:p>
          <a:p>
            <a:pPr marL="0" marR="0" lvl="0" indent="0" algn="l" defTabSz="457200" rtl="0" eaLnBrk="1" fontAlgn="auto" latinLnBrk="0" hangingPunct="1">
              <a:lnSpc>
                <a:spcPct val="100000"/>
              </a:lnSpc>
              <a:spcBef>
                <a:spcPct val="20000"/>
              </a:spcBef>
              <a:spcAft>
                <a:spcPts val="0"/>
              </a:spcAft>
              <a:buClr>
                <a:srgbClr val="1F497D"/>
              </a:buClr>
              <a:buSzTx/>
              <a:buFont typeface="Arial"/>
              <a:buNone/>
              <a:tabLst/>
              <a:defRPr/>
            </a:pPr>
            <a:r>
              <a:rPr kumimoji="0" lang="en-US" sz="2300" b="0" i="0" u="none" strike="noStrike" kern="1200" cap="none" spc="0" normalizeH="0" baseline="0" noProof="0" dirty="0">
                <a:ln>
                  <a:noFill/>
                </a:ln>
                <a:solidFill>
                  <a:srgbClr val="EEECE1">
                    <a:lumMod val="10000"/>
                  </a:srgbClr>
                </a:solidFill>
                <a:effectLst/>
                <a:uLnTx/>
                <a:uFillTx/>
                <a:latin typeface="Arial"/>
                <a:ea typeface="+mn-ea"/>
                <a:cs typeface="+mn-cs"/>
              </a:rPr>
              <a:t>	</a:t>
            </a:r>
            <a:r>
              <a:rPr kumimoji="0" lang="en-US" sz="2300" b="1" i="0" u="none" strike="noStrike" kern="1200" cap="none" spc="0" normalizeH="0" baseline="0" noProof="0" dirty="0">
                <a:ln>
                  <a:noFill/>
                </a:ln>
                <a:solidFill>
                  <a:srgbClr val="EEECE1">
                    <a:lumMod val="10000"/>
                  </a:srgbClr>
                </a:solidFill>
                <a:effectLst/>
                <a:uLnTx/>
                <a:uFillTx/>
                <a:latin typeface="Arial"/>
                <a:ea typeface="+mn-ea"/>
                <a:cs typeface="+mn-cs"/>
              </a:rPr>
              <a:t>MOTIONS</a:t>
            </a:r>
          </a:p>
          <a:p>
            <a:pPr marL="914400" marR="0" lvl="1" indent="-457200" algn="l" defTabSz="457200" rtl="0" eaLnBrk="1" fontAlgn="auto" latinLnBrk="0" hangingPunct="1">
              <a:lnSpc>
                <a:spcPct val="100000"/>
              </a:lnSpc>
              <a:spcBef>
                <a:spcPct val="20000"/>
              </a:spcBef>
              <a:spcAft>
                <a:spcPts val="0"/>
              </a:spcAft>
              <a:buClr>
                <a:srgbClr val="1F497D"/>
              </a:buClr>
              <a:buSzTx/>
              <a:buFont typeface="+mj-lt"/>
              <a:buAutoNum type="arabicPeriod"/>
              <a:tabLst/>
              <a:defRPr/>
            </a:pPr>
            <a:r>
              <a:rPr kumimoji="0" lang="en-US" sz="2000" b="0" i="0" u="none" strike="noStrike" kern="1200" cap="none" spc="0" normalizeH="0" baseline="0" noProof="0" dirty="0">
                <a:ln>
                  <a:noFill/>
                </a:ln>
                <a:solidFill>
                  <a:srgbClr val="EEECE1">
                    <a:lumMod val="10000"/>
                  </a:srgbClr>
                </a:solidFill>
                <a:effectLst/>
                <a:uLnTx/>
                <a:uFillTx/>
                <a:latin typeface="Arial"/>
                <a:ea typeface="+mn-ea"/>
                <a:cs typeface="+mn-cs"/>
              </a:rPr>
              <a:t>Motion to Approve LearnPress Learning Management System (LMS) as a recurring purchase not requiring annual PGB approval</a:t>
            </a:r>
          </a:p>
          <a:p>
            <a:pPr marL="914400" marR="0" lvl="1" indent="-457200" algn="l" defTabSz="457200" rtl="0" eaLnBrk="1" fontAlgn="auto" latinLnBrk="0" hangingPunct="1">
              <a:lnSpc>
                <a:spcPct val="100000"/>
              </a:lnSpc>
              <a:spcBef>
                <a:spcPct val="20000"/>
              </a:spcBef>
              <a:spcAft>
                <a:spcPts val="0"/>
              </a:spcAft>
              <a:buClr>
                <a:srgbClr val="1F497D"/>
              </a:buClr>
              <a:buSzTx/>
              <a:buFont typeface="+mj-lt"/>
              <a:buAutoNum type="arabicPeriod"/>
              <a:tabLst/>
              <a:defRPr/>
            </a:pPr>
            <a:r>
              <a:rPr kumimoji="0" lang="en-US" sz="2000" b="0" i="0" u="none" strike="noStrike" kern="1200" cap="none" spc="0" normalizeH="0" baseline="0" noProof="0" dirty="0">
                <a:ln>
                  <a:noFill/>
                </a:ln>
                <a:solidFill>
                  <a:srgbClr val="EEECE1">
                    <a:lumMod val="10000"/>
                  </a:srgbClr>
                </a:solidFill>
                <a:effectLst/>
                <a:uLnTx/>
                <a:uFillTx/>
                <a:latin typeface="Arial"/>
                <a:ea typeface="+mn-ea"/>
                <a:cs typeface="+mn-cs"/>
              </a:rPr>
              <a:t> Motion to Approve purchase of AWS web hosting services and maintenance as a recurring purchase not requiring annual PGB approval</a:t>
            </a:r>
          </a:p>
          <a:p>
            <a:pPr marL="914400" marR="0" lvl="1" indent="-457200" algn="l" defTabSz="457200" rtl="0" eaLnBrk="1" fontAlgn="auto" latinLnBrk="0" hangingPunct="1">
              <a:lnSpc>
                <a:spcPct val="100000"/>
              </a:lnSpc>
              <a:spcBef>
                <a:spcPct val="20000"/>
              </a:spcBef>
              <a:spcAft>
                <a:spcPts val="0"/>
              </a:spcAft>
              <a:buClr>
                <a:srgbClr val="1F497D"/>
              </a:buClr>
              <a:buSzTx/>
              <a:buFont typeface="+mj-lt"/>
              <a:buAutoNum type="arabicPeriod"/>
              <a:tabLst/>
              <a:defRPr/>
            </a:pPr>
            <a:r>
              <a:rPr kumimoji="0" lang="en-US" sz="2000" b="0" i="0" u="none" strike="noStrike" kern="1200" cap="none" spc="0" normalizeH="0" baseline="0" noProof="0" dirty="0">
                <a:ln>
                  <a:noFill/>
                </a:ln>
                <a:solidFill>
                  <a:srgbClr val="EEECE1">
                    <a:lumMod val="10000"/>
                  </a:srgbClr>
                </a:solidFill>
                <a:effectLst/>
                <a:uLnTx/>
                <a:uFillTx/>
                <a:latin typeface="Arial"/>
                <a:ea typeface="+mn-ea"/>
                <a:cs typeface="+mn-cs"/>
              </a:rPr>
              <a:t>Motion to Approve purchase of EIN Presswire Services as a recurring purchase not requiring annual PGB approval</a:t>
            </a:r>
          </a:p>
          <a:p>
            <a:pPr marL="914400" marR="0" lvl="1" indent="-457200" algn="l" defTabSz="457200" rtl="0" eaLnBrk="1" fontAlgn="auto" latinLnBrk="0" hangingPunct="1">
              <a:lnSpc>
                <a:spcPct val="100000"/>
              </a:lnSpc>
              <a:spcBef>
                <a:spcPct val="20000"/>
              </a:spcBef>
              <a:spcAft>
                <a:spcPts val="0"/>
              </a:spcAft>
              <a:buClr>
                <a:srgbClr val="1F497D"/>
              </a:buClr>
              <a:buSzTx/>
              <a:buFont typeface="+mj-lt"/>
              <a:buAutoNum type="arabicPeriod"/>
              <a:tabLst/>
              <a:defRPr/>
            </a:pPr>
            <a:r>
              <a:rPr kumimoji="0" lang="en-US" sz="2000" b="0" i="0" u="none" strike="noStrike" kern="1200" cap="none" spc="0" normalizeH="0" baseline="0" noProof="0" dirty="0">
                <a:ln>
                  <a:noFill/>
                </a:ln>
                <a:solidFill>
                  <a:srgbClr val="EEECE1">
                    <a:lumMod val="10000"/>
                  </a:srgbClr>
                </a:solidFill>
                <a:effectLst/>
                <a:uLnTx/>
                <a:uFillTx/>
                <a:latin typeface="Arial"/>
                <a:ea typeface="+mn-ea"/>
                <a:cs typeface="+mn-cs"/>
              </a:rPr>
              <a:t>4. Motion to approve Version 6.0 as PSD01</a:t>
            </a:r>
          </a:p>
          <a:p>
            <a:pPr marL="457200" marR="0" lvl="1" indent="0" algn="l" defTabSz="457200" rtl="0" eaLnBrk="1" fontAlgn="auto" latinLnBrk="0" hangingPunct="1">
              <a:lnSpc>
                <a:spcPct val="100000"/>
              </a:lnSpc>
              <a:spcBef>
                <a:spcPct val="20000"/>
              </a:spcBef>
              <a:spcAft>
                <a:spcPts val="0"/>
              </a:spcAft>
              <a:buClr>
                <a:srgbClr val="1F497D"/>
              </a:buClr>
              <a:buSzTx/>
              <a:buFont typeface="Arial"/>
              <a:buNone/>
              <a:tabLst/>
              <a:defRPr/>
            </a:pPr>
            <a:r>
              <a:rPr kumimoji="0" lang="en-US" sz="2000" b="1" i="0" u="none" strike="noStrike" kern="1200" cap="none" spc="0" normalizeH="0" baseline="0" noProof="0" dirty="0">
                <a:ln>
                  <a:noFill/>
                </a:ln>
                <a:solidFill>
                  <a:srgbClr val="EEECE1">
                    <a:lumMod val="10000"/>
                  </a:srgbClr>
                </a:solidFill>
                <a:effectLst/>
                <a:uLnTx/>
                <a:uFillTx/>
                <a:latin typeface="Arial"/>
                <a:ea typeface="+mn-ea"/>
                <a:cs typeface="+mn-cs"/>
              </a:rPr>
              <a:t>UPDATES</a:t>
            </a:r>
          </a:p>
          <a:p>
            <a:pPr marL="342900" marR="0" lvl="0" indent="-3429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2500" b="0" i="0" u="none" strike="noStrike" kern="1200" cap="none" spc="0" normalizeH="0" baseline="0" noProof="0" dirty="0">
                <a:ln>
                  <a:noFill/>
                </a:ln>
                <a:solidFill>
                  <a:srgbClr val="EEECE1">
                    <a:lumMod val="10000"/>
                  </a:srgbClr>
                </a:solidFill>
                <a:effectLst/>
                <a:uLnTx/>
                <a:uFillTx/>
                <a:latin typeface="Arial"/>
                <a:ea typeface="+mn-ea"/>
                <a:cs typeface="+mn-cs"/>
              </a:rPr>
              <a:t>NTAC Update – Jim Cabral</a:t>
            </a:r>
          </a:p>
          <a:p>
            <a:pPr marL="342900" marR="0" lvl="0" indent="-3429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2500" b="0" i="0" u="none" strike="noStrike" kern="1200" cap="none" spc="0" normalizeH="0" baseline="0" noProof="0" dirty="0">
                <a:ln>
                  <a:noFill/>
                </a:ln>
                <a:solidFill>
                  <a:srgbClr val="EEECE1">
                    <a:lumMod val="10000"/>
                  </a:srgbClr>
                </a:solidFill>
                <a:effectLst/>
                <a:uLnTx/>
                <a:uFillTx/>
                <a:latin typeface="Arial"/>
                <a:ea typeface="+mn-ea"/>
                <a:cs typeface="+mn-cs"/>
              </a:rPr>
              <a:t>NBAC Update – Thomas K</a:t>
            </a:r>
            <a:r>
              <a:rPr kumimoji="0" lang="en-US" sz="2500" b="0" i="0" u="none" strike="noStrike" kern="1200" cap="none" spc="0" normalizeH="0" baseline="0" noProof="0" dirty="0" err="1">
                <a:ln>
                  <a:noFill/>
                </a:ln>
                <a:solidFill>
                  <a:srgbClr val="EEECE1">
                    <a:lumMod val="10000"/>
                  </a:srgbClr>
                </a:solidFill>
                <a:effectLst/>
                <a:uLnTx/>
                <a:uFillTx/>
                <a:latin typeface="Arial"/>
                <a:ea typeface="+mn-ea"/>
                <a:cs typeface="+mn-cs"/>
              </a:rPr>
              <a:t>rul</a:t>
            </a:r>
            <a:r>
              <a:rPr kumimoji="0" lang="en-US" sz="2500" b="0" i="0" u="none" strike="noStrike" kern="1200" cap="none" spc="0" normalizeH="0" baseline="0" noProof="0" dirty="0">
                <a:ln>
                  <a:noFill/>
                </a:ln>
                <a:solidFill>
                  <a:srgbClr val="EEECE1">
                    <a:lumMod val="10000"/>
                  </a:srgbClr>
                </a:solidFill>
                <a:effectLst/>
                <a:uLnTx/>
                <a:uFillTx/>
                <a:latin typeface="Arial"/>
                <a:ea typeface="+mn-ea"/>
                <a:cs typeface="+mn-cs"/>
              </a:rPr>
              <a:t> / Kamran Atri </a:t>
            </a:r>
            <a:r>
              <a:rPr kumimoji="0" lang="en-US" sz="2300" b="0" i="0" u="none" strike="noStrike" kern="1200" cap="none" spc="0" normalizeH="0" baseline="0" noProof="0" dirty="0">
                <a:ln>
                  <a:noFill/>
                </a:ln>
                <a:solidFill>
                  <a:srgbClr val="EEECE1">
                    <a:lumMod val="10000"/>
                  </a:srgbClr>
                </a:solidFill>
                <a:effectLst/>
                <a:uLnTx/>
                <a:uFillTx/>
                <a:latin typeface="Arial"/>
                <a:ea typeface="+mn-ea"/>
                <a:cs typeface="+mn-cs"/>
              </a:rPr>
              <a:t>Documents</a:t>
            </a:r>
          </a:p>
          <a:p>
            <a:pPr marL="1143000" marR="0" lvl="2" indent="-2286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900" b="0" i="0" u="none" strike="noStrike" kern="1200" cap="none" spc="0" normalizeH="0" baseline="0" noProof="0" dirty="0">
                <a:ln>
                  <a:noFill/>
                </a:ln>
                <a:solidFill>
                  <a:srgbClr val="EEECE1">
                    <a:lumMod val="10000"/>
                  </a:srgbClr>
                </a:solidFill>
                <a:effectLst/>
                <a:uLnTx/>
                <a:uFillTx/>
                <a:latin typeface="Arial"/>
                <a:ea typeface="+mn-ea"/>
                <a:cs typeface="+mn-cs"/>
              </a:rPr>
              <a:t>Version 6.0 Update</a:t>
            </a:r>
          </a:p>
          <a:p>
            <a:pPr marL="342900" marR="0" lvl="0" indent="-3429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2500" b="0" i="0" u="none" strike="noStrike" kern="1200" cap="none" spc="0" normalizeH="0" baseline="0" noProof="0" dirty="0">
                <a:ln>
                  <a:noFill/>
                </a:ln>
                <a:solidFill>
                  <a:srgbClr val="EEECE1">
                    <a:lumMod val="10000"/>
                  </a:srgbClr>
                </a:solidFill>
                <a:effectLst/>
                <a:uLnTx/>
                <a:uFillTx/>
                <a:latin typeface="Arial"/>
                <a:ea typeface="+mn-ea"/>
                <a:cs typeface="+mn-cs"/>
              </a:rPr>
              <a:t>NMO Update – Beth Smalley</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2100" b="0" i="0" u="none" strike="noStrike" kern="1200" cap="none" spc="0" normalizeH="0" baseline="0" noProof="0" dirty="0">
                <a:ln>
                  <a:noFill/>
                </a:ln>
                <a:solidFill>
                  <a:srgbClr val="EEECE1">
                    <a:lumMod val="10000"/>
                  </a:srgbClr>
                </a:solidFill>
                <a:effectLst/>
                <a:uLnTx/>
                <a:uFillTx/>
                <a:latin typeface="Arial"/>
                <a:ea typeface="+mn-ea"/>
                <a:cs typeface="+mn-cs"/>
              </a:rPr>
              <a:t>Vignettes</a:t>
            </a:r>
          </a:p>
          <a:p>
            <a:pPr marL="1143000" marR="0" lvl="2" indent="-2286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2200" b="0" i="0" u="none" strike="noStrike" kern="1200" cap="none" spc="0" normalizeH="0" baseline="0" noProof="0" dirty="0">
                <a:ln>
                  <a:noFill/>
                </a:ln>
                <a:solidFill>
                  <a:srgbClr val="EEECE1">
                    <a:lumMod val="10000"/>
                  </a:srgbClr>
                </a:solidFill>
                <a:effectLst/>
                <a:uLnTx/>
                <a:uFillTx/>
                <a:latin typeface="Arial"/>
                <a:ea typeface="+mn-ea"/>
                <a:cs typeface="+mn-cs"/>
              </a:rPr>
              <a:t>GTRI Contract Update – Mark Dotson</a:t>
            </a:r>
          </a:p>
          <a:p>
            <a:pPr marL="1143000" marR="0" lvl="2" indent="-2286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2200" b="0" i="0" u="none" strike="noStrike" kern="1200" cap="none" spc="0" normalizeH="0" baseline="0" noProof="0" dirty="0">
                <a:ln>
                  <a:noFill/>
                </a:ln>
                <a:solidFill>
                  <a:srgbClr val="EEECE1">
                    <a:lumMod val="10000"/>
                  </a:srgbClr>
                </a:solidFill>
                <a:effectLst/>
                <a:uLnTx/>
                <a:uFillTx/>
                <a:latin typeface="Arial"/>
                <a:ea typeface="+mn-ea"/>
                <a:cs typeface="+mn-cs"/>
              </a:rPr>
              <a:t>NIEMOpen Summit 2024–  Jane Harnad</a:t>
            </a:r>
          </a:p>
          <a:p>
            <a:pPr marL="1143000" marR="0" lvl="2" indent="-2286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2200" b="0" i="0" u="none" strike="noStrike" kern="1200" cap="none" spc="0" normalizeH="0" baseline="0" noProof="0" dirty="0">
                <a:ln>
                  <a:noFill/>
                </a:ln>
                <a:solidFill>
                  <a:srgbClr val="EEECE1">
                    <a:lumMod val="10000"/>
                  </a:srgbClr>
                </a:solidFill>
                <a:effectLst/>
                <a:uLnTx/>
                <a:uFillTx/>
                <a:latin typeface="Arial"/>
                <a:ea typeface="+mn-ea"/>
                <a:cs typeface="+mn-cs"/>
              </a:rPr>
              <a:t>Outreach &amp; Comms SC – Paul Wormeli</a:t>
            </a:r>
          </a:p>
          <a:p>
            <a:pPr marL="1143000" marR="0" lvl="2" indent="-2286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2200" b="0" i="0" u="none" strike="noStrike" kern="1200" cap="none" spc="0" normalizeH="0" baseline="0" noProof="0" dirty="0">
                <a:ln>
                  <a:noFill/>
                </a:ln>
                <a:solidFill>
                  <a:srgbClr val="EEECE1">
                    <a:lumMod val="10000"/>
                  </a:srgbClr>
                </a:solidFill>
                <a:effectLst/>
                <a:uLnTx/>
                <a:uFillTx/>
                <a:latin typeface="Arial"/>
                <a:ea typeface="+mn-ea"/>
                <a:cs typeface="+mn-cs"/>
              </a:rPr>
              <a:t>Training Snapshot – Shunda Louis</a:t>
            </a:r>
          </a:p>
          <a:p>
            <a:pPr marL="1143000" marR="0" lvl="2" indent="-2286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2200" b="0" i="0" u="none" strike="noStrike" kern="1200" cap="none" spc="0" normalizeH="0" baseline="0" noProof="0" dirty="0">
                <a:ln>
                  <a:noFill/>
                </a:ln>
                <a:solidFill>
                  <a:srgbClr val="EEECE1">
                    <a:lumMod val="10000"/>
                  </a:srgbClr>
                </a:solidFill>
                <a:effectLst/>
                <a:uLnTx/>
                <a:uFillTx/>
                <a:latin typeface="Arial"/>
                <a:ea typeface="+mn-ea"/>
                <a:cs typeface="+mn-cs"/>
              </a:rPr>
              <a:t>Strategic Comms Update – Shunda Louis &amp; Aubrey Beach</a:t>
            </a:r>
          </a:p>
          <a:p>
            <a:pPr marL="1143000" marR="0" lvl="2" indent="-2286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2200" b="0" i="0" u="none" strike="noStrike" kern="1200" cap="none" spc="0" normalizeH="0" baseline="0" noProof="0" dirty="0">
                <a:ln>
                  <a:noFill/>
                </a:ln>
                <a:solidFill>
                  <a:srgbClr val="EEECE1">
                    <a:lumMod val="10000"/>
                  </a:srgbClr>
                </a:solidFill>
                <a:effectLst/>
                <a:uLnTx/>
                <a:uFillTx/>
                <a:latin typeface="Arial"/>
                <a:ea typeface="+mn-ea"/>
                <a:cs typeface="+mn-cs"/>
              </a:rPr>
              <a:t>Web Analytics –  Aubrey Beach</a:t>
            </a:r>
          </a:p>
          <a:p>
            <a:pPr marL="342900" marR="0" lvl="0" indent="-3429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2400" b="0" i="0" u="none" strike="noStrike" kern="1200" cap="none" spc="0" normalizeH="0" baseline="0" noProof="0" dirty="0">
                <a:ln>
                  <a:noFill/>
                </a:ln>
                <a:solidFill>
                  <a:srgbClr val="EEECE1">
                    <a:lumMod val="10000"/>
                  </a:srgbClr>
                </a:solidFill>
                <a:effectLst/>
                <a:uLnTx/>
                <a:uFillTx/>
                <a:latin typeface="Arial"/>
                <a:ea typeface="+mn-ea"/>
                <a:cs typeface="+mn-cs"/>
              </a:rPr>
              <a:t>Next Meeting</a:t>
            </a:r>
          </a:p>
          <a:p>
            <a:pPr marL="342900" marR="0" lvl="0" indent="-3429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2400" b="0" i="0" u="none" strike="noStrike" kern="1200" cap="none" spc="0" normalizeH="0" baseline="0" noProof="0" dirty="0">
                <a:ln>
                  <a:noFill/>
                </a:ln>
                <a:solidFill>
                  <a:srgbClr val="EEECE1">
                    <a:lumMod val="10000"/>
                  </a:srgbClr>
                </a:solidFill>
                <a:effectLst/>
                <a:uLnTx/>
                <a:uFillTx/>
                <a:latin typeface="Arial"/>
                <a:ea typeface="+mn-ea"/>
                <a:cs typeface="+mn-cs"/>
              </a:rPr>
              <a:t>Other Business/General Discussion</a:t>
            </a:r>
          </a:p>
          <a:p>
            <a:pPr marL="342900" marR="0" lvl="0" indent="-3429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2400" b="0" i="0" u="none" strike="noStrike" kern="1200" cap="none" spc="0" normalizeH="0" baseline="0" noProof="0" dirty="0">
                <a:ln>
                  <a:noFill/>
                </a:ln>
                <a:solidFill>
                  <a:srgbClr val="EEECE1">
                    <a:lumMod val="10000"/>
                  </a:srgbClr>
                </a:solidFill>
                <a:effectLst/>
                <a:uLnTx/>
                <a:uFillTx/>
                <a:latin typeface="Arial"/>
                <a:ea typeface="+mn-ea"/>
                <a:cs typeface="+mn-cs"/>
              </a:rPr>
              <a:t>Questions/Adjourn</a:t>
            </a:r>
          </a:p>
        </p:txBody>
      </p:sp>
    </p:spTree>
    <p:extLst>
      <p:ext uri="{BB962C8B-B14F-4D97-AF65-F5344CB8AC3E}">
        <p14:creationId xmlns:p14="http://schemas.microsoft.com/office/powerpoint/2010/main" val="1290213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1FDE8-C2EC-1030-09C7-F58F58636249}"/>
              </a:ext>
            </a:extLst>
          </p:cNvPr>
          <p:cNvSpPr>
            <a:spLocks noGrp="1"/>
          </p:cNvSpPr>
          <p:nvPr>
            <p:ph type="title"/>
          </p:nvPr>
        </p:nvSpPr>
        <p:spPr/>
        <p:txBody>
          <a:bodyPr>
            <a:normAutofit fontScale="90000"/>
          </a:bodyPr>
          <a:lstStyle/>
          <a:p>
            <a:pPr marL="0" marR="0" lvl="0" indent="-342900" defTabSz="457200" rtl="0" eaLnBrk="1" fontAlgn="base" latinLnBrk="0" hangingPunct="1">
              <a:lnSpc>
                <a:spcPct val="100000"/>
              </a:lnSpc>
              <a:spcBef>
                <a:spcPts val="0"/>
              </a:spcBef>
              <a:spcAft>
                <a:spcPts val="0"/>
              </a:spcAft>
              <a:tabLst/>
              <a:defRPr/>
            </a:pPr>
            <a:r>
              <a:rPr kumimoji="0" lang="en-US"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PGB HIGHLIGHTS:</a:t>
            </a:r>
            <a:br>
              <a:rPr kumimoji="0" lang="en-US" sz="1500" b="0" i="0" u="none" strike="noStrike" kern="1200" cap="none" spc="0" normalizeH="0" baseline="0" noProof="0" dirty="0">
                <a:ln>
                  <a:noFill/>
                </a:ln>
                <a:solidFill>
                  <a:srgbClr val="242424"/>
                </a:solidFill>
                <a:effectLst/>
                <a:uLnTx/>
                <a:uFillTx/>
                <a:latin typeface="Calibri" panose="020F0502020204030204" pitchFamily="34" charset="0"/>
                <a:ea typeface="+mn-ea"/>
                <a:cs typeface="+mn-cs"/>
              </a:rPr>
            </a:br>
            <a:endParaRPr lang="en-US" dirty="0"/>
          </a:p>
        </p:txBody>
      </p:sp>
      <p:sp>
        <p:nvSpPr>
          <p:cNvPr id="3" name="Text Placeholder 2">
            <a:extLst>
              <a:ext uri="{FF2B5EF4-FFF2-40B4-BE49-F238E27FC236}">
                <a16:creationId xmlns:a16="http://schemas.microsoft.com/office/drawing/2014/main" id="{4775FCB6-AC53-776C-37E8-C0E726C6C619}"/>
              </a:ext>
            </a:extLst>
          </p:cNvPr>
          <p:cNvSpPr>
            <a:spLocks noGrp="1"/>
          </p:cNvSpPr>
          <p:nvPr>
            <p:ph type="body" sz="quarter" idx="13"/>
          </p:nvPr>
        </p:nvSpPr>
        <p:spPr>
          <a:xfrm>
            <a:off x="609600" y="1200150"/>
            <a:ext cx="11079192" cy="5017770"/>
          </a:xfrm>
        </p:spPr>
        <p:txBody>
          <a:bodyPr>
            <a:normAutofit/>
          </a:bodyPr>
          <a:lstStyle/>
          <a:p>
            <a:pPr marL="0" marR="0" algn="l" fontAlgn="base">
              <a:spcBef>
                <a:spcPts val="0"/>
              </a:spcBef>
              <a:spcAft>
                <a:spcPts val="0"/>
              </a:spcAft>
            </a:pPr>
            <a:r>
              <a:rPr lang="en-US" sz="2000" b="0" i="0" dirty="0">
                <a:solidFill>
                  <a:srgbClr val="000000"/>
                </a:solidFill>
                <a:effectLst/>
                <a:latin typeface="Arial" panose="020B0604020202020204" pitchFamily="34" charset="0"/>
              </a:rPr>
              <a:t>There are currently 4 motions before the PGB:</a:t>
            </a:r>
            <a:endParaRPr lang="en-US" sz="2000" b="0" i="0" dirty="0">
              <a:solidFill>
                <a:srgbClr val="242424"/>
              </a:solidFill>
              <a:effectLst/>
              <a:latin typeface="Calibri" panose="020F0502020204030204" pitchFamily="34" charset="0"/>
            </a:endParaRPr>
          </a:p>
          <a:p>
            <a:pPr marL="400050" lvl="1" fontAlgn="base">
              <a:spcBef>
                <a:spcPts val="0"/>
              </a:spcBef>
              <a:buFont typeface="Wingdings" panose="05000000000000000000" pitchFamily="2" charset="2"/>
              <a:buChar char="q"/>
            </a:pPr>
            <a:r>
              <a:rPr lang="en-US" b="0" i="0" dirty="0">
                <a:solidFill>
                  <a:srgbClr val="000000"/>
                </a:solidFill>
                <a:effectLst/>
                <a:latin typeface="Arial" panose="020B0604020202020204" pitchFamily="34" charset="0"/>
              </a:rPr>
              <a:t>Purchase AWS hosting as a reoccurring expenditure as long as budget permits</a:t>
            </a:r>
            <a:endParaRPr lang="en-US" b="0" i="0" dirty="0">
              <a:solidFill>
                <a:srgbClr val="000000"/>
              </a:solidFill>
              <a:effectLst/>
              <a:latin typeface="Calibri" panose="020F0502020204030204" pitchFamily="34" charset="0"/>
            </a:endParaRPr>
          </a:p>
          <a:p>
            <a:pPr marL="400050" lvl="1" fontAlgn="base">
              <a:spcBef>
                <a:spcPts val="0"/>
              </a:spcBef>
              <a:buFont typeface="Wingdings" panose="05000000000000000000" pitchFamily="2" charset="2"/>
              <a:buChar char="q"/>
            </a:pPr>
            <a:r>
              <a:rPr lang="en-US" b="0" i="0" dirty="0">
                <a:solidFill>
                  <a:srgbClr val="000000"/>
                </a:solidFill>
                <a:effectLst/>
                <a:latin typeface="Arial" panose="020B0604020202020204" pitchFamily="34" charset="0"/>
              </a:rPr>
              <a:t>Purchase EIN Presswire as a reoccurring expenditure as long as budget permits</a:t>
            </a:r>
            <a:endParaRPr lang="en-US" b="0" i="0" dirty="0">
              <a:solidFill>
                <a:srgbClr val="000000"/>
              </a:solidFill>
              <a:effectLst/>
              <a:latin typeface="Calibri" panose="020F0502020204030204" pitchFamily="34" charset="0"/>
            </a:endParaRPr>
          </a:p>
          <a:p>
            <a:pPr marL="400050" lvl="1" fontAlgn="base">
              <a:spcBef>
                <a:spcPts val="0"/>
              </a:spcBef>
              <a:buFont typeface="Wingdings" panose="05000000000000000000" pitchFamily="2" charset="2"/>
              <a:buChar char="q"/>
            </a:pPr>
            <a:r>
              <a:rPr lang="en-US" b="0" i="0" dirty="0">
                <a:solidFill>
                  <a:srgbClr val="000000"/>
                </a:solidFill>
                <a:effectLst/>
                <a:latin typeface="Arial" panose="020B0604020202020204" pitchFamily="34" charset="0"/>
              </a:rPr>
              <a:t>The PGB  previously approved the purchased LearnPress LMS, and configuration and test of the software is ongoing. A motion will be proposed to update that purchase as a reoccurring expenditure as long as budget permits</a:t>
            </a:r>
          </a:p>
          <a:p>
            <a:pPr marL="400050" lvl="1" fontAlgn="base">
              <a:spcBef>
                <a:spcPts val="0"/>
              </a:spcBef>
              <a:buFont typeface="Wingdings" panose="05000000000000000000" pitchFamily="2" charset="2"/>
              <a:buChar char="q"/>
            </a:pPr>
            <a:r>
              <a:rPr lang="en-US" dirty="0">
                <a:solidFill>
                  <a:srgbClr val="000000"/>
                </a:solidFill>
                <a:latin typeface="Arial" panose="020B0604020202020204" pitchFamily="34" charset="0"/>
              </a:rPr>
              <a:t>Approve working document as PSD01</a:t>
            </a:r>
            <a:endParaRPr lang="en-US" b="0" i="0" dirty="0">
              <a:solidFill>
                <a:srgbClr val="000000"/>
              </a:solidFill>
              <a:effectLst/>
              <a:latin typeface="Arial" panose="020B0604020202020204" pitchFamily="34" charset="0"/>
            </a:endParaRPr>
          </a:p>
          <a:p>
            <a:pPr marL="114300" lvl="1" indent="0" fontAlgn="base">
              <a:spcBef>
                <a:spcPts val="0"/>
              </a:spcBef>
              <a:buNone/>
            </a:pPr>
            <a:endParaRPr lang="en-US" b="0" i="0" dirty="0">
              <a:solidFill>
                <a:srgbClr val="000000"/>
              </a:solidFill>
              <a:effectLst/>
              <a:latin typeface="Calibri" panose="020F0502020204030204" pitchFamily="34" charset="0"/>
            </a:endParaRPr>
          </a:p>
          <a:p>
            <a:pPr marL="0" marR="0" algn="l" fontAlgn="base">
              <a:spcBef>
                <a:spcPts val="0"/>
              </a:spcBef>
              <a:spcAft>
                <a:spcPts val="0"/>
              </a:spcAft>
            </a:pPr>
            <a:r>
              <a:rPr lang="en-US" sz="2000" b="0" i="0" dirty="0">
                <a:solidFill>
                  <a:srgbClr val="242424"/>
                </a:solidFill>
                <a:effectLst/>
                <a:latin typeface="Arial" panose="020B0604020202020204" pitchFamily="34" charset="0"/>
              </a:rPr>
              <a:t>2. NIENOpen completed a working draft of the NIEM Model Version 6.0 and submitted the draft to the NBAC TSC, NTAC TSC and contributors for review on October 2nd. The internal review was completed October 11.  There were 3 issues identified </a:t>
            </a:r>
            <a:r>
              <a:rPr lang="en-US" sz="2000" b="0" i="0" u="sng" dirty="0">
                <a:solidFill>
                  <a:srgbClr val="0000FF"/>
                </a:solidFill>
                <a:effectLst/>
                <a:latin typeface="Arial" panose="020B0604020202020204" pitchFamily="34" charset="0"/>
                <a:hlinkClick r:id="rId2"/>
              </a:rPr>
              <a:t>Issues · niemopen/niem-model (github.com)</a:t>
            </a:r>
            <a:r>
              <a:rPr lang="en-US" sz="2000" b="0" i="0" dirty="0">
                <a:solidFill>
                  <a:srgbClr val="242424"/>
                </a:solidFill>
                <a:effectLst/>
                <a:latin typeface="Arial" panose="020B0604020202020204" pitchFamily="34" charset="0"/>
              </a:rPr>
              <a:t>: </a:t>
            </a:r>
            <a:endParaRPr lang="en-US" sz="2000" b="0" i="0" dirty="0">
              <a:solidFill>
                <a:srgbClr val="242424"/>
              </a:solidFill>
              <a:effectLst/>
              <a:latin typeface="Calibri" panose="020F0502020204030204" pitchFamily="34" charset="0"/>
            </a:endParaRPr>
          </a:p>
          <a:p>
            <a:pPr marL="0" marR="0" algn="l" fontAlgn="base">
              <a:spcBef>
                <a:spcPts val="0"/>
              </a:spcBef>
              <a:spcAft>
                <a:spcPts val="0"/>
              </a:spcAft>
              <a:buFont typeface="Arial" panose="020B0604020202020204" pitchFamily="34" charset="0"/>
              <a:buChar char="•"/>
            </a:pPr>
            <a:r>
              <a:rPr lang="en-US" sz="2000" b="0" i="0" dirty="0">
                <a:solidFill>
                  <a:srgbClr val="242424"/>
                </a:solidFill>
                <a:effectLst/>
                <a:latin typeface="Arial" panose="020B0604020202020204" pitchFamily="34" charset="0"/>
              </a:rPr>
              <a:t>#86 </a:t>
            </a:r>
            <a:r>
              <a:rPr lang="en-US" sz="2000" b="0" i="0" u="sng" dirty="0">
                <a:solidFill>
                  <a:srgbClr val="0000FF"/>
                </a:solidFill>
                <a:effectLst/>
                <a:latin typeface="Arial" panose="020B0604020202020204" pitchFamily="34" charset="0"/>
                <a:hlinkClick r:id="rId3"/>
              </a:rPr>
              <a:t>Inconsistent namespaces and cardinalities</a:t>
            </a:r>
            <a:endParaRPr lang="en-US" sz="2000" b="0" i="0" dirty="0">
              <a:solidFill>
                <a:srgbClr val="242424"/>
              </a:solidFill>
              <a:effectLst/>
              <a:latin typeface="Calibri" panose="020F0502020204030204" pitchFamily="34" charset="0"/>
            </a:endParaRPr>
          </a:p>
          <a:p>
            <a:pPr marL="0" marR="0" algn="l" fontAlgn="base">
              <a:spcBef>
                <a:spcPts val="0"/>
              </a:spcBef>
              <a:spcAft>
                <a:spcPts val="0"/>
              </a:spcAft>
              <a:buFont typeface="Arial" panose="020B0604020202020204" pitchFamily="34" charset="0"/>
              <a:buChar char="•"/>
            </a:pPr>
            <a:r>
              <a:rPr lang="en-US" sz="2000" b="0" i="0" dirty="0">
                <a:solidFill>
                  <a:srgbClr val="242424"/>
                </a:solidFill>
                <a:effectLst/>
                <a:latin typeface="Arial" panose="020B0604020202020204" pitchFamily="34" charset="0"/>
              </a:rPr>
              <a:t>#87 </a:t>
            </a:r>
            <a:r>
              <a:rPr lang="en-US" sz="2000" b="0" i="0" u="sng" dirty="0">
                <a:solidFill>
                  <a:srgbClr val="0000FF"/>
                </a:solidFill>
                <a:effectLst/>
                <a:latin typeface="Arial" panose="020B0604020202020204" pitchFamily="34" charset="0"/>
                <a:hlinkClick r:id="rId4"/>
              </a:rPr>
              <a:t>Version 6.0 Internal Review - NCIC codes</a:t>
            </a:r>
            <a:endParaRPr lang="en-US" sz="2000" b="0" i="0" dirty="0">
              <a:solidFill>
                <a:srgbClr val="242424"/>
              </a:solidFill>
              <a:effectLst/>
              <a:latin typeface="Calibri" panose="020F0502020204030204" pitchFamily="34" charset="0"/>
            </a:endParaRPr>
          </a:p>
          <a:p>
            <a:pPr marL="0" marR="0" algn="l" fontAlgn="base">
              <a:spcBef>
                <a:spcPts val="0"/>
              </a:spcBef>
              <a:spcAft>
                <a:spcPts val="0"/>
              </a:spcAft>
              <a:buFont typeface="Arial" panose="020B0604020202020204" pitchFamily="34" charset="0"/>
              <a:buChar char="•"/>
            </a:pPr>
            <a:r>
              <a:rPr lang="en-US" sz="2000" b="0" i="0" dirty="0">
                <a:solidFill>
                  <a:srgbClr val="242424"/>
                </a:solidFill>
                <a:effectLst/>
                <a:latin typeface="Arial" panose="020B0604020202020204" pitchFamily="34" charset="0"/>
              </a:rPr>
              <a:t>#88 </a:t>
            </a:r>
            <a:r>
              <a:rPr lang="en-US" sz="2000" b="0" i="0" u="sng" dirty="0">
                <a:solidFill>
                  <a:srgbClr val="0000FF"/>
                </a:solidFill>
                <a:effectLst/>
                <a:latin typeface="Arial" panose="020B0604020202020204" pitchFamily="34" charset="0"/>
                <a:hlinkClick r:id="rId5"/>
              </a:rPr>
              <a:t>NCIC Code updates - 2023 Q3</a:t>
            </a:r>
            <a:r>
              <a:rPr lang="en-US" sz="2000" b="0" i="0" dirty="0">
                <a:solidFill>
                  <a:srgbClr val="1F2328"/>
                </a:solidFill>
                <a:effectLst/>
                <a:latin typeface="Arial" panose="020B0604020202020204" pitchFamily="34" charset="0"/>
              </a:rPr>
              <a:t> </a:t>
            </a:r>
            <a:endParaRPr lang="en-US" sz="2000" b="0" i="0" dirty="0">
              <a:solidFill>
                <a:srgbClr val="242424"/>
              </a:solidFill>
              <a:effectLst/>
              <a:latin typeface="Calibri" panose="020F0502020204030204" pitchFamily="34" charset="0"/>
            </a:endParaRPr>
          </a:p>
          <a:p>
            <a:pPr marL="0" indent="0">
              <a:buNone/>
            </a:pPr>
            <a:endParaRPr lang="en-US" dirty="0"/>
          </a:p>
        </p:txBody>
      </p:sp>
      <p:sp>
        <p:nvSpPr>
          <p:cNvPr id="4" name="Slide Number Placeholder 3">
            <a:extLst>
              <a:ext uri="{FF2B5EF4-FFF2-40B4-BE49-F238E27FC236}">
                <a16:creationId xmlns:a16="http://schemas.microsoft.com/office/drawing/2014/main" id="{23FB4E96-8AC1-E007-0A54-16FEF69A5279}"/>
              </a:ext>
            </a:extLst>
          </p:cNvPr>
          <p:cNvSpPr>
            <a:spLocks noGrp="1"/>
          </p:cNvSpPr>
          <p:nvPr>
            <p:ph type="sldNum" sz="quarter" idx="4"/>
          </p:nvPr>
        </p:nvSpPr>
        <p:spPr/>
        <p:txBody>
          <a:bodyPr/>
          <a:lstStyle/>
          <a:p>
            <a:fld id="{6E6030FC-FB78-5E4D-92EA-5D9433591EA9}" type="slidenum">
              <a:rPr lang="en-US" smtClean="0"/>
              <a:pPr/>
              <a:t>4</a:t>
            </a:fld>
            <a:endParaRPr lang="en-US" dirty="0"/>
          </a:p>
        </p:txBody>
      </p:sp>
    </p:spTree>
    <p:extLst>
      <p:ext uri="{BB962C8B-B14F-4D97-AF65-F5344CB8AC3E}">
        <p14:creationId xmlns:p14="http://schemas.microsoft.com/office/powerpoint/2010/main" val="1874722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1FDE8-C2EC-1030-09C7-F58F58636249}"/>
              </a:ext>
            </a:extLst>
          </p:cNvPr>
          <p:cNvSpPr>
            <a:spLocks noGrp="1"/>
          </p:cNvSpPr>
          <p:nvPr>
            <p:ph type="title"/>
          </p:nvPr>
        </p:nvSpPr>
        <p:spPr/>
        <p:txBody>
          <a:bodyPr>
            <a:normAutofit fontScale="90000"/>
          </a:bodyPr>
          <a:lstStyle/>
          <a:p>
            <a:pPr marL="0" marR="0" lvl="0" indent="-342900" defTabSz="457200" rtl="0" eaLnBrk="1" fontAlgn="base" latinLnBrk="0" hangingPunct="1">
              <a:lnSpc>
                <a:spcPct val="100000"/>
              </a:lnSpc>
              <a:spcBef>
                <a:spcPts val="0"/>
              </a:spcBef>
              <a:spcAft>
                <a:spcPts val="0"/>
              </a:spcAft>
              <a:tabLst/>
              <a:defRPr/>
            </a:pPr>
            <a:r>
              <a:rPr kumimoji="0" lang="en-US"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HIGHLIGHTS (CONT.):</a:t>
            </a:r>
            <a:br>
              <a:rPr kumimoji="0" lang="en-US" sz="1500" b="0" i="0" u="none" strike="noStrike" kern="1200" cap="none" spc="0" normalizeH="0" baseline="0" noProof="0" dirty="0">
                <a:ln>
                  <a:noFill/>
                </a:ln>
                <a:solidFill>
                  <a:srgbClr val="242424"/>
                </a:solidFill>
                <a:effectLst/>
                <a:uLnTx/>
                <a:uFillTx/>
                <a:latin typeface="Calibri" panose="020F0502020204030204" pitchFamily="34" charset="0"/>
                <a:ea typeface="+mn-ea"/>
                <a:cs typeface="+mn-cs"/>
              </a:rPr>
            </a:br>
            <a:endParaRPr lang="en-US" dirty="0"/>
          </a:p>
        </p:txBody>
      </p:sp>
      <p:sp>
        <p:nvSpPr>
          <p:cNvPr id="3" name="Text Placeholder 2">
            <a:extLst>
              <a:ext uri="{FF2B5EF4-FFF2-40B4-BE49-F238E27FC236}">
                <a16:creationId xmlns:a16="http://schemas.microsoft.com/office/drawing/2014/main" id="{4775FCB6-AC53-776C-37E8-C0E726C6C619}"/>
              </a:ext>
            </a:extLst>
          </p:cNvPr>
          <p:cNvSpPr>
            <a:spLocks noGrp="1"/>
          </p:cNvSpPr>
          <p:nvPr>
            <p:ph type="body" sz="quarter" idx="13"/>
          </p:nvPr>
        </p:nvSpPr>
        <p:spPr/>
        <p:txBody>
          <a:bodyPr>
            <a:normAutofit/>
          </a:bodyPr>
          <a:lstStyle/>
          <a:p>
            <a:pPr marL="0" marR="0" indent="0" algn="l" fontAlgn="base">
              <a:spcBef>
                <a:spcPts val="0"/>
              </a:spcBef>
              <a:spcAft>
                <a:spcPts val="0"/>
              </a:spcAft>
              <a:buNone/>
            </a:pPr>
            <a:r>
              <a:rPr lang="en-US" sz="1800" b="0" i="0" dirty="0">
                <a:solidFill>
                  <a:srgbClr val="000000"/>
                </a:solidFill>
                <a:effectLst/>
                <a:latin typeface="Calibri" panose="020F0502020204030204" pitchFamily="34" charset="0"/>
              </a:rPr>
              <a:t> </a:t>
            </a:r>
            <a:endParaRPr lang="en-US" sz="1800" b="0" i="0" dirty="0">
              <a:solidFill>
                <a:srgbClr val="242424"/>
              </a:solidFill>
              <a:effectLst/>
              <a:latin typeface="Calibri" panose="020F0502020204030204" pitchFamily="34" charset="0"/>
            </a:endParaRPr>
          </a:p>
          <a:p>
            <a:pPr marL="0" marR="0" algn="l" fontAlgn="base">
              <a:spcBef>
                <a:spcPts val="0"/>
              </a:spcBef>
              <a:spcAft>
                <a:spcPts val="0"/>
              </a:spcAft>
            </a:pPr>
            <a:r>
              <a:rPr lang="en-US" sz="1800" b="0" i="0" dirty="0">
                <a:solidFill>
                  <a:srgbClr val="000000"/>
                </a:solidFill>
                <a:effectLst/>
                <a:latin typeface="Arial" panose="020B0604020202020204" pitchFamily="34" charset="0"/>
              </a:rPr>
              <a:t>4. Mark Dotson will provide status on the OASIS-GTRI contract</a:t>
            </a:r>
            <a:endParaRPr lang="en-US" sz="1800" b="0" i="0" dirty="0">
              <a:solidFill>
                <a:srgbClr val="242424"/>
              </a:solidFill>
              <a:effectLst/>
              <a:latin typeface="Calibri" panose="020F0502020204030204" pitchFamily="34" charset="0"/>
            </a:endParaRPr>
          </a:p>
          <a:p>
            <a:pPr marL="0" marR="0" indent="0" algn="l" fontAlgn="base">
              <a:spcBef>
                <a:spcPts val="0"/>
              </a:spcBef>
              <a:spcAft>
                <a:spcPts val="0"/>
              </a:spcAft>
              <a:buNone/>
            </a:pPr>
            <a:r>
              <a:rPr lang="en-US" sz="1800" b="0" i="0" dirty="0">
                <a:solidFill>
                  <a:srgbClr val="242424"/>
                </a:solidFill>
                <a:effectLst/>
                <a:latin typeface="Calibri" panose="020F0502020204030204" pitchFamily="34" charset="0"/>
              </a:rPr>
              <a:t> </a:t>
            </a:r>
          </a:p>
          <a:p>
            <a:pPr marL="0" marR="0" algn="l" fontAlgn="base">
              <a:spcBef>
                <a:spcPts val="0"/>
              </a:spcBef>
              <a:spcAft>
                <a:spcPts val="0"/>
              </a:spcAft>
            </a:pPr>
            <a:r>
              <a:rPr lang="en-US" sz="1800" b="0" i="0" dirty="0">
                <a:solidFill>
                  <a:srgbClr val="000000"/>
                </a:solidFill>
                <a:effectLst/>
                <a:latin typeface="Arial" panose="020B0604020202020204" pitchFamily="34" charset="0"/>
              </a:rPr>
              <a:t>5. Jane  Harnad (OASIS) will  provide some info slides on a proposal and initial inquiries to hold a NIEMOpen 2024 Summit in the National Capitol Area. After her presentation, the Chair will entertain questions.</a:t>
            </a:r>
            <a:endParaRPr lang="en-US" sz="1800" b="0" i="0" dirty="0">
              <a:solidFill>
                <a:srgbClr val="242424"/>
              </a:solidFill>
              <a:effectLst/>
              <a:latin typeface="Calibri" panose="020F0502020204030204" pitchFamily="34" charset="0"/>
            </a:endParaRPr>
          </a:p>
          <a:p>
            <a:endParaRPr lang="en-US" dirty="0"/>
          </a:p>
        </p:txBody>
      </p:sp>
      <p:sp>
        <p:nvSpPr>
          <p:cNvPr id="4" name="Slide Number Placeholder 3">
            <a:extLst>
              <a:ext uri="{FF2B5EF4-FFF2-40B4-BE49-F238E27FC236}">
                <a16:creationId xmlns:a16="http://schemas.microsoft.com/office/drawing/2014/main" id="{23FB4E96-8AC1-E007-0A54-16FEF69A5279}"/>
              </a:ext>
            </a:extLst>
          </p:cNvPr>
          <p:cNvSpPr>
            <a:spLocks noGrp="1"/>
          </p:cNvSpPr>
          <p:nvPr>
            <p:ph type="sldNum" sz="quarter" idx="4"/>
          </p:nvPr>
        </p:nvSpPr>
        <p:spPr/>
        <p:txBody>
          <a:bodyPr/>
          <a:lstStyle/>
          <a:p>
            <a:fld id="{6E6030FC-FB78-5E4D-92EA-5D9433591EA9}" type="slidenum">
              <a:rPr lang="en-US" smtClean="0"/>
              <a:pPr/>
              <a:t>5</a:t>
            </a:fld>
            <a:endParaRPr lang="en-US" dirty="0"/>
          </a:p>
        </p:txBody>
      </p:sp>
    </p:spTree>
    <p:extLst>
      <p:ext uri="{BB962C8B-B14F-4D97-AF65-F5344CB8AC3E}">
        <p14:creationId xmlns:p14="http://schemas.microsoft.com/office/powerpoint/2010/main" val="2207555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054C-3BCE-F75F-3E5D-D9E6BFA276B7}"/>
              </a:ext>
            </a:extLst>
          </p:cNvPr>
          <p:cNvSpPr>
            <a:spLocks noGrp="1"/>
          </p:cNvSpPr>
          <p:nvPr>
            <p:ph type="title"/>
          </p:nvPr>
        </p:nvSpPr>
        <p:spPr/>
        <p:txBody>
          <a:bodyPr/>
          <a:lstStyle/>
          <a:p>
            <a:r>
              <a:rPr lang="en-US" dirty="0"/>
              <a:t>NIEMOpen MODEL VERSION 6.0 Tentative PSD &amp; PS Timeline</a:t>
            </a:r>
          </a:p>
        </p:txBody>
      </p:sp>
      <p:sp>
        <p:nvSpPr>
          <p:cNvPr id="3" name="Text Placeholder 2">
            <a:extLst>
              <a:ext uri="{FF2B5EF4-FFF2-40B4-BE49-F238E27FC236}">
                <a16:creationId xmlns:a16="http://schemas.microsoft.com/office/drawing/2014/main" id="{93589230-56C2-A8CA-F3FC-721A7833FE3C}"/>
              </a:ext>
            </a:extLst>
          </p:cNvPr>
          <p:cNvSpPr>
            <a:spLocks noGrp="1"/>
          </p:cNvSpPr>
          <p:nvPr>
            <p:ph type="body" sz="quarter" idx="13"/>
          </p:nvPr>
        </p:nvSpPr>
        <p:spPr/>
        <p:txBody>
          <a:bodyPr>
            <a:normAutofit fontScale="85000" lnSpcReduction="10000"/>
          </a:bodyPr>
          <a:lstStyle/>
          <a:p>
            <a:pPr marL="0" marR="0" indent="0">
              <a:lnSpc>
                <a:spcPct val="107000"/>
              </a:lnSpc>
              <a:spcBef>
                <a:spcPts val="0"/>
              </a:spcBef>
              <a:spcAft>
                <a:spcPts val="0"/>
              </a:spcAft>
              <a:buNone/>
            </a:pPr>
            <a:r>
              <a:rPr lang="en-US" sz="180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The tentative timeline for progressing NIEM model version 6.0 through the steps leading to approval of a Project Specification draft (PSD) and then Project Specification (PS) are as follows:</a:t>
            </a:r>
          </a:p>
          <a:p>
            <a:pPr marL="0" marR="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B050"/>
                </a:solidFill>
                <a:effectLst/>
                <a:latin typeface="Helvetica" panose="020B0604020202020204" pitchFamily="34" charset="0"/>
                <a:ea typeface="Times New Roman" panose="02020603050405020304" pitchFamily="18" charset="0"/>
                <a:cs typeface="Times New Roman" panose="02020603050405020304" pitchFamily="18" charset="0"/>
              </a:rPr>
              <a:t>Oct 02: NBAC, NTAC, and Domain Subcommittee / COI begin review of the latest working draft</a:t>
            </a:r>
          </a:p>
          <a:p>
            <a:pPr marL="0" marR="0" lvl="0" indent="0">
              <a:lnSpc>
                <a:spcPct val="107000"/>
              </a:lnSpc>
              <a:spcBef>
                <a:spcPts val="0"/>
              </a:spcBef>
              <a:spcAft>
                <a:spcPts val="0"/>
              </a:spcAft>
              <a:buSzPts val="1000"/>
              <a:buNone/>
              <a:tabLst>
                <a:tab pos="457200" algn="l"/>
              </a:tabLst>
            </a:pPr>
            <a:endParaRPr lang="en-US" sz="1800" dirty="0">
              <a:solidFill>
                <a:srgbClr val="00B050"/>
              </a:solidFill>
              <a:effectLst/>
              <a:latin typeface="Helvetica" panose="020B0604020202020204" pitchFamily="34" charset="0"/>
              <a:ea typeface="Times New Roman" panose="02020603050405020304" pitchFamily="18" charset="0"/>
              <a:cs typeface="Times New Roman" panose="02020603050405020304" pitchFamily="18" charset="0"/>
            </a:endParaRPr>
          </a:p>
          <a:p>
            <a:pPr marR="0" lvl="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B050"/>
                </a:solidFill>
                <a:effectLst/>
                <a:latin typeface="Helvetica" panose="020B0604020202020204" pitchFamily="34" charset="0"/>
                <a:ea typeface="Times New Roman" panose="02020603050405020304" pitchFamily="18" charset="0"/>
                <a:cs typeface="Times New Roman" panose="02020603050405020304" pitchFamily="18" charset="0"/>
              </a:rPr>
              <a:t>Oct 11: Feedback due, final updates begin.</a:t>
            </a:r>
          </a:p>
          <a:p>
            <a:pPr marR="0" lvl="0">
              <a:lnSpc>
                <a:spcPct val="107000"/>
              </a:lnSpc>
              <a:spcBef>
                <a:spcPts val="0"/>
              </a:spcBef>
              <a:spcAft>
                <a:spcPts val="0"/>
              </a:spcAft>
              <a:buSzPts val="1000"/>
              <a:buFont typeface="Symbol" panose="05050102010706020507" pitchFamily="18" charset="2"/>
              <a:buChar char=""/>
              <a:tabLst>
                <a:tab pos="457200" algn="l"/>
              </a:tabLst>
            </a:pPr>
            <a:endParaRPr lang="en-US" sz="1800" dirty="0">
              <a:solidFill>
                <a:srgbClr val="00B050"/>
              </a:solidFill>
              <a:effectLst/>
              <a:latin typeface="Helvetica"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333333"/>
                </a:solidFill>
                <a:latin typeface="Helvetica" panose="020B0604020202020204" pitchFamily="34" charset="0"/>
                <a:cs typeface="Times New Roman" panose="02020603050405020304" pitchFamily="18" charset="0"/>
              </a:rPr>
              <a:t>Update Issues 86 &amp; 87</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endParaRPr lang="en-US" sz="1800" dirty="0">
              <a:solidFill>
                <a:srgbClr val="FF0000"/>
              </a:solidFill>
              <a:effectLst/>
              <a:latin typeface="Helvetica" panose="020B060402020202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FF0000"/>
                </a:solidFill>
                <a:effectLst/>
                <a:latin typeface="Helvetica" panose="020B0604020202020204" pitchFamily="34" charset="0"/>
                <a:ea typeface="Times New Roman" panose="02020603050405020304" pitchFamily="18" charset="0"/>
                <a:cs typeface="Times New Roman" panose="02020603050405020304" pitchFamily="18" charset="0"/>
              </a:rPr>
              <a:t>Oct 23</a:t>
            </a:r>
            <a:r>
              <a:rPr lang="en-US" sz="1800" dirty="0">
                <a:solidFill>
                  <a:srgbClr val="FF0000"/>
                </a:solidFill>
                <a:latin typeface="Helvetica" panose="020B0604020202020204" pitchFamily="34" charset="0"/>
                <a:ea typeface="Times New Roman" panose="02020603050405020304" pitchFamily="18" charset="0"/>
                <a:cs typeface="Times New Roman" panose="02020603050405020304" pitchFamily="18" charset="0"/>
              </a:rPr>
              <a:t> (Tentatively Oct 26</a:t>
            </a:r>
            <a:r>
              <a:rPr lang="en-US" sz="1800" baseline="30000" dirty="0">
                <a:solidFill>
                  <a:srgbClr val="FF0000"/>
                </a:solidFill>
                <a:latin typeface="Helvetica" panose="020B0604020202020204" pitchFamily="34" charset="0"/>
                <a:ea typeface="Times New Roman" panose="02020603050405020304" pitchFamily="18" charset="0"/>
                <a:cs typeface="Times New Roman" panose="02020603050405020304" pitchFamily="18" charset="0"/>
              </a:rPr>
              <a:t>th</a:t>
            </a:r>
            <a:r>
              <a:rPr lang="en-US" sz="1800"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a:t>
            </a:r>
            <a:r>
              <a:rPr lang="en-US" sz="180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 NBAC </a:t>
            </a:r>
            <a:r>
              <a:rPr lang="en-US" sz="1800"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nominates</a:t>
            </a:r>
            <a:r>
              <a:rPr lang="en-US" sz="180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 the latest draft to the PGB for approval as NIEM Model Version 6.0 PSD 01</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US" sz="180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NBAC proposes posting</a:t>
            </a:r>
            <a:r>
              <a:rPr lang="en-US" sz="1800"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 PSD01 </a:t>
            </a:r>
            <a:r>
              <a:rPr lang="en-US" sz="180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to public mailing list 14 days in advance of the upcoming vote</a:t>
            </a: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Nov 06: PGB holds a Full Majority Vote (open for 3 days) to approve the nominated draft as NIEM Model Version 6.0 PSD 01.</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Nov 20: NBAC nominates NIEM Model 6.0 Version PSD 01 to the PGB for approval as NIEM Model Version 6.0 PS 01.</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US" sz="180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PGB announces to the project mailing list 14 day in advance of the upcoming vote.</a:t>
            </a: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Dec 06: PGB holds a Special Majority Vote (open for 7 days) to approve the nominated draft as NIEM Model Version 6.0 PS 01.</a:t>
            </a: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20B5DA65-63FC-C029-5B4A-6CD8EE9BA9DC}"/>
              </a:ext>
            </a:extLst>
          </p:cNvPr>
          <p:cNvSpPr>
            <a:spLocks noGrp="1"/>
          </p:cNvSpPr>
          <p:nvPr>
            <p:ph type="sldNum" sz="quarter" idx="4"/>
          </p:nvPr>
        </p:nvSpPr>
        <p:spPr/>
        <p:txBody>
          <a:bodyPr/>
          <a:lstStyle/>
          <a:p>
            <a:fld id="{6E6030FC-FB78-5E4D-92EA-5D9433591EA9}" type="slidenum">
              <a:rPr lang="en-US" smtClean="0"/>
              <a:pPr/>
              <a:t>6</a:t>
            </a:fld>
            <a:endParaRPr lang="en-US" dirty="0"/>
          </a:p>
        </p:txBody>
      </p:sp>
    </p:spTree>
    <p:extLst>
      <p:ext uri="{BB962C8B-B14F-4D97-AF65-F5344CB8AC3E}">
        <p14:creationId xmlns:p14="http://schemas.microsoft.com/office/powerpoint/2010/main" val="289755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01562-F1F5-442B-8F73-FF6E49D2BCA9}"/>
              </a:ext>
            </a:extLst>
          </p:cNvPr>
          <p:cNvSpPr>
            <a:spLocks noGrp="1"/>
          </p:cNvSpPr>
          <p:nvPr>
            <p:ph type="title"/>
          </p:nvPr>
        </p:nvSpPr>
        <p:spPr/>
        <p:txBody>
          <a:bodyPr vert="horz" lIns="91440" tIns="45720" rIns="91440" bIns="45720" rtlCol="0" anchor="t" anchorCtr="0">
            <a:noAutofit/>
          </a:bodyPr>
          <a:lstStyle/>
          <a:p>
            <a:pPr algn="l"/>
            <a:r>
              <a:rPr lang="en-US" sz="3200" dirty="0">
                <a:solidFill>
                  <a:srgbClr val="005170"/>
                </a:solidFill>
                <a:latin typeface="+mj-lt"/>
                <a:cs typeface="+mj-cs"/>
              </a:rPr>
              <a:t>resources</a:t>
            </a:r>
          </a:p>
        </p:txBody>
      </p:sp>
      <p:pic>
        <p:nvPicPr>
          <p:cNvPr id="6" name="Picture 5">
            <a:hlinkClick r:id="rId3"/>
            <a:extLst>
              <a:ext uri="{FF2B5EF4-FFF2-40B4-BE49-F238E27FC236}">
                <a16:creationId xmlns:a16="http://schemas.microsoft.com/office/drawing/2014/main" id="{4A05DCE5-FBD4-4610-B92F-D26EB5DD12E2}"/>
              </a:ext>
            </a:extLst>
          </p:cNvPr>
          <p:cNvPicPr>
            <a:picLocks noChangeAspect="1"/>
          </p:cNvPicPr>
          <p:nvPr/>
        </p:nvPicPr>
        <p:blipFill>
          <a:blip r:embed="rId4"/>
          <a:stretch>
            <a:fillRect/>
          </a:stretch>
        </p:blipFill>
        <p:spPr>
          <a:xfrm>
            <a:off x="6432863" y="3415591"/>
            <a:ext cx="1697314" cy="1271347"/>
          </a:xfrm>
          <a:prstGeom prst="rect">
            <a:avLst/>
          </a:prstGeom>
        </p:spPr>
      </p:pic>
      <p:pic>
        <p:nvPicPr>
          <p:cNvPr id="8" name="Picture 7" descr="A picture containing text, clipart&#10;&#10;Description automatically generated">
            <a:hlinkClick r:id="rId5"/>
            <a:extLst>
              <a:ext uri="{FF2B5EF4-FFF2-40B4-BE49-F238E27FC236}">
                <a16:creationId xmlns:a16="http://schemas.microsoft.com/office/drawing/2014/main" id="{7665B8B0-1D7A-47B9-94F3-496342FDB4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94907" y="416393"/>
            <a:ext cx="2887980" cy="601980"/>
          </a:xfrm>
          <a:prstGeom prst="rect">
            <a:avLst/>
          </a:prstGeom>
        </p:spPr>
      </p:pic>
      <p:pic>
        <p:nvPicPr>
          <p:cNvPr id="9" name="Picture 8" descr="Logo&#10;&#10;Description automatically generated">
            <a:extLst>
              <a:ext uri="{FF2B5EF4-FFF2-40B4-BE49-F238E27FC236}">
                <a16:creationId xmlns:a16="http://schemas.microsoft.com/office/drawing/2014/main" id="{E996DC38-0DA8-4334-B95F-9CDFF13214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56712" y="1067582"/>
            <a:ext cx="2462714" cy="732129"/>
          </a:xfrm>
          <a:prstGeom prst="rect">
            <a:avLst/>
          </a:prstGeom>
        </p:spPr>
      </p:pic>
      <p:pic>
        <p:nvPicPr>
          <p:cNvPr id="10" name="Picture 9">
            <a:hlinkClick r:id="rId8"/>
            <a:extLst>
              <a:ext uri="{FF2B5EF4-FFF2-40B4-BE49-F238E27FC236}">
                <a16:creationId xmlns:a16="http://schemas.microsoft.com/office/drawing/2014/main" id="{D1433D25-F6C2-4FC9-B7F1-C8D5A6965B8B}"/>
              </a:ext>
            </a:extLst>
          </p:cNvPr>
          <p:cNvPicPr>
            <a:picLocks noChangeAspect="1"/>
          </p:cNvPicPr>
          <p:nvPr/>
        </p:nvPicPr>
        <p:blipFill>
          <a:blip r:embed="rId9"/>
          <a:stretch>
            <a:fillRect/>
          </a:stretch>
        </p:blipFill>
        <p:spPr>
          <a:xfrm>
            <a:off x="6618553" y="2732705"/>
            <a:ext cx="1557915" cy="904268"/>
          </a:xfrm>
          <a:prstGeom prst="rect">
            <a:avLst/>
          </a:prstGeom>
        </p:spPr>
      </p:pic>
      <p:pic>
        <p:nvPicPr>
          <p:cNvPr id="11" name="Picture 10">
            <a:hlinkClick r:id="rId10"/>
            <a:extLst>
              <a:ext uri="{FF2B5EF4-FFF2-40B4-BE49-F238E27FC236}">
                <a16:creationId xmlns:a16="http://schemas.microsoft.com/office/drawing/2014/main" id="{45CBCAA3-37AA-4C63-9B4D-414182C8CE20}"/>
              </a:ext>
            </a:extLst>
          </p:cNvPr>
          <p:cNvPicPr>
            <a:picLocks noChangeAspect="1"/>
          </p:cNvPicPr>
          <p:nvPr/>
        </p:nvPicPr>
        <p:blipFill>
          <a:blip r:embed="rId11"/>
          <a:stretch>
            <a:fillRect/>
          </a:stretch>
        </p:blipFill>
        <p:spPr>
          <a:xfrm>
            <a:off x="6779265" y="4417835"/>
            <a:ext cx="1227272" cy="1227272"/>
          </a:xfrm>
          <a:prstGeom prst="rect">
            <a:avLst/>
          </a:prstGeom>
        </p:spPr>
      </p:pic>
      <p:sp>
        <p:nvSpPr>
          <p:cNvPr id="12" name="TextBox 11">
            <a:extLst>
              <a:ext uri="{FF2B5EF4-FFF2-40B4-BE49-F238E27FC236}">
                <a16:creationId xmlns:a16="http://schemas.microsoft.com/office/drawing/2014/main" id="{34BFFCB0-414E-42E7-9A18-B01036269398}"/>
              </a:ext>
            </a:extLst>
          </p:cNvPr>
          <p:cNvSpPr txBox="1"/>
          <p:nvPr/>
        </p:nvSpPr>
        <p:spPr>
          <a:xfrm>
            <a:off x="8965712" y="533963"/>
            <a:ext cx="262796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8B8B8B">
                    <a:lumMod val="50000"/>
                  </a:srgbClr>
                </a:solidFill>
                <a:effectLst/>
                <a:uLnTx/>
                <a:uFillTx/>
                <a:latin typeface="Arial"/>
                <a:ea typeface="+mn-ea"/>
                <a:cs typeface="+mn-cs"/>
              </a:rPr>
              <a:t>Follow Us On Twitter </a:t>
            </a:r>
          </a:p>
        </p:txBody>
      </p:sp>
      <p:sp>
        <p:nvSpPr>
          <p:cNvPr id="13" name="TextBox 12">
            <a:extLst>
              <a:ext uri="{FF2B5EF4-FFF2-40B4-BE49-F238E27FC236}">
                <a16:creationId xmlns:a16="http://schemas.microsoft.com/office/drawing/2014/main" id="{0D5F9A9A-A1AB-4479-842E-558B2DC0C0EE}"/>
              </a:ext>
            </a:extLst>
          </p:cNvPr>
          <p:cNvSpPr txBox="1"/>
          <p:nvPr/>
        </p:nvSpPr>
        <p:spPr>
          <a:xfrm>
            <a:off x="9591780" y="930573"/>
            <a:ext cx="204561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hlinkClick r:id="rId12"/>
              </a:rPr>
              <a:t>https://twitter.com/NIEMconnects?ref_src=twsrc%5Etfw</a:t>
            </a:r>
            <a:endParaRPr kumimoji="0" lang="en-US" sz="12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endParaRPr>
          </a:p>
        </p:txBody>
      </p:sp>
      <p:pic>
        <p:nvPicPr>
          <p:cNvPr id="14" name="Picture 13">
            <a:extLst>
              <a:ext uri="{FF2B5EF4-FFF2-40B4-BE49-F238E27FC236}">
                <a16:creationId xmlns:a16="http://schemas.microsoft.com/office/drawing/2014/main" id="{A1D82A97-11A9-4474-8ED5-5E86A4C9D8B3}"/>
              </a:ext>
            </a:extLst>
          </p:cNvPr>
          <p:cNvPicPr>
            <a:picLocks noChangeAspect="1"/>
          </p:cNvPicPr>
          <p:nvPr/>
        </p:nvPicPr>
        <p:blipFill>
          <a:blip r:embed="rId13"/>
          <a:stretch>
            <a:fillRect/>
          </a:stretch>
        </p:blipFill>
        <p:spPr>
          <a:xfrm>
            <a:off x="8808806" y="951891"/>
            <a:ext cx="730568" cy="635277"/>
          </a:xfrm>
          <a:prstGeom prst="rect">
            <a:avLst/>
          </a:prstGeom>
        </p:spPr>
      </p:pic>
      <p:pic>
        <p:nvPicPr>
          <p:cNvPr id="15" name="Picture 14">
            <a:extLst>
              <a:ext uri="{FF2B5EF4-FFF2-40B4-BE49-F238E27FC236}">
                <a16:creationId xmlns:a16="http://schemas.microsoft.com/office/drawing/2014/main" id="{091B6609-B433-41BB-867E-DF83F10E5DAB}"/>
              </a:ext>
            </a:extLst>
          </p:cNvPr>
          <p:cNvPicPr>
            <a:picLocks noChangeAspect="1"/>
          </p:cNvPicPr>
          <p:nvPr/>
        </p:nvPicPr>
        <p:blipFill>
          <a:blip r:embed="rId14"/>
          <a:stretch>
            <a:fillRect/>
          </a:stretch>
        </p:blipFill>
        <p:spPr>
          <a:xfrm>
            <a:off x="8835476" y="1737698"/>
            <a:ext cx="677228" cy="670137"/>
          </a:xfrm>
          <a:prstGeom prst="rect">
            <a:avLst/>
          </a:prstGeom>
        </p:spPr>
      </p:pic>
      <p:sp>
        <p:nvSpPr>
          <p:cNvPr id="16" name="TextBox 15">
            <a:extLst>
              <a:ext uri="{FF2B5EF4-FFF2-40B4-BE49-F238E27FC236}">
                <a16:creationId xmlns:a16="http://schemas.microsoft.com/office/drawing/2014/main" id="{1BC5EDD5-04AA-46CD-88CE-0F28113FAF01}"/>
              </a:ext>
            </a:extLst>
          </p:cNvPr>
          <p:cNvSpPr txBox="1"/>
          <p:nvPr/>
        </p:nvSpPr>
        <p:spPr>
          <a:xfrm>
            <a:off x="9591779" y="1799711"/>
            <a:ext cx="2124685"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hlinkClick r:id="rId15"/>
              </a:rPr>
              <a:t>https://www.linkedin.com/groups/1903175/profile</a:t>
            </a:r>
            <a:endParaRPr kumimoji="0" lang="en-US" sz="10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endParaRPr>
          </a:p>
        </p:txBody>
      </p:sp>
      <p:pic>
        <p:nvPicPr>
          <p:cNvPr id="17" name="Picture 16">
            <a:extLst>
              <a:ext uri="{FF2B5EF4-FFF2-40B4-BE49-F238E27FC236}">
                <a16:creationId xmlns:a16="http://schemas.microsoft.com/office/drawing/2014/main" id="{3E3FFF20-3679-4B50-9EA4-98D5A08AB9E5}"/>
              </a:ext>
            </a:extLst>
          </p:cNvPr>
          <p:cNvPicPr>
            <a:picLocks noChangeAspect="1"/>
          </p:cNvPicPr>
          <p:nvPr/>
        </p:nvPicPr>
        <p:blipFill>
          <a:blip r:embed="rId16"/>
          <a:stretch>
            <a:fillRect/>
          </a:stretch>
        </p:blipFill>
        <p:spPr>
          <a:xfrm>
            <a:off x="8670298" y="2680842"/>
            <a:ext cx="1007584" cy="565230"/>
          </a:xfrm>
          <a:prstGeom prst="rect">
            <a:avLst/>
          </a:prstGeom>
        </p:spPr>
      </p:pic>
      <p:sp>
        <p:nvSpPr>
          <p:cNvPr id="18" name="TextBox 17">
            <a:extLst>
              <a:ext uri="{FF2B5EF4-FFF2-40B4-BE49-F238E27FC236}">
                <a16:creationId xmlns:a16="http://schemas.microsoft.com/office/drawing/2014/main" id="{CA8E0AB8-7253-4665-B6D9-F3775DDA49D7}"/>
              </a:ext>
            </a:extLst>
          </p:cNvPr>
          <p:cNvSpPr txBox="1"/>
          <p:nvPr/>
        </p:nvSpPr>
        <p:spPr>
          <a:xfrm>
            <a:off x="9591779" y="2755912"/>
            <a:ext cx="2045610" cy="5539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hlinkClick r:id="rId17"/>
              </a:rPr>
              <a:t>https://www.youtube.com/channel/UCg9qV22PXLBjG41hc-EwVrQ</a:t>
            </a:r>
            <a:endParaRPr kumimoji="0" lang="en-US" sz="10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endParaRPr>
          </a:p>
        </p:txBody>
      </p:sp>
      <p:sp>
        <p:nvSpPr>
          <p:cNvPr id="19" name="TextBox 18">
            <a:hlinkClick r:id="rId18"/>
            <a:extLst>
              <a:ext uri="{FF2B5EF4-FFF2-40B4-BE49-F238E27FC236}">
                <a16:creationId xmlns:a16="http://schemas.microsoft.com/office/drawing/2014/main" id="{555C3309-2257-49EB-B8EF-EA8B169E0817}"/>
              </a:ext>
            </a:extLst>
          </p:cNvPr>
          <p:cNvSpPr txBox="1"/>
          <p:nvPr/>
        </p:nvSpPr>
        <p:spPr>
          <a:xfrm>
            <a:off x="8682887" y="3530551"/>
            <a:ext cx="3116600"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F497D">
                    <a:lumMod val="60000"/>
                    <a:lumOff val="40000"/>
                  </a:srgbClr>
                </a:solidFill>
                <a:effectLst/>
                <a:uLnTx/>
                <a:uFillTx/>
                <a:latin typeface="Arial"/>
                <a:ea typeface="+mn-ea"/>
                <a:cs typeface="+mn-cs"/>
              </a:rPr>
              <a:t>Message Exchange Package (MEP Registry &amp; Repository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F497D">
                  <a:lumMod val="60000"/>
                  <a:lumOff val="40000"/>
                </a:srgbClr>
              </a:solidFill>
              <a:effectLst/>
              <a:uLnTx/>
              <a:uFillTx/>
              <a:latin typeface="Arial"/>
              <a:ea typeface="+mn-ea"/>
              <a:cs typeface="+mn-cs"/>
            </a:endParaRPr>
          </a:p>
        </p:txBody>
      </p:sp>
      <p:sp>
        <p:nvSpPr>
          <p:cNvPr id="20" name="TextBox 19">
            <a:hlinkClick r:id="rId19"/>
            <a:extLst>
              <a:ext uri="{FF2B5EF4-FFF2-40B4-BE49-F238E27FC236}">
                <a16:creationId xmlns:a16="http://schemas.microsoft.com/office/drawing/2014/main" id="{609ED845-02CC-457A-96D4-1BC02EE0BD99}"/>
              </a:ext>
            </a:extLst>
          </p:cNvPr>
          <p:cNvSpPr txBox="1"/>
          <p:nvPr/>
        </p:nvSpPr>
        <p:spPr>
          <a:xfrm>
            <a:off x="8670298" y="5034202"/>
            <a:ext cx="315595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F497D">
                    <a:lumMod val="60000"/>
                    <a:lumOff val="40000"/>
                  </a:srgbClr>
                </a:solidFill>
                <a:effectLst/>
                <a:uLnTx/>
                <a:uFillTx/>
                <a:latin typeface="Arial"/>
                <a:ea typeface="+mn-ea"/>
                <a:cs typeface="+mn-cs"/>
              </a:rPr>
              <a:t>NIEM Message Exchange Package Builder</a:t>
            </a:r>
          </a:p>
        </p:txBody>
      </p:sp>
      <p:sp>
        <p:nvSpPr>
          <p:cNvPr id="3" name="TextBox 2">
            <a:extLst>
              <a:ext uri="{FF2B5EF4-FFF2-40B4-BE49-F238E27FC236}">
                <a16:creationId xmlns:a16="http://schemas.microsoft.com/office/drawing/2014/main" id="{305072A9-729C-40B9-93D4-9140E4D446F5}"/>
              </a:ext>
            </a:extLst>
          </p:cNvPr>
          <p:cNvSpPr txBox="1"/>
          <p:nvPr/>
        </p:nvSpPr>
        <p:spPr>
          <a:xfrm>
            <a:off x="6432863" y="1730488"/>
            <a:ext cx="2153346"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hlinkClick r:id="rId20">
                  <a:extLst>
                    <a:ext uri="{A12FA001-AC4F-418D-AE19-62706E023703}">
                      <ahyp:hlinkClr xmlns:ahyp="http://schemas.microsoft.com/office/drawing/2018/hyperlinkcolor" val="tx"/>
                    </a:ext>
                  </a:extLst>
                </a:hlinkClick>
              </a:rPr>
              <a:t>https://www.niem.gov/</a:t>
            </a:r>
            <a:endParaRPr kumimoji="0" lang="en-US" sz="16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hlinkClick r:id="rId21">
                  <a:extLst>
                    <a:ext uri="{A12FA001-AC4F-418D-AE19-62706E023703}">
                      <ahyp:hlinkClr xmlns:ahyp="http://schemas.microsoft.com/office/drawing/2018/hyperlinkcolor" val="tx"/>
                    </a:ext>
                  </a:extLst>
                </a:hlinkClick>
              </a:rPr>
              <a:t>https://niemopen.org/</a:t>
            </a:r>
            <a:endParaRPr kumimoji="0" lang="en-US" sz="16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endParaRPr>
          </a:p>
        </p:txBody>
      </p:sp>
      <p:sp>
        <p:nvSpPr>
          <p:cNvPr id="4" name="TextBox 3">
            <a:extLst>
              <a:ext uri="{FF2B5EF4-FFF2-40B4-BE49-F238E27FC236}">
                <a16:creationId xmlns:a16="http://schemas.microsoft.com/office/drawing/2014/main" id="{44535B89-FBEB-4AA6-A375-3C9D2DD8B133}"/>
              </a:ext>
            </a:extLst>
          </p:cNvPr>
          <p:cNvSpPr txBox="1"/>
          <p:nvPr/>
        </p:nvSpPr>
        <p:spPr>
          <a:xfrm>
            <a:off x="8652032" y="4513209"/>
            <a:ext cx="354456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F497D">
                    <a:lumMod val="60000"/>
                    <a:lumOff val="40000"/>
                  </a:srgbClr>
                </a:solidFill>
                <a:effectLst/>
                <a:uLnTx/>
                <a:uFillTx/>
                <a:latin typeface="Arial"/>
                <a:ea typeface="+mn-ea"/>
                <a:cs typeface="+mn-cs"/>
                <a:hlinkClick r:id="rId22">
                  <a:extLst>
                    <a:ext uri="{A12FA001-AC4F-418D-AE19-62706E023703}">
                      <ahyp:hlinkClr xmlns:ahyp="http://schemas.microsoft.com/office/drawing/2018/hyperlinkcolor" val="tx"/>
                    </a:ext>
                  </a:extLst>
                </a:hlinkClick>
              </a:rPr>
              <a:t>Restricted Repository-WMAAFIP</a:t>
            </a:r>
            <a:endParaRPr kumimoji="0" lang="en-US" sz="1800" b="0" i="0" u="none" strike="noStrike" kern="1200" cap="none" spc="0" normalizeH="0" baseline="0" noProof="0" dirty="0">
              <a:ln>
                <a:noFill/>
              </a:ln>
              <a:solidFill>
                <a:srgbClr val="1F497D">
                  <a:lumMod val="60000"/>
                  <a:lumOff val="40000"/>
                </a:srgbClr>
              </a:solidFill>
              <a:effectLst/>
              <a:uLnTx/>
              <a:uFillTx/>
              <a:latin typeface="Arial"/>
              <a:ea typeface="+mn-ea"/>
              <a:cs typeface="+mn-cs"/>
            </a:endParaRPr>
          </a:p>
        </p:txBody>
      </p:sp>
      <p:sp>
        <p:nvSpPr>
          <p:cNvPr id="5" name="TextBox 4">
            <a:extLst>
              <a:ext uri="{FF2B5EF4-FFF2-40B4-BE49-F238E27FC236}">
                <a16:creationId xmlns:a16="http://schemas.microsoft.com/office/drawing/2014/main" id="{E6BA2F6F-6E59-4D25-A8FB-E0038000A483}"/>
              </a:ext>
            </a:extLst>
          </p:cNvPr>
          <p:cNvSpPr txBox="1"/>
          <p:nvPr/>
        </p:nvSpPr>
        <p:spPr>
          <a:xfrm>
            <a:off x="500707" y="2051575"/>
            <a:ext cx="4848571" cy="4572021"/>
          </a:xfrm>
          <a:prstGeom prst="rect">
            <a:avLst/>
          </a:prstGeom>
          <a:noFill/>
        </p:spPr>
        <p:txBody>
          <a:bodyPr wrap="none" rtlCol="0">
            <a:spAutoFit/>
          </a:bodyPr>
          <a:lstStyle/>
          <a:p>
            <a:pPr marL="342900" marR="0" lvl="0" indent="-3429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nl-NL" sz="1400" b="1" i="0" u="sng" strike="noStrike" kern="1200" cap="none" spc="0" normalizeH="0" baseline="0" noProof="0" dirty="0">
                <a:ln>
                  <a:noFill/>
                </a:ln>
                <a:solidFill>
                  <a:srgbClr val="8B8B8B">
                    <a:lumMod val="50000"/>
                  </a:srgbClr>
                </a:solidFill>
                <a:effectLst/>
                <a:uLnTx/>
                <a:uFillTx/>
                <a:latin typeface="Calibri" panose="020F0502020204030204" pitchFamily="34" charset="0"/>
                <a:ea typeface="+mn-ea"/>
                <a:cs typeface="+mn-cs"/>
              </a:rPr>
              <a:t>Git Repos</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nl-NL" sz="1400" b="0" i="0" u="none" strike="noStrike" kern="1200" cap="none" spc="0" normalizeH="0" baseline="0" noProof="0" dirty="0">
                <a:ln>
                  <a:noFill/>
                </a:ln>
                <a:solidFill>
                  <a:srgbClr val="8B8B8B">
                    <a:lumMod val="50000"/>
                  </a:srgbClr>
                </a:solidFill>
                <a:effectLst/>
                <a:uLnTx/>
                <a:uFillTx/>
                <a:latin typeface="Calibri" panose="020F0502020204030204" pitchFamily="34" charset="0"/>
                <a:ea typeface="+mn-ea"/>
                <a:cs typeface="+mn-cs"/>
              </a:rPr>
              <a:t>NIEMOpen</a:t>
            </a:r>
            <a:r>
              <a:rPr kumimoji="0" lang="nl-NL" sz="12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hlinkClick r:id="rId8">
                  <a:extLst>
                    <a:ext uri="{A12FA001-AC4F-418D-AE19-62706E023703}">
                      <ahyp:hlinkClr xmlns:ahyp="http://schemas.microsoft.com/office/drawing/2018/hyperlinkcolor" val="tx"/>
                    </a:ext>
                  </a:extLst>
                </a:hlinkClick>
              </a:rPr>
              <a:t>https://github.com/niemopen/</a:t>
            </a:r>
            <a:endParaRPr kumimoji="0" lang="en-US" sz="12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endParaRP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400" b="0" i="0" u="none" strike="noStrike" kern="1200" cap="none" spc="0" normalizeH="0" baseline="0" noProof="0" dirty="0">
                <a:ln>
                  <a:noFill/>
                </a:ln>
                <a:solidFill>
                  <a:srgbClr val="8B8B8B">
                    <a:lumMod val="50000"/>
                  </a:srgbClr>
                </a:solidFill>
                <a:effectLst/>
                <a:uLnTx/>
                <a:uFillTx/>
                <a:latin typeface="Calibri" panose="020F0502020204030204" pitchFamily="34" charset="0"/>
                <a:ea typeface="+mn-ea"/>
                <a:cs typeface="+mn-cs"/>
              </a:rPr>
              <a:t>NTAC TSC </a:t>
            </a:r>
          </a:p>
          <a:p>
            <a:pPr marL="1143000" marR="0" lvl="2" indent="-2286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hlinkClick r:id="rId23">
                  <a:extLst>
                    <a:ext uri="{A12FA001-AC4F-418D-AE19-62706E023703}">
                      <ahyp:hlinkClr xmlns:ahyp="http://schemas.microsoft.com/office/drawing/2018/hyperlinkcolor" val="tx"/>
                    </a:ext>
                  </a:extLst>
                </a:hlinkClick>
              </a:rPr>
              <a:t>https://github.com/niemopen/ntac-admin</a:t>
            </a:r>
            <a:r>
              <a:rPr kumimoji="0" lang="en-US" sz="10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rPr>
              <a:t>	</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400" b="0" i="0" u="none" strike="noStrike" kern="1200" cap="none" spc="0" normalizeH="0" baseline="0" noProof="0" dirty="0">
                <a:ln>
                  <a:noFill/>
                </a:ln>
                <a:solidFill>
                  <a:srgbClr val="8B8B8B">
                    <a:lumMod val="50000"/>
                  </a:srgbClr>
                </a:solidFill>
                <a:effectLst/>
                <a:uLnTx/>
                <a:uFillTx/>
                <a:latin typeface="Calibri" panose="020F0502020204030204" pitchFamily="34" charset="0"/>
                <a:ea typeface="+mn-ea"/>
                <a:cs typeface="+mn-cs"/>
              </a:rPr>
              <a:t>NBAC TSC </a:t>
            </a:r>
          </a:p>
          <a:p>
            <a:pPr marL="1143000" marR="0" lvl="2" indent="-2286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hlinkClick r:id="rId24">
                  <a:extLst>
                    <a:ext uri="{A12FA001-AC4F-418D-AE19-62706E023703}">
                      <ahyp:hlinkClr xmlns:ahyp="http://schemas.microsoft.com/office/drawing/2018/hyperlinkcolor" val="tx"/>
                    </a:ext>
                  </a:extLst>
                </a:hlinkClick>
              </a:rPr>
              <a:t>https://github.com/niemopen/nbac-admin</a:t>
            </a:r>
            <a:endParaRPr kumimoji="0" lang="en-US" sz="10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endParaRP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400" b="0" i="0" u="none" strike="noStrike" kern="1200" cap="none" spc="0" normalizeH="0" baseline="0" noProof="0" dirty="0">
                <a:ln>
                  <a:noFill/>
                </a:ln>
                <a:solidFill>
                  <a:srgbClr val="8B8B8B">
                    <a:lumMod val="50000"/>
                  </a:srgbClr>
                </a:solidFill>
                <a:effectLst/>
                <a:uLnTx/>
                <a:uFillTx/>
                <a:latin typeface="Calibri" panose="020F0502020204030204" pitchFamily="34" charset="0"/>
                <a:ea typeface="+mn-ea"/>
                <a:cs typeface="+mn-cs"/>
              </a:rPr>
              <a:t>NMO TSC</a:t>
            </a:r>
          </a:p>
          <a:p>
            <a:pPr marL="1143000" marR="0" lvl="2" indent="-2286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hlinkClick r:id="rId25">
                  <a:extLst>
                    <a:ext uri="{A12FA001-AC4F-418D-AE19-62706E023703}">
                      <ahyp:hlinkClr xmlns:ahyp="http://schemas.microsoft.com/office/drawing/2018/hyperlinkcolor" val="tx"/>
                    </a:ext>
                  </a:extLst>
                </a:hlinkClick>
              </a:rPr>
              <a:t>https://github.com/niemopen/nmo-admin</a:t>
            </a:r>
            <a:endParaRPr kumimoji="0" lang="en-US" sz="10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endParaRPr>
          </a:p>
          <a:p>
            <a:pPr marL="1143000" lvl="2" indent="-228600" defTabSz="457200">
              <a:spcBef>
                <a:spcPct val="20000"/>
              </a:spcBef>
              <a:buClr>
                <a:srgbClr val="1F497D"/>
              </a:buClr>
              <a:buFont typeface="Arial"/>
              <a:buChar char="•"/>
              <a:defRPr/>
            </a:pPr>
            <a:r>
              <a:rPr lang="en-US" sz="1000" u="sng" dirty="0">
                <a:solidFill>
                  <a:srgbClr val="0563C1"/>
                </a:solidFill>
                <a:cs typeface="Calibri" panose="020F0502020204030204" pitchFamily="34" charset="0"/>
                <a:hlinkClick r:id="rId26">
                  <a:extLst>
                    <a:ext uri="{A12FA001-AC4F-418D-AE19-62706E023703}">
                      <ahyp:hlinkClr xmlns:ahyp="http://schemas.microsoft.com/office/drawing/2018/hyperlinkcolor" val="tx"/>
                    </a:ext>
                  </a:extLst>
                </a:hlinkClick>
              </a:rPr>
              <a:t>https://github.com/niemopen/nmo-training</a:t>
            </a:r>
            <a:r>
              <a:rPr kumimoji="0" lang="en-US" sz="10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rPr>
              <a:t>	</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500" b="0" i="0" u="none" strike="noStrike" kern="1200" cap="none" spc="0" normalizeH="0" baseline="0" noProof="0" dirty="0">
                <a:ln>
                  <a:noFill/>
                </a:ln>
                <a:solidFill>
                  <a:srgbClr val="8B8B8B">
                    <a:lumMod val="50000"/>
                  </a:srgbClr>
                </a:solidFill>
                <a:effectLst/>
                <a:uLnTx/>
                <a:uFillTx/>
                <a:latin typeface="Calibri" panose="020F0502020204030204" pitchFamily="34" charset="0"/>
                <a:ea typeface="+mn-ea"/>
                <a:cs typeface="+mn-cs"/>
              </a:rPr>
              <a:t>NIEMOpen Slack Channel</a:t>
            </a:r>
            <a:r>
              <a:rPr kumimoji="0" lang="en-US" sz="12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hlinkClick r:id="rId27">
                  <a:extLst>
                    <a:ext uri="{A12FA001-AC4F-418D-AE19-62706E023703}">
                      <ahyp:hlinkClr xmlns:ahyp="http://schemas.microsoft.com/office/drawing/2018/hyperlinkcolor" val="tx"/>
                    </a:ext>
                  </a:extLst>
                </a:hlinkClick>
              </a:rPr>
              <a:t>https://niemopen.slack.com/</a:t>
            </a:r>
            <a:r>
              <a:rPr kumimoji="0" lang="en-US" sz="12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rPr>
              <a:t> </a:t>
            </a:r>
          </a:p>
          <a:p>
            <a:pPr marL="342900" marR="0" lvl="0" indent="-3429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400" b="1" i="0" u="sng" strike="noStrike" kern="1200" cap="none" spc="0" normalizeH="0" baseline="0" noProof="0" dirty="0">
                <a:ln>
                  <a:noFill/>
                </a:ln>
                <a:solidFill>
                  <a:srgbClr val="8B8B8B">
                    <a:lumMod val="50000"/>
                  </a:srgbClr>
                </a:solidFill>
                <a:effectLst/>
                <a:uLnTx/>
                <a:uFillTx/>
                <a:latin typeface="Calibri" panose="020F0502020204030204" pitchFamily="34" charset="0"/>
                <a:ea typeface="+mn-ea"/>
                <a:cs typeface="+mn-cs"/>
              </a:rPr>
              <a:t>Mailing Lists</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400" b="0" i="0" u="none" strike="noStrike" kern="1200" cap="none" spc="0" normalizeH="0" baseline="0" noProof="0" dirty="0">
                <a:ln>
                  <a:noFill/>
                </a:ln>
                <a:solidFill>
                  <a:srgbClr val="8B8B8B">
                    <a:lumMod val="50000"/>
                  </a:srgbClr>
                </a:solidFill>
                <a:effectLst/>
                <a:uLnTx/>
                <a:uFillTx/>
                <a:latin typeface="Calibri" panose="020F0502020204030204" pitchFamily="34" charset="0"/>
                <a:ea typeface="+mn-ea"/>
                <a:cs typeface="+mn-cs"/>
              </a:rPr>
              <a:t>NIEMOpen</a:t>
            </a:r>
            <a:r>
              <a:rPr kumimoji="0" lang="en-US" sz="1200" b="0" i="0" u="none" strike="noStrike" kern="1200" cap="none" spc="0" normalizeH="0" baseline="0" noProof="0" dirty="0">
                <a:ln>
                  <a:noFill/>
                </a:ln>
                <a:solidFill>
                  <a:srgbClr val="8B8B8B">
                    <a:lumMod val="50000"/>
                  </a:srgbClr>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hlinkClick r:id="rId28">
                  <a:extLst>
                    <a:ext uri="{A12FA001-AC4F-418D-AE19-62706E023703}">
                      <ahyp:hlinkClr xmlns:ahyp="http://schemas.microsoft.com/office/drawing/2018/hyperlinkcolor" val="tx"/>
                    </a:ext>
                  </a:extLst>
                </a:hlinkClick>
              </a:rPr>
              <a:t>https://lists.oasis-open-projects.org/g/niemopen</a:t>
            </a:r>
            <a:endParaRPr kumimoji="0" lang="en-US" sz="10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endParaRP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400" b="0" i="0" u="none" strike="noStrike" kern="1200" cap="none" spc="0" normalizeH="0" baseline="0" noProof="0" dirty="0">
                <a:ln>
                  <a:noFill/>
                </a:ln>
                <a:solidFill>
                  <a:srgbClr val="8B8B8B">
                    <a:lumMod val="50000"/>
                  </a:srgbClr>
                </a:solidFill>
                <a:effectLst/>
                <a:uLnTx/>
                <a:uFillTx/>
                <a:latin typeface="Calibri" panose="020F0502020204030204" pitchFamily="34" charset="0"/>
                <a:ea typeface="+mn-ea"/>
                <a:cs typeface="+mn-cs"/>
              </a:rPr>
              <a:t>PGB</a:t>
            </a:r>
            <a:r>
              <a:rPr kumimoji="0" lang="en-US" sz="12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hlinkClick r:id="rId29">
                  <a:extLst>
                    <a:ext uri="{A12FA001-AC4F-418D-AE19-62706E023703}">
                      <ahyp:hlinkClr xmlns:ahyp="http://schemas.microsoft.com/office/drawing/2018/hyperlinkcolor" val="tx"/>
                    </a:ext>
                  </a:extLst>
                </a:hlinkClick>
              </a:rPr>
              <a:t>https://lists.oasis-open-projects.org/g/niemopen-pgb</a:t>
            </a:r>
            <a:r>
              <a:rPr kumimoji="0" lang="en-US" sz="10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rPr>
              <a:t> </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400" b="0" i="0" u="none" strike="noStrike" kern="1200" cap="none" spc="0" normalizeH="0" baseline="0" noProof="0" dirty="0">
                <a:ln>
                  <a:noFill/>
                </a:ln>
                <a:solidFill>
                  <a:srgbClr val="8B8B8B">
                    <a:lumMod val="50000"/>
                  </a:srgbClr>
                </a:solidFill>
                <a:effectLst/>
                <a:uLnTx/>
                <a:uFillTx/>
                <a:latin typeface="Calibri" panose="020F0502020204030204" pitchFamily="34" charset="0"/>
                <a:ea typeface="+mn-ea"/>
                <a:cs typeface="+mn-cs"/>
              </a:rPr>
              <a:t>NTAC TSC</a:t>
            </a:r>
            <a:r>
              <a:rPr kumimoji="0" lang="en-US" sz="12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hlinkClick r:id="rId30">
                  <a:extLst>
                    <a:ext uri="{A12FA001-AC4F-418D-AE19-62706E023703}">
                      <ahyp:hlinkClr xmlns:ahyp="http://schemas.microsoft.com/office/drawing/2018/hyperlinkcolor" val="tx"/>
                    </a:ext>
                  </a:extLst>
                </a:hlinkClick>
              </a:rPr>
              <a:t>https://lists.oasis-open-projects.org/g/niemopen-ntactsc</a:t>
            </a:r>
            <a:endParaRPr kumimoji="0" lang="en-US" sz="10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endParaRP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400" b="0" i="0" u="none" strike="noStrike" kern="1200" cap="none" spc="0" normalizeH="0" baseline="0" noProof="0" dirty="0">
                <a:ln>
                  <a:noFill/>
                </a:ln>
                <a:solidFill>
                  <a:srgbClr val="8B8B8B">
                    <a:lumMod val="50000"/>
                  </a:srgbClr>
                </a:solidFill>
                <a:effectLst/>
                <a:uLnTx/>
                <a:uFillTx/>
                <a:latin typeface="Calibri" panose="020F0502020204030204" pitchFamily="34" charset="0"/>
                <a:ea typeface="+mn-ea"/>
                <a:cs typeface="+mn-cs"/>
              </a:rPr>
              <a:t>NBAC TSC</a:t>
            </a:r>
            <a:r>
              <a:rPr kumimoji="0" lang="en-US" sz="10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hlinkClick r:id="rId31">
                  <a:extLst>
                    <a:ext uri="{A12FA001-AC4F-418D-AE19-62706E023703}">
                      <ahyp:hlinkClr xmlns:ahyp="http://schemas.microsoft.com/office/drawing/2018/hyperlinkcolor" val="tx"/>
                    </a:ext>
                  </a:extLst>
                </a:hlinkClick>
              </a:rPr>
              <a:t>https://lists.oasis-open-projects.org/g/niemopen-nbactsc</a:t>
            </a:r>
            <a:endParaRPr kumimoji="0" lang="en-US" sz="10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endParaRP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400" b="0" i="0" u="none" strike="noStrike" kern="1200" cap="none" spc="0" normalizeH="0" baseline="0" noProof="0" dirty="0">
                <a:ln>
                  <a:noFill/>
                </a:ln>
                <a:solidFill>
                  <a:srgbClr val="8B8B8B">
                    <a:lumMod val="50000"/>
                  </a:srgbClr>
                </a:solidFill>
                <a:effectLst/>
                <a:uLnTx/>
                <a:uFillTx/>
                <a:latin typeface="Calibri" panose="020F0502020204030204" pitchFamily="34" charset="0"/>
                <a:ea typeface="+mn-ea"/>
                <a:cs typeface="+mn-cs"/>
              </a:rPr>
              <a:t>NMO TSC</a:t>
            </a:r>
            <a:r>
              <a:rPr kumimoji="0" lang="en-US" sz="10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hlinkClick r:id="rId32">
                  <a:extLst>
                    <a:ext uri="{A12FA001-AC4F-418D-AE19-62706E023703}">
                      <ahyp:hlinkClr xmlns:ahyp="http://schemas.microsoft.com/office/drawing/2018/hyperlinkcolor" val="tx"/>
                    </a:ext>
                  </a:extLst>
                </a:hlinkClick>
              </a:rPr>
              <a:t>https://lists.oasis-open-projects.org/g/niemopen-nmotsc</a:t>
            </a:r>
            <a:endParaRPr kumimoji="0" lang="en-US" sz="10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endParaRPr>
          </a:p>
          <a:p>
            <a:pPr marL="457200" marR="0" lvl="1" indent="0" algn="l" defTabSz="457200" rtl="0" eaLnBrk="1" fontAlgn="auto" latinLnBrk="0" hangingPunct="1">
              <a:lnSpc>
                <a:spcPct val="100000"/>
              </a:lnSpc>
              <a:spcBef>
                <a:spcPct val="20000"/>
              </a:spcBef>
              <a:spcAft>
                <a:spcPts val="0"/>
              </a:spcAft>
              <a:buClr>
                <a:srgbClr val="1F497D"/>
              </a:buClr>
              <a:buSzTx/>
              <a:buFont typeface="Arial"/>
              <a:buNone/>
              <a:tabLst/>
              <a:defRPr/>
            </a:pPr>
            <a:endParaRPr kumimoji="0" lang="en-US" sz="1200" b="0" i="0" u="none" strike="noStrike" kern="1200" cap="none" spc="0" normalizeH="0" baseline="0" noProof="0" dirty="0">
              <a:ln>
                <a:noFill/>
              </a:ln>
              <a:solidFill>
                <a:srgbClr val="242424"/>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8B8B8B"/>
                </a:solidFill>
                <a:effectLst/>
                <a:uLnTx/>
                <a:uFillTx/>
                <a:latin typeface="Arial"/>
                <a:ea typeface="+mn-ea"/>
                <a:cs typeface="+mn-cs"/>
              </a:rPr>
              <a:t>    </a:t>
            </a:r>
          </a:p>
        </p:txBody>
      </p:sp>
      <p:sp>
        <p:nvSpPr>
          <p:cNvPr id="7" name="TextBox 6">
            <a:extLst>
              <a:ext uri="{FF2B5EF4-FFF2-40B4-BE49-F238E27FC236}">
                <a16:creationId xmlns:a16="http://schemas.microsoft.com/office/drawing/2014/main" id="{C8EF8C16-35AF-49BD-BB77-7350236EEF72}"/>
              </a:ext>
            </a:extLst>
          </p:cNvPr>
          <p:cNvSpPr txBox="1"/>
          <p:nvPr/>
        </p:nvSpPr>
        <p:spPr>
          <a:xfrm>
            <a:off x="500707" y="1131029"/>
            <a:ext cx="4996432" cy="461665"/>
          </a:xfrm>
          <a:prstGeom prst="rect">
            <a:avLst/>
          </a:prstGeom>
          <a:noFill/>
          <a:ln>
            <a:solidFill>
              <a:schemeClr val="tx2">
                <a:lumMod val="75000"/>
              </a:schemeClr>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8B8B8B">
                    <a:lumMod val="50000"/>
                  </a:srgbClr>
                </a:solidFill>
                <a:effectLst/>
                <a:uLnTx/>
                <a:uFillTx/>
                <a:latin typeface="Arial"/>
                <a:ea typeface="+mn-ea"/>
                <a:cs typeface="+mn-cs"/>
              </a:rPr>
              <a:t>Katherine Escobar</a:t>
            </a:r>
            <a:r>
              <a:rPr kumimoji="0" lang="en-US" sz="1200" b="0" i="0" u="none" strike="noStrike" kern="1200" cap="none" spc="0" normalizeH="0" baseline="0" noProof="0" dirty="0">
                <a:ln>
                  <a:noFill/>
                </a:ln>
                <a:solidFill>
                  <a:srgbClr val="8B8B8B">
                    <a:lumMod val="50000"/>
                  </a:srgbClr>
                </a:solidFill>
                <a:effectLst/>
                <a:uLnTx/>
                <a:uFillTx/>
                <a:latin typeface="Arial"/>
                <a:ea typeface="+mn-ea"/>
                <a:cs typeface="+mn-cs"/>
              </a:rPr>
              <a:t>, </a:t>
            </a:r>
            <a:r>
              <a:rPr kumimoji="0" lang="en-US" sz="1200" b="0" i="0" u="none" strike="noStrike" kern="1200" cap="none" spc="0" normalizeH="0" baseline="0" noProof="0" dirty="0">
                <a:ln>
                  <a:noFill/>
                </a:ln>
                <a:solidFill>
                  <a:srgbClr val="8B8B8B">
                    <a:lumMod val="50000"/>
                  </a:srgbClr>
                </a:solidFill>
                <a:effectLst/>
                <a:uLnTx/>
                <a:uFillTx/>
                <a:latin typeface="Arial"/>
                <a:ea typeface="+mn-ea"/>
                <a:cs typeface="+mn-cs"/>
                <a:hlinkClick r:id="rId33"/>
              </a:rPr>
              <a:t>katherine.b.escobar.civ@mail.mil</a:t>
            </a:r>
            <a:r>
              <a:rPr kumimoji="0" lang="en-US" sz="1200" b="0" i="0" u="none" strike="noStrike" kern="1200" cap="none" spc="0" normalizeH="0" baseline="0" noProof="0" dirty="0">
                <a:ln>
                  <a:noFill/>
                </a:ln>
                <a:solidFill>
                  <a:srgbClr val="8B8B8B">
                    <a:lumMod val="50000"/>
                  </a:srgbClr>
                </a:solidFill>
                <a:effectLst/>
                <a:uLnTx/>
                <a:uFillTx/>
                <a:latin typeface="Arial"/>
                <a:ea typeface="+mn-ea"/>
                <a:cs typeface="+mn-cs"/>
              </a:rPr>
              <a:t>, 7575-203-8631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8B8B8B">
                    <a:lumMod val="50000"/>
                  </a:srgbClr>
                </a:solidFill>
                <a:effectLst/>
                <a:uLnTx/>
                <a:uFillTx/>
                <a:latin typeface="Arial"/>
                <a:ea typeface="+mn-ea"/>
                <a:cs typeface="+mn-cs"/>
              </a:rPr>
              <a:t>Beth Smalley</a:t>
            </a:r>
            <a:r>
              <a:rPr kumimoji="0" lang="en-US" sz="1200" b="0" i="0" u="none" strike="noStrike" kern="1200" cap="none" spc="0" normalizeH="0" baseline="0" noProof="0" dirty="0">
                <a:ln>
                  <a:noFill/>
                </a:ln>
                <a:solidFill>
                  <a:srgbClr val="8B8B8B">
                    <a:lumMod val="50000"/>
                  </a:srgbClr>
                </a:solidFill>
                <a:effectLst/>
                <a:uLnTx/>
                <a:uFillTx/>
                <a:latin typeface="Arial"/>
                <a:ea typeface="+mn-ea"/>
                <a:cs typeface="+mn-cs"/>
              </a:rPr>
              <a:t>, </a:t>
            </a:r>
            <a:r>
              <a:rPr kumimoji="0" lang="en-US" sz="1200" b="0" i="0" u="none" strike="noStrike" kern="1200" cap="none" spc="0" normalizeH="0" baseline="0" noProof="0" dirty="0">
                <a:ln>
                  <a:noFill/>
                </a:ln>
                <a:solidFill>
                  <a:srgbClr val="8B8B8B">
                    <a:lumMod val="50000"/>
                  </a:srgbClr>
                </a:solidFill>
                <a:effectLst/>
                <a:uLnTx/>
                <a:uFillTx/>
                <a:latin typeface="Arial"/>
                <a:ea typeface="+mn-ea"/>
                <a:cs typeface="+mn-cs"/>
                <a:hlinkClick r:id="rId34"/>
              </a:rPr>
              <a:t>beth.l.smalley.civ@mail.mil</a:t>
            </a:r>
            <a:r>
              <a:rPr kumimoji="0" lang="en-US" sz="1200" b="0" i="0" u="none" strike="noStrike" kern="1200" cap="none" spc="0" normalizeH="0" baseline="0" noProof="0" dirty="0">
                <a:ln>
                  <a:noFill/>
                </a:ln>
                <a:solidFill>
                  <a:srgbClr val="8B8B8B">
                    <a:lumMod val="50000"/>
                  </a:srgbClr>
                </a:solidFill>
                <a:effectLst/>
                <a:uLnTx/>
                <a:uFillTx/>
                <a:latin typeface="Arial"/>
                <a:ea typeface="+mn-ea"/>
                <a:cs typeface="+mn-cs"/>
              </a:rPr>
              <a:t>, 757-203-7177</a:t>
            </a:r>
          </a:p>
        </p:txBody>
      </p:sp>
    </p:spTree>
    <p:extLst>
      <p:ext uri="{BB962C8B-B14F-4D97-AF65-F5344CB8AC3E}">
        <p14:creationId xmlns:p14="http://schemas.microsoft.com/office/powerpoint/2010/main" val="3300398805"/>
      </p:ext>
    </p:extLst>
  </p:cSld>
  <p:clrMapOvr>
    <a:masterClrMapping/>
  </p:clrMapOvr>
</p:sld>
</file>

<file path=ppt/theme/theme1.xml><?xml version="1.0" encoding="utf-8"?>
<a:theme xmlns:a="http://schemas.openxmlformats.org/drawingml/2006/main" name="2_Office Theme">
  <a:themeElements>
    <a:clrScheme name="NEIM">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8DDF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NIEM_white">
  <a:themeElements>
    <a:clrScheme name="Custom 14">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0085BB"/>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EB3B6">
                <a:alpha val="50000"/>
              </a:srgbClr>
            </a:gs>
            <a:gs pos="100000">
              <a:schemeClr val="bg1"/>
            </a:gs>
          </a:gsLst>
        </a:gradFill>
        <a:ln>
          <a:solidFill>
            <a:schemeClr val="tx1">
              <a:lumMod val="60000"/>
              <a:lumOff val="40000"/>
            </a:schemeClr>
          </a:solidFill>
        </a:ln>
        <a:effectLst>
          <a:innerShdw blurRad="371475" dir="13500000">
            <a:schemeClr val="bg1"/>
          </a:innerShdw>
        </a:effectLst>
      </a:spPr>
      <a:bodyPr tIns="91440" anchor="t" anchorCtr="0"/>
      <a:lstStyle>
        <a:defPPr algn="ctr">
          <a:lnSpc>
            <a:spcPct val="120000"/>
          </a:lnSpc>
          <a:defRPr b="1" spc="-50" dirty="0">
            <a:solidFill>
              <a:srgbClr val="1F497D"/>
            </a:solidFill>
            <a:cs typeface="Arial"/>
          </a:defRPr>
        </a:defPPr>
      </a:lstStyle>
      <a:style>
        <a:lnRef idx="1">
          <a:schemeClr val="dk1"/>
        </a:lnRef>
        <a:fillRef idx="2">
          <a:schemeClr val="dk1"/>
        </a:fillRef>
        <a:effectRef idx="1">
          <a:schemeClr val="dk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_NIEM_white">
  <a:themeElements>
    <a:clrScheme name="Custom 14">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0085BB"/>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EB3B6">
                <a:alpha val="50000"/>
              </a:srgbClr>
            </a:gs>
            <a:gs pos="100000">
              <a:schemeClr val="bg1"/>
            </a:gs>
          </a:gsLst>
        </a:gradFill>
        <a:ln>
          <a:solidFill>
            <a:schemeClr val="tx1">
              <a:lumMod val="60000"/>
              <a:lumOff val="40000"/>
            </a:schemeClr>
          </a:solidFill>
        </a:ln>
        <a:effectLst>
          <a:innerShdw blurRad="371475" dir="13500000">
            <a:schemeClr val="bg1"/>
          </a:innerShdw>
        </a:effectLst>
      </a:spPr>
      <a:bodyPr tIns="91440" anchor="t" anchorCtr="0"/>
      <a:lstStyle>
        <a:defPPr algn="ctr">
          <a:lnSpc>
            <a:spcPct val="120000"/>
          </a:lnSpc>
          <a:defRPr b="1" spc="-50" dirty="0">
            <a:solidFill>
              <a:srgbClr val="1F497D"/>
            </a:solidFill>
            <a:cs typeface="Arial"/>
          </a:defRPr>
        </a:defPPr>
      </a:lstStyle>
      <a:style>
        <a:lnRef idx="1">
          <a:schemeClr val="dk1"/>
        </a:lnRef>
        <a:fillRef idx="2">
          <a:schemeClr val="dk1"/>
        </a:fillRef>
        <a:effectRef idx="1">
          <a:schemeClr val="dk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E3FE027E793D141A4D0D4B43133F0A9" ma:contentTypeVersion="11" ma:contentTypeDescription="Create a new document." ma:contentTypeScope="" ma:versionID="ef0ff03645a81817586e79cdf8acc990">
  <xsd:schema xmlns:xsd="http://www.w3.org/2001/XMLSchema" xmlns:xs="http://www.w3.org/2001/XMLSchema" xmlns:p="http://schemas.microsoft.com/office/2006/metadata/properties" xmlns:ns3="5774b216-7350-4865-8b28-a80b4a7f0bbf" xmlns:ns4="668b5da2-bb96-4ca8-adfe-f026adba9ac0" targetNamespace="http://schemas.microsoft.com/office/2006/metadata/properties" ma:root="true" ma:fieldsID="f7951dfeee9e00cf5aead93b99a4360e" ns3:_="" ns4:_="">
    <xsd:import namespace="5774b216-7350-4865-8b28-a80b4a7f0bbf"/>
    <xsd:import namespace="668b5da2-bb96-4ca8-adfe-f026adba9ac0"/>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74b216-7350-4865-8b28-a80b4a7f0b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68b5da2-bb96-4ca8-adfe-f026adba9ac0"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0DEB80F-82C0-4107-A718-099EC7520D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74b216-7350-4865-8b28-a80b4a7f0bbf"/>
    <ds:schemaRef ds:uri="668b5da2-bb96-4ca8-adfe-f026adba9a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4D6F7FA-A44B-4531-B619-52D10ADDC84A}">
  <ds:schemaRefs>
    <ds:schemaRef ds:uri="http://schemas.microsoft.com/sharepoint/v3/contenttype/forms"/>
  </ds:schemaRefs>
</ds:datastoreItem>
</file>

<file path=customXml/itemProps3.xml><?xml version="1.0" encoding="utf-8"?>
<ds:datastoreItem xmlns:ds="http://schemas.openxmlformats.org/officeDocument/2006/customXml" ds:itemID="{0F3DBC4E-DD94-448E-80FB-F46647EDD91A}">
  <ds:schemaRefs>
    <ds:schemaRef ds:uri="http://purl.org/dc/elements/1.1/"/>
    <ds:schemaRef ds:uri="http://schemas.microsoft.com/office/2006/metadata/properties"/>
    <ds:schemaRef ds:uri="http://purl.org/dc/dcmitype/"/>
    <ds:schemaRef ds:uri="5774b216-7350-4865-8b28-a80b4a7f0bbf"/>
    <ds:schemaRef ds:uri="http://schemas.microsoft.com/office/2006/documentManagement/types"/>
    <ds:schemaRef ds:uri="http://www.w3.org/XML/1998/namespace"/>
    <ds:schemaRef ds:uri="http://schemas.openxmlformats.org/package/2006/metadata/core-properties"/>
    <ds:schemaRef ds:uri="http://purl.org/dc/terms/"/>
    <ds:schemaRef ds:uri="http://schemas.microsoft.com/office/infopath/2007/PartnerControls"/>
    <ds:schemaRef ds:uri="668b5da2-bb96-4ca8-adfe-f026adba9ac0"/>
  </ds:schemaRefs>
</ds:datastoreItem>
</file>

<file path=docMetadata/LabelInfo.xml><?xml version="1.0" encoding="utf-8"?>
<clbl:labelList xmlns:clbl="http://schemas.microsoft.com/office/2020/mipLabelMetadata">
  <clbl:label id="{d5fe813e-0caa-432a-b2ac-d555aa91bd1c}" enabled="0" method="" siteId="{d5fe813e-0caa-432a-b2ac-d555aa91bd1c}" removed="1"/>
</clbl:labelList>
</file>

<file path=docProps/app.xml><?xml version="1.0" encoding="utf-8"?>
<Properties xmlns="http://schemas.openxmlformats.org/officeDocument/2006/extended-properties" xmlns:vt="http://schemas.openxmlformats.org/officeDocument/2006/docPropsVTypes">
  <TotalTime>13133</TotalTime>
  <Words>1050</Words>
  <Application>Microsoft Office PowerPoint</Application>
  <PresentationFormat>Widescreen</PresentationFormat>
  <Paragraphs>127</Paragraphs>
  <Slides>7</Slides>
  <Notes>1</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7</vt:i4>
      </vt:variant>
    </vt:vector>
  </HeadingPairs>
  <TitlesOfParts>
    <vt:vector size="20" baseType="lpstr">
      <vt:lpstr>Arial</vt:lpstr>
      <vt:lpstr>Calibri</vt:lpstr>
      <vt:lpstr>Courier New</vt:lpstr>
      <vt:lpstr>Helvetica</vt:lpstr>
      <vt:lpstr>Helvetica LT Std</vt:lpstr>
      <vt:lpstr>Open Sans</vt:lpstr>
      <vt:lpstr>Symbol</vt:lpstr>
      <vt:lpstr>Times New Roman</vt:lpstr>
      <vt:lpstr>Tw Cen MT</vt:lpstr>
      <vt:lpstr>Wingdings</vt:lpstr>
      <vt:lpstr>2_Office Theme</vt:lpstr>
      <vt:lpstr>1_NIEM_white</vt:lpstr>
      <vt:lpstr>3_NIEM_white</vt:lpstr>
      <vt:lpstr>NBAC TSC Slides 26 October 2023 Meeting</vt:lpstr>
      <vt:lpstr>26 Oct 2023 NBAC TSC Agenda     </vt:lpstr>
      <vt:lpstr>Proposed 26 Oct 2023 PGB Agenda</vt:lpstr>
      <vt:lpstr>PGB HIGHLIGHTS: </vt:lpstr>
      <vt:lpstr>HIGHLIGHTS (CONT.): </vt:lpstr>
      <vt:lpstr>NIEMOpen MODEL VERSION 6.0 Tentative PSD &amp; PS Timeline</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National Information Exchange Model (NIEM)</dc:title>
  <dc:creator>Kish, Jennifer</dc:creator>
  <cp:lastModifiedBy>Sullivan, Stephen M CTR JS J6 (USA)</cp:lastModifiedBy>
  <cp:revision>681</cp:revision>
  <cp:lastPrinted>2023-07-25T13:18:13Z</cp:lastPrinted>
  <dcterms:created xsi:type="dcterms:W3CDTF">2021-02-21T03:42:26Z</dcterms:created>
  <dcterms:modified xsi:type="dcterms:W3CDTF">2023-10-23T14:14:39Z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0x0101008E3FE027E793D141A4D0D4B43133F0A9</vt:lpwstr>
  </property>
</Properties>
</file>