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7772400" cy="10058400"/>
  <p:notesSz cx="6858000" cy="9296400"/>
  <p:defaultTextStyle>
    <a:defPPr>
      <a:defRPr lang="en-US"/>
    </a:defPPr>
    <a:lvl1pPr marL="0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05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09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14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18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24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28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33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37" algn="l" defTabSz="101880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817"/>
    <a:srgbClr val="948A54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9A447-968F-0A18-685C-DAA8CEAF99D2}" v="173" dt="2025-04-02T17:30:09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1638" autoAdjust="0"/>
  </p:normalViewPr>
  <p:slideViewPr>
    <p:cSldViewPr>
      <p:cViewPr varScale="1">
        <p:scale>
          <a:sx n="69" d="100"/>
          <a:sy n="69" d="100"/>
        </p:scale>
        <p:origin x="363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Darcy A CIV JS J6 (USA)" userId="S::darcy.a.staley.civ@mail.mil::3149d446-d86e-4283-897c-0cbf1f34b50d" providerId="AD" clId="Web-{823954E1-5D8D-B78D-8BFE-21977CFF36B6}"/>
    <pc:docChg chg="modSld">
      <pc:chgData name="Staley, Darcy A CIV JS J6 (USA)" userId="S::darcy.a.staley.civ@mail.mil::3149d446-d86e-4283-897c-0cbf1f34b50d" providerId="AD" clId="Web-{823954E1-5D8D-B78D-8BFE-21977CFF36B6}" dt="2024-12-16T18:37:00.260" v="0" actId="20577"/>
      <pc:docMkLst>
        <pc:docMk/>
      </pc:docMkLst>
      <pc:sldChg chg="modSp">
        <pc:chgData name="Staley, Darcy A CIV JS J6 (USA)" userId="S::darcy.a.staley.civ@mail.mil::3149d446-d86e-4283-897c-0cbf1f34b50d" providerId="AD" clId="Web-{823954E1-5D8D-B78D-8BFE-21977CFF36B6}" dt="2024-12-16T18:37:00.260" v="0" actId="20577"/>
        <pc:sldMkLst>
          <pc:docMk/>
          <pc:sldMk cId="3301461460" sldId="257"/>
        </pc:sldMkLst>
        <pc:spChg chg="mod">
          <ac:chgData name="Staley, Darcy A CIV JS J6 (USA)" userId="S::darcy.a.staley.civ@mail.mil::3149d446-d86e-4283-897c-0cbf1f34b50d" providerId="AD" clId="Web-{823954E1-5D8D-B78D-8BFE-21977CFF36B6}" dt="2024-12-16T18:37:00.260" v="0" actId="20577"/>
          <ac:spMkLst>
            <pc:docMk/>
            <pc:sldMk cId="3301461460" sldId="257"/>
            <ac:spMk id="45" creationId="{9A1B1C5F-63ED-4C15-9BC2-DEC587D99DAD}"/>
          </ac:spMkLst>
        </pc:spChg>
      </pc:sldChg>
    </pc:docChg>
  </pc:docChgLst>
  <pc:docChgLst>
    <pc:chgData name="Staley, Darcy A CIV JS J6 (USA)" userId="S::darcy.a.staley.civ@mail.mil::3149d446-d86e-4283-897c-0cbf1f34b50d" providerId="AD" clId="Web-{B1784629-ADAF-CC36-EA36-239BC86CDE42}"/>
    <pc:docChg chg="modSld">
      <pc:chgData name="Staley, Darcy A CIV JS J6 (USA)" userId="S::darcy.a.staley.civ@mail.mil::3149d446-d86e-4283-897c-0cbf1f34b50d" providerId="AD" clId="Web-{B1784629-ADAF-CC36-EA36-239BC86CDE42}" dt="2024-12-23T12:13:51.350" v="26" actId="14100"/>
      <pc:docMkLst>
        <pc:docMk/>
      </pc:docMkLst>
      <pc:sldChg chg="addSp modSp">
        <pc:chgData name="Staley, Darcy A CIV JS J6 (USA)" userId="S::darcy.a.staley.civ@mail.mil::3149d446-d86e-4283-897c-0cbf1f34b50d" providerId="AD" clId="Web-{B1784629-ADAF-CC36-EA36-239BC86CDE42}" dt="2024-12-23T12:13:51.350" v="26" actId="14100"/>
        <pc:sldMkLst>
          <pc:docMk/>
          <pc:sldMk cId="415570843" sldId="256"/>
        </pc:sldMkLst>
        <pc:grpChg chg="mod">
          <ac:chgData name="Staley, Darcy A CIV JS J6 (USA)" userId="S::darcy.a.staley.civ@mail.mil::3149d446-d86e-4283-897c-0cbf1f34b50d" providerId="AD" clId="Web-{B1784629-ADAF-CC36-EA36-239BC86CDE42}" dt="2024-12-23T12:13:28.396" v="21" actId="1076"/>
          <ac:grpSpMkLst>
            <pc:docMk/>
            <pc:sldMk cId="415570843" sldId="256"/>
            <ac:grpSpMk id="61" creationId="{48F821C3-FC1A-6EB4-3593-843186D2AA89}"/>
          </ac:grpSpMkLst>
        </pc:grpChg>
        <pc:grpChg chg="mod">
          <ac:chgData name="Staley, Darcy A CIV JS J6 (USA)" userId="S::darcy.a.staley.civ@mail.mil::3149d446-d86e-4283-897c-0cbf1f34b50d" providerId="AD" clId="Web-{B1784629-ADAF-CC36-EA36-239BC86CDE42}" dt="2024-12-23T12:13:31.740" v="22" actId="1076"/>
          <ac:grpSpMkLst>
            <pc:docMk/>
            <pc:sldMk cId="415570843" sldId="256"/>
            <ac:grpSpMk id="71" creationId="{95FBAC4F-4B3A-2940-B4E9-9D234482F277}"/>
          </ac:grpSpMkLst>
        </pc:grpChg>
        <pc:picChg chg="mod">
          <ac:chgData name="Staley, Darcy A CIV JS J6 (USA)" userId="S::darcy.a.staley.civ@mail.mil::3149d446-d86e-4283-897c-0cbf1f34b50d" providerId="AD" clId="Web-{B1784629-ADAF-CC36-EA36-239BC86CDE42}" dt="2024-12-23T12:13:51.350" v="26" actId="14100"/>
          <ac:picMkLst>
            <pc:docMk/>
            <pc:sldMk cId="415570843" sldId="256"/>
            <ac:picMk id="32" creationId="{E4C5CAEA-0A77-4CC4-825A-41A15C985610}"/>
          </ac:picMkLst>
        </pc:picChg>
        <pc:cxnChg chg="add mod">
          <ac:chgData name="Staley, Darcy A CIV JS J6 (USA)" userId="S::darcy.a.staley.civ@mail.mil::3149d446-d86e-4283-897c-0cbf1f34b50d" providerId="AD" clId="Web-{B1784629-ADAF-CC36-EA36-239BC86CDE42}" dt="2024-12-23T12:13:08.645" v="20" actId="1076"/>
          <ac:cxnSpMkLst>
            <pc:docMk/>
            <pc:sldMk cId="415570843" sldId="256"/>
            <ac:cxnSpMk id="3" creationId="{AA7672C3-44E2-E079-90B7-ED7C3BAC832C}"/>
          </ac:cxnSpMkLst>
        </pc:cxnChg>
      </pc:sldChg>
      <pc:sldChg chg="addSp delSp modSp">
        <pc:chgData name="Staley, Darcy A CIV JS J6 (USA)" userId="S::darcy.a.staley.civ@mail.mil::3149d446-d86e-4283-897c-0cbf1f34b50d" providerId="AD" clId="Web-{B1784629-ADAF-CC36-EA36-239BC86CDE42}" dt="2024-12-23T12:12:24.564" v="15"/>
        <pc:sldMkLst>
          <pc:docMk/>
          <pc:sldMk cId="3301461460" sldId="257"/>
        </pc:sldMkLst>
        <pc:spChg chg="add del mod">
          <ac:chgData name="Staley, Darcy A CIV JS J6 (USA)" userId="S::darcy.a.staley.civ@mail.mil::3149d446-d86e-4283-897c-0cbf1f34b50d" providerId="AD" clId="Web-{B1784629-ADAF-CC36-EA36-239BC86CDE42}" dt="2024-12-23T12:11:12.045" v="8"/>
          <ac:spMkLst>
            <pc:docMk/>
            <pc:sldMk cId="3301461460" sldId="257"/>
            <ac:spMk id="7" creationId="{BB6FD521-A182-CADD-AC09-1FDABCBBED19}"/>
          </ac:spMkLst>
        </pc:spChg>
        <pc:spChg chg="mod topLvl">
          <ac:chgData name="Staley, Darcy A CIV JS J6 (USA)" userId="S::darcy.a.staley.civ@mail.mil::3149d446-d86e-4283-897c-0cbf1f34b50d" providerId="AD" clId="Web-{B1784629-ADAF-CC36-EA36-239BC86CDE42}" dt="2024-12-23T12:11:35.030" v="11" actId="1076"/>
          <ac:spMkLst>
            <pc:docMk/>
            <pc:sldMk cId="3301461460" sldId="257"/>
            <ac:spMk id="11" creationId="{00000000-0000-0000-0000-000000000000}"/>
          </ac:spMkLst>
        </pc:spChg>
        <pc:spChg chg="mod topLvl">
          <ac:chgData name="Staley, Darcy A CIV JS J6 (USA)" userId="S::darcy.a.staley.civ@mail.mil::3149d446-d86e-4283-897c-0cbf1f34b50d" providerId="AD" clId="Web-{B1784629-ADAF-CC36-EA36-239BC86CDE42}" dt="2024-12-23T12:11:47.562" v="13" actId="1076"/>
          <ac:spMkLst>
            <pc:docMk/>
            <pc:sldMk cId="3301461460" sldId="257"/>
            <ac:spMk id="34" creationId="{42DE6E40-E9CF-45FD-9C68-60A76384A401}"/>
          </ac:spMkLst>
        </pc:spChg>
        <pc:spChg chg="mod topLvl">
          <ac:chgData name="Staley, Darcy A CIV JS J6 (USA)" userId="S::darcy.a.staley.civ@mail.mil::3149d446-d86e-4283-897c-0cbf1f34b50d" providerId="AD" clId="Web-{B1784629-ADAF-CC36-EA36-239BC86CDE42}" dt="2024-12-23T12:11:40.484" v="12" actId="1076"/>
          <ac:spMkLst>
            <pc:docMk/>
            <pc:sldMk cId="3301461460" sldId="257"/>
            <ac:spMk id="42" creationId="{65977E54-B984-4878-A643-CC0DF82F472F}"/>
          </ac:spMkLst>
        </pc:spChg>
        <pc:spChg chg="del mod topLvl">
          <ac:chgData name="Staley, Darcy A CIV JS J6 (USA)" userId="S::darcy.a.staley.civ@mail.mil::3149d446-d86e-4283-897c-0cbf1f34b50d" providerId="AD" clId="Web-{B1784629-ADAF-CC36-EA36-239BC86CDE42}" dt="2024-12-23T12:12:24.564" v="15"/>
          <ac:spMkLst>
            <pc:docMk/>
            <pc:sldMk cId="3301461460" sldId="257"/>
            <ac:spMk id="48" creationId="{C1BA3AC1-C11A-477C-ACF9-6C311E6832C6}"/>
          </ac:spMkLst>
        </pc:spChg>
        <pc:grpChg chg="del mod">
          <ac:chgData name="Staley, Darcy A CIV JS J6 (USA)" userId="S::darcy.a.staley.civ@mail.mil::3149d446-d86e-4283-897c-0cbf1f34b50d" providerId="AD" clId="Web-{B1784629-ADAF-CC36-EA36-239BC86CDE42}" dt="2024-12-23T12:11:26.623" v="10"/>
          <ac:grpSpMkLst>
            <pc:docMk/>
            <pc:sldMk cId="3301461460" sldId="257"/>
            <ac:grpSpMk id="5" creationId="{D0102670-F996-A4AE-A20D-2E2DA3A8FBF8}"/>
          </ac:grpSpMkLst>
        </pc:grpChg>
      </pc:sldChg>
    </pc:docChg>
  </pc:docChgLst>
  <pc:docChgLst>
    <pc:chgData name="Staley, Darcy A CIV JS J6 (USA)" userId="S::darcy.a.staley.civ@mail.mil::3149d446-d86e-4283-897c-0cbf1f34b50d" providerId="AD" clId="Web-{05B9A447-968F-0A18-685C-DAA8CEAF99D2}"/>
    <pc:docChg chg="modSld">
      <pc:chgData name="Staley, Darcy A CIV JS J6 (USA)" userId="S::darcy.a.staley.civ@mail.mil::3149d446-d86e-4283-897c-0cbf1f34b50d" providerId="AD" clId="Web-{05B9A447-968F-0A18-685C-DAA8CEAF99D2}" dt="2025-04-02T17:30:08.063" v="90" actId="20577"/>
      <pc:docMkLst>
        <pc:docMk/>
      </pc:docMkLst>
      <pc:sldChg chg="modSp">
        <pc:chgData name="Staley, Darcy A CIV JS J6 (USA)" userId="S::darcy.a.staley.civ@mail.mil::3149d446-d86e-4283-897c-0cbf1f34b50d" providerId="AD" clId="Web-{05B9A447-968F-0A18-685C-DAA8CEAF99D2}" dt="2025-04-02T15:24:33.246" v="0" actId="20577"/>
        <pc:sldMkLst>
          <pc:docMk/>
          <pc:sldMk cId="415570843" sldId="256"/>
        </pc:sldMkLst>
        <pc:spChg chg="mod">
          <ac:chgData name="Staley, Darcy A CIV JS J6 (USA)" userId="S::darcy.a.staley.civ@mail.mil::3149d446-d86e-4283-897c-0cbf1f34b50d" providerId="AD" clId="Web-{05B9A447-968F-0A18-685C-DAA8CEAF99D2}" dt="2025-04-02T15:24:33.246" v="0" actId="20577"/>
          <ac:spMkLst>
            <pc:docMk/>
            <pc:sldMk cId="415570843" sldId="256"/>
            <ac:spMk id="6" creationId="{00000000-0000-0000-0000-000000000000}"/>
          </ac:spMkLst>
        </pc:spChg>
      </pc:sldChg>
      <pc:sldChg chg="modSp">
        <pc:chgData name="Staley, Darcy A CIV JS J6 (USA)" userId="S::darcy.a.staley.civ@mail.mil::3149d446-d86e-4283-897c-0cbf1f34b50d" providerId="AD" clId="Web-{05B9A447-968F-0A18-685C-DAA8CEAF99D2}" dt="2025-04-02T17:30:08.063" v="90" actId="20577"/>
        <pc:sldMkLst>
          <pc:docMk/>
          <pc:sldMk cId="3301461460" sldId="257"/>
        </pc:sldMkLst>
        <pc:spChg chg="mod">
          <ac:chgData name="Staley, Darcy A CIV JS J6 (USA)" userId="S::darcy.a.staley.civ@mail.mil::3149d446-d86e-4283-897c-0cbf1f34b50d" providerId="AD" clId="Web-{05B9A447-968F-0A18-685C-DAA8CEAF99D2}" dt="2025-04-02T15:34:15.816" v="86" actId="20577"/>
          <ac:spMkLst>
            <pc:docMk/>
            <pc:sldMk cId="3301461460" sldId="257"/>
            <ac:spMk id="38" creationId="{BC6A7E2B-DC91-4513-B58D-2819D8F46F8C}"/>
          </ac:spMkLst>
        </pc:spChg>
        <pc:spChg chg="mod">
          <ac:chgData name="Staley, Darcy A CIV JS J6 (USA)" userId="S::darcy.a.staley.civ@mail.mil::3149d446-d86e-4283-897c-0cbf1f34b50d" providerId="AD" clId="Web-{05B9A447-968F-0A18-685C-DAA8CEAF99D2}" dt="2025-04-02T17:30:08.063" v="90" actId="20577"/>
          <ac:spMkLst>
            <pc:docMk/>
            <pc:sldMk cId="3301461460" sldId="257"/>
            <ac:spMk id="45" creationId="{9A1B1C5F-63ED-4C15-9BC2-DEC587D99DAD}"/>
          </ac:spMkLst>
        </pc:spChg>
      </pc:sldChg>
    </pc:docChg>
  </pc:docChgLst>
  <pc:docChgLst>
    <pc:chgData name="Staley, Darcy A CIV JS J6 (USA)" userId="3149d446-d86e-4283-897c-0cbf1f34b50d" providerId="ADAL" clId="{E1E20394-C45B-4543-9668-1F3272A01CAA}"/>
    <pc:docChg chg="modSld">
      <pc:chgData name="Staley, Darcy A CIV JS J6 (USA)" userId="3149d446-d86e-4283-897c-0cbf1f34b50d" providerId="ADAL" clId="{E1E20394-C45B-4543-9668-1F3272A01CAA}" dt="2024-12-16T14:50:46.508" v="59" actId="14100"/>
      <pc:docMkLst>
        <pc:docMk/>
      </pc:docMkLst>
      <pc:sldChg chg="addSp modSp mod">
        <pc:chgData name="Staley, Darcy A CIV JS J6 (USA)" userId="3149d446-d86e-4283-897c-0cbf1f34b50d" providerId="ADAL" clId="{E1E20394-C45B-4543-9668-1F3272A01CAA}" dt="2024-12-16T14:48:20.489" v="36" actId="14100"/>
        <pc:sldMkLst>
          <pc:docMk/>
          <pc:sldMk cId="415570843" sldId="256"/>
        </pc:sldMkLst>
        <pc:spChg chg="add mod">
          <ac:chgData name="Staley, Darcy A CIV JS J6 (USA)" userId="3149d446-d86e-4283-897c-0cbf1f34b50d" providerId="ADAL" clId="{E1E20394-C45B-4543-9668-1F3272A01CAA}" dt="2024-12-16T14:46:08.561" v="15" actId="14100"/>
          <ac:spMkLst>
            <pc:docMk/>
            <pc:sldMk cId="415570843" sldId="256"/>
            <ac:spMk id="2" creationId="{23E90F0B-7E7C-7C1C-EA88-DC3A37690BD9}"/>
          </ac:spMkLst>
        </pc:spChg>
        <pc:spChg chg="mod">
          <ac:chgData name="Staley, Darcy A CIV JS J6 (USA)" userId="3149d446-d86e-4283-897c-0cbf1f34b50d" providerId="ADAL" clId="{E1E20394-C45B-4543-9668-1F3272A01CAA}" dt="2024-12-16T14:46:13.432" v="16" actId="1076"/>
          <ac:spMkLst>
            <pc:docMk/>
            <pc:sldMk cId="415570843" sldId="256"/>
            <ac:spMk id="66" creationId="{389102A0-4FEC-4112-BD90-B9C7899F6529}"/>
          </ac:spMkLst>
        </pc:spChg>
        <pc:picChg chg="mod">
          <ac:chgData name="Staley, Darcy A CIV JS J6 (USA)" userId="3149d446-d86e-4283-897c-0cbf1f34b50d" providerId="ADAL" clId="{E1E20394-C45B-4543-9668-1F3272A01CAA}" dt="2024-12-16T14:46:20.812" v="17" actId="1076"/>
          <ac:picMkLst>
            <pc:docMk/>
            <pc:sldMk cId="415570843" sldId="256"/>
            <ac:picMk id="4" creationId="{D4231833-5F0A-436B-B155-948D5AEC3AC5}"/>
          </ac:picMkLst>
        </pc:picChg>
        <pc:picChg chg="mod">
          <ac:chgData name="Staley, Darcy A CIV JS J6 (USA)" userId="3149d446-d86e-4283-897c-0cbf1f34b50d" providerId="ADAL" clId="{E1E20394-C45B-4543-9668-1F3272A01CAA}" dt="2024-12-16T14:46:25.882" v="18" actId="1076"/>
          <ac:picMkLst>
            <pc:docMk/>
            <pc:sldMk cId="415570843" sldId="256"/>
            <ac:picMk id="18" creationId="{3B771D4F-EED3-E0DE-AB8A-DD30F2F5C61B}"/>
          </ac:picMkLst>
        </pc:picChg>
        <pc:picChg chg="mod">
          <ac:chgData name="Staley, Darcy A CIV JS J6 (USA)" userId="3149d446-d86e-4283-897c-0cbf1f34b50d" providerId="ADAL" clId="{E1E20394-C45B-4543-9668-1F3272A01CAA}" dt="2024-12-16T14:46:13.432" v="16" actId="1076"/>
          <ac:picMkLst>
            <pc:docMk/>
            <pc:sldMk cId="415570843" sldId="256"/>
            <ac:picMk id="32" creationId="{E4C5CAEA-0A77-4CC4-825A-41A15C985610}"/>
          </ac:picMkLst>
        </pc:picChg>
        <pc:picChg chg="mod">
          <ac:chgData name="Staley, Darcy A CIV JS J6 (USA)" userId="3149d446-d86e-4283-897c-0cbf1f34b50d" providerId="ADAL" clId="{E1E20394-C45B-4543-9668-1F3272A01CAA}" dt="2024-12-16T14:46:13.432" v="16" actId="1076"/>
          <ac:picMkLst>
            <pc:docMk/>
            <pc:sldMk cId="415570843" sldId="256"/>
            <ac:picMk id="65" creationId="{75E7D307-46E8-4AF8-8D70-B1087D25D34F}"/>
          </ac:picMkLst>
        </pc:picChg>
        <pc:cxnChg chg="mod">
          <ac:chgData name="Staley, Darcy A CIV JS J6 (USA)" userId="3149d446-d86e-4283-897c-0cbf1f34b50d" providerId="ADAL" clId="{E1E20394-C45B-4543-9668-1F3272A01CAA}" dt="2024-12-16T14:48:20.489" v="36" actId="14100"/>
          <ac:cxnSpMkLst>
            <pc:docMk/>
            <pc:sldMk cId="415570843" sldId="256"/>
            <ac:cxnSpMk id="14" creationId="{00000000-0000-0000-0000-000000000000}"/>
          </ac:cxnSpMkLst>
        </pc:cxnChg>
      </pc:sldChg>
      <pc:sldChg chg="addSp modSp mod">
        <pc:chgData name="Staley, Darcy A CIV JS J6 (USA)" userId="3149d446-d86e-4283-897c-0cbf1f34b50d" providerId="ADAL" clId="{E1E20394-C45B-4543-9668-1F3272A01CAA}" dt="2024-12-16T14:50:46.508" v="59" actId="14100"/>
        <pc:sldMkLst>
          <pc:docMk/>
          <pc:sldMk cId="3301461460" sldId="257"/>
        </pc:sldMkLst>
        <pc:spChg chg="add mod">
          <ac:chgData name="Staley, Darcy A CIV JS J6 (USA)" userId="3149d446-d86e-4283-897c-0cbf1f34b50d" providerId="ADAL" clId="{E1E20394-C45B-4543-9668-1F3272A01CAA}" dt="2024-12-16T14:47:13.355" v="27" actId="14100"/>
          <ac:spMkLst>
            <pc:docMk/>
            <pc:sldMk cId="3301461460" sldId="257"/>
            <ac:spMk id="3" creationId="{F0D4456B-C3DB-C92E-E6AF-B1FC98603D63}"/>
          </ac:spMkLst>
        </pc:spChg>
        <pc:spChg chg="mod">
          <ac:chgData name="Staley, Darcy A CIV JS J6 (USA)" userId="3149d446-d86e-4283-897c-0cbf1f34b50d" providerId="ADAL" clId="{E1E20394-C45B-4543-9668-1F3272A01CAA}" dt="2024-12-16T14:49:56.245" v="50" actId="1076"/>
          <ac:spMkLst>
            <pc:docMk/>
            <pc:sldMk cId="3301461460" sldId="257"/>
            <ac:spMk id="9" creationId="{40A0C41E-873B-08C3-6CC6-4D5248F8D31D}"/>
          </ac:spMkLst>
        </pc:spChg>
        <pc:spChg chg="mod">
          <ac:chgData name="Staley, Darcy A CIV JS J6 (USA)" userId="3149d446-d86e-4283-897c-0cbf1f34b50d" providerId="ADAL" clId="{E1E20394-C45B-4543-9668-1F3272A01CAA}" dt="2024-12-16T14:50:03.485" v="52" actId="1076"/>
          <ac:spMkLst>
            <pc:docMk/>
            <pc:sldMk cId="3301461460" sldId="257"/>
            <ac:spMk id="11" creationId="{00000000-0000-0000-0000-000000000000}"/>
          </ac:spMkLst>
        </pc:spChg>
        <pc:spChg chg="mod">
          <ac:chgData name="Staley, Darcy A CIV JS J6 (USA)" userId="3149d446-d86e-4283-897c-0cbf1f34b50d" providerId="ADAL" clId="{E1E20394-C45B-4543-9668-1F3272A01CAA}" dt="2024-12-16T14:49:06.682" v="45" actId="1076"/>
          <ac:spMkLst>
            <pc:docMk/>
            <pc:sldMk cId="3301461460" sldId="257"/>
            <ac:spMk id="34" creationId="{42DE6E40-E9CF-45FD-9C68-60A76384A401}"/>
          </ac:spMkLst>
        </pc:spChg>
        <pc:spChg chg="mod">
          <ac:chgData name="Staley, Darcy A CIV JS J6 (USA)" userId="3149d446-d86e-4283-897c-0cbf1f34b50d" providerId="ADAL" clId="{E1E20394-C45B-4543-9668-1F3272A01CAA}" dt="2024-12-16T14:50:00.255" v="51" actId="1076"/>
          <ac:spMkLst>
            <pc:docMk/>
            <pc:sldMk cId="3301461460" sldId="257"/>
            <ac:spMk id="42" creationId="{65977E54-B984-4878-A643-CC0DF82F472F}"/>
          </ac:spMkLst>
        </pc:spChg>
        <pc:spChg chg="mod">
          <ac:chgData name="Staley, Darcy A CIV JS J6 (USA)" userId="3149d446-d86e-4283-897c-0cbf1f34b50d" providerId="ADAL" clId="{E1E20394-C45B-4543-9668-1F3272A01CAA}" dt="2024-12-16T14:45:15.257" v="5" actId="6549"/>
          <ac:spMkLst>
            <pc:docMk/>
            <pc:sldMk cId="3301461460" sldId="257"/>
            <ac:spMk id="45" creationId="{9A1B1C5F-63ED-4C15-9BC2-DEC587D99DAD}"/>
          </ac:spMkLst>
        </pc:spChg>
        <pc:grpChg chg="mod">
          <ac:chgData name="Staley, Darcy A CIV JS J6 (USA)" userId="3149d446-d86e-4283-897c-0cbf1f34b50d" providerId="ADAL" clId="{E1E20394-C45B-4543-9668-1F3272A01CAA}" dt="2024-12-16T14:47:29.768" v="28" actId="1076"/>
          <ac:grpSpMkLst>
            <pc:docMk/>
            <pc:sldMk cId="3301461460" sldId="257"/>
            <ac:grpSpMk id="5" creationId="{D0102670-F996-A4AE-A20D-2E2DA3A8FBF8}"/>
          </ac:grpSpMkLst>
        </pc:grpChg>
        <pc:picChg chg="mod">
          <ac:chgData name="Staley, Darcy A CIV JS J6 (USA)" userId="3149d446-d86e-4283-897c-0cbf1f34b50d" providerId="ADAL" clId="{E1E20394-C45B-4543-9668-1F3272A01CAA}" dt="2024-12-16T14:47:37.796" v="30" actId="1076"/>
          <ac:picMkLst>
            <pc:docMk/>
            <pc:sldMk cId="3301461460" sldId="257"/>
            <ac:picMk id="4" creationId="{D4231833-5F0A-436B-B155-948D5AEC3AC5}"/>
          </ac:picMkLst>
        </pc:picChg>
        <pc:picChg chg="mod">
          <ac:chgData name="Staley, Darcy A CIV JS J6 (USA)" userId="3149d446-d86e-4283-897c-0cbf1f34b50d" providerId="ADAL" clId="{E1E20394-C45B-4543-9668-1F3272A01CAA}" dt="2024-12-16T14:50:46.508" v="59" actId="14100"/>
          <ac:picMkLst>
            <pc:docMk/>
            <pc:sldMk cId="3301461460" sldId="257"/>
            <ac:picMk id="15" creationId="{264CA341-7E42-FDA3-B5B8-346B57EF7337}"/>
          </ac:picMkLst>
        </pc:picChg>
        <pc:picChg chg="mod">
          <ac:chgData name="Staley, Darcy A CIV JS J6 (USA)" userId="3149d446-d86e-4283-897c-0cbf1f34b50d" providerId="ADAL" clId="{E1E20394-C45B-4543-9668-1F3272A01CAA}" dt="2024-12-16T14:49:13.991" v="46" actId="1076"/>
          <ac:picMkLst>
            <pc:docMk/>
            <pc:sldMk cId="3301461460" sldId="257"/>
            <ac:picMk id="16" creationId="{F14C2336-A1A6-A8C0-235F-14C1A7357EC6}"/>
          </ac:picMkLst>
        </pc:picChg>
        <pc:picChg chg="mod">
          <ac:chgData name="Staley, Darcy A CIV JS J6 (USA)" userId="3149d446-d86e-4283-897c-0cbf1f34b50d" providerId="ADAL" clId="{E1E20394-C45B-4543-9668-1F3272A01CAA}" dt="2024-12-16T14:47:35.996" v="29" actId="1076"/>
          <ac:picMkLst>
            <pc:docMk/>
            <pc:sldMk cId="3301461460" sldId="257"/>
            <ac:picMk id="18" creationId="{B2605E43-432D-A0F1-5F9D-DCFFB256310E}"/>
          </ac:picMkLst>
        </pc:picChg>
        <pc:cxnChg chg="add mod">
          <ac:chgData name="Staley, Darcy A CIV JS J6 (USA)" userId="3149d446-d86e-4283-897c-0cbf1f34b50d" providerId="ADAL" clId="{E1E20394-C45B-4543-9668-1F3272A01CAA}" dt="2024-12-16T14:50:35.908" v="56" actId="14100"/>
          <ac:cxnSpMkLst>
            <pc:docMk/>
            <pc:sldMk cId="3301461460" sldId="257"/>
            <ac:cxnSpMk id="6" creationId="{DA3EBB6B-4E4F-2ABF-2AAD-179FD98E982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78CB3-3C85-4B9A-9677-819D8E98845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3C196-F968-4C83-8BBD-63F0D856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0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C196-F968-4C83-8BBD-63F0D8569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A3C196-F968-4C83-8BBD-63F0D8569A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5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6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5"/>
            <a:ext cx="1748790" cy="85822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5"/>
            <a:ext cx="5116830" cy="85822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2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7" y="6463454"/>
            <a:ext cx="6606540" cy="199771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7" y="4263182"/>
            <a:ext cx="6606540" cy="22002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0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2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1" y="2251499"/>
            <a:ext cx="3434159" cy="93831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9405" indent="0">
              <a:buNone/>
              <a:defRPr sz="2200" b="1"/>
            </a:lvl2pPr>
            <a:lvl3pPr marL="1018809" indent="0">
              <a:buNone/>
              <a:defRPr sz="2000" b="1"/>
            </a:lvl3pPr>
            <a:lvl4pPr marL="1528214" indent="0">
              <a:buNone/>
              <a:defRPr sz="1800" b="1"/>
            </a:lvl4pPr>
            <a:lvl5pPr marL="2037618" indent="0">
              <a:buNone/>
              <a:defRPr sz="1800" b="1"/>
            </a:lvl5pPr>
            <a:lvl6pPr marL="2547024" indent="0">
              <a:buNone/>
              <a:defRPr sz="1800" b="1"/>
            </a:lvl6pPr>
            <a:lvl7pPr marL="3056428" indent="0">
              <a:buNone/>
              <a:defRPr sz="1800" b="1"/>
            </a:lvl7pPr>
            <a:lvl8pPr marL="3565833" indent="0">
              <a:buNone/>
              <a:defRPr sz="1800" b="1"/>
            </a:lvl8pPr>
            <a:lvl9pPr marL="407523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1" y="3189817"/>
            <a:ext cx="3434159" cy="579522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9" cy="938318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9405" indent="0">
              <a:buNone/>
              <a:defRPr sz="2200" b="1"/>
            </a:lvl2pPr>
            <a:lvl3pPr marL="1018809" indent="0">
              <a:buNone/>
              <a:defRPr sz="2000" b="1"/>
            </a:lvl3pPr>
            <a:lvl4pPr marL="1528214" indent="0">
              <a:buNone/>
              <a:defRPr sz="1800" b="1"/>
            </a:lvl4pPr>
            <a:lvl5pPr marL="2037618" indent="0">
              <a:buNone/>
              <a:defRPr sz="1800" b="1"/>
            </a:lvl5pPr>
            <a:lvl6pPr marL="2547024" indent="0">
              <a:buNone/>
              <a:defRPr sz="1800" b="1"/>
            </a:lvl6pPr>
            <a:lvl7pPr marL="3056428" indent="0">
              <a:buNone/>
              <a:defRPr sz="1800" b="1"/>
            </a:lvl7pPr>
            <a:lvl8pPr marL="3565833" indent="0">
              <a:buNone/>
              <a:defRPr sz="1800" b="1"/>
            </a:lvl8pPr>
            <a:lvl9pPr marL="4075237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9" cy="5795222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7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5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400473"/>
            <a:ext cx="2557067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5"/>
            <a:ext cx="4344989" cy="858456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0" y="2104815"/>
            <a:ext cx="2557067" cy="6880227"/>
          </a:xfrm>
        </p:spPr>
        <p:txBody>
          <a:bodyPr/>
          <a:lstStyle>
            <a:lvl1pPr marL="0" indent="0">
              <a:buNone/>
              <a:defRPr sz="1600"/>
            </a:lvl1pPr>
            <a:lvl2pPr marL="509405" indent="0">
              <a:buNone/>
              <a:defRPr sz="1400"/>
            </a:lvl2pPr>
            <a:lvl3pPr marL="1018809" indent="0">
              <a:buNone/>
              <a:defRPr sz="1200"/>
            </a:lvl3pPr>
            <a:lvl4pPr marL="1528214" indent="0">
              <a:buNone/>
              <a:defRPr sz="1100"/>
            </a:lvl4pPr>
            <a:lvl5pPr marL="2037618" indent="0">
              <a:buNone/>
              <a:defRPr sz="1100"/>
            </a:lvl5pPr>
            <a:lvl6pPr marL="2547024" indent="0">
              <a:buNone/>
              <a:defRPr sz="1100"/>
            </a:lvl6pPr>
            <a:lvl7pPr marL="3056428" indent="0">
              <a:buNone/>
              <a:defRPr sz="1100"/>
            </a:lvl7pPr>
            <a:lvl8pPr marL="3565833" indent="0">
              <a:buNone/>
              <a:defRPr sz="1100"/>
            </a:lvl8pPr>
            <a:lvl9pPr marL="407523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4" y="7040880"/>
            <a:ext cx="4663440" cy="831217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4" y="898737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05" indent="0">
              <a:buNone/>
              <a:defRPr sz="3200"/>
            </a:lvl2pPr>
            <a:lvl3pPr marL="1018809" indent="0">
              <a:buNone/>
              <a:defRPr sz="2600"/>
            </a:lvl3pPr>
            <a:lvl4pPr marL="1528214" indent="0">
              <a:buNone/>
              <a:defRPr sz="2200"/>
            </a:lvl4pPr>
            <a:lvl5pPr marL="2037618" indent="0">
              <a:buNone/>
              <a:defRPr sz="2200"/>
            </a:lvl5pPr>
            <a:lvl6pPr marL="2547024" indent="0">
              <a:buNone/>
              <a:defRPr sz="2200"/>
            </a:lvl6pPr>
            <a:lvl7pPr marL="3056428" indent="0">
              <a:buNone/>
              <a:defRPr sz="2200"/>
            </a:lvl7pPr>
            <a:lvl8pPr marL="3565833" indent="0">
              <a:buNone/>
              <a:defRPr sz="2200"/>
            </a:lvl8pPr>
            <a:lvl9pPr marL="4075237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4" y="7872097"/>
            <a:ext cx="4663440" cy="1180463"/>
          </a:xfrm>
        </p:spPr>
        <p:txBody>
          <a:bodyPr/>
          <a:lstStyle>
            <a:lvl1pPr marL="0" indent="0">
              <a:buNone/>
              <a:defRPr sz="1600"/>
            </a:lvl1pPr>
            <a:lvl2pPr marL="509405" indent="0">
              <a:buNone/>
              <a:defRPr sz="1400"/>
            </a:lvl2pPr>
            <a:lvl3pPr marL="1018809" indent="0">
              <a:buNone/>
              <a:defRPr sz="1200"/>
            </a:lvl3pPr>
            <a:lvl4pPr marL="1528214" indent="0">
              <a:buNone/>
              <a:defRPr sz="1100"/>
            </a:lvl4pPr>
            <a:lvl5pPr marL="2037618" indent="0">
              <a:buNone/>
              <a:defRPr sz="1100"/>
            </a:lvl5pPr>
            <a:lvl6pPr marL="2547024" indent="0">
              <a:buNone/>
              <a:defRPr sz="1100"/>
            </a:lvl6pPr>
            <a:lvl7pPr marL="3056428" indent="0">
              <a:buNone/>
              <a:defRPr sz="1100"/>
            </a:lvl7pPr>
            <a:lvl8pPr marL="3565833" indent="0">
              <a:buNone/>
              <a:defRPr sz="1100"/>
            </a:lvl8pPr>
            <a:lvl9pPr marL="4075237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1" tIns="50941" rIns="101881" bIns="5094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1" tIns="50941" rIns="101881" bIns="5094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7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0804-9F57-4169-BAE8-B5B3EB76EC7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7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7"/>
          </a:xfrm>
          <a:prstGeom prst="rect">
            <a:avLst/>
          </a:prstGeom>
        </p:spPr>
        <p:txBody>
          <a:bodyPr vert="horz" lIns="101881" tIns="50941" rIns="101881" bIns="5094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DE0D-D948-4730-A5B7-05FBF0530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09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4" indent="-382054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82" indent="-318378" algn="l" defTabSz="1018809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11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16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21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26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30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35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940" indent="-254702" algn="l" defTabSz="10188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05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09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14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18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24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28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33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37" algn="l" defTabSz="101880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jpe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13" Type="http://schemas.openxmlformats.org/officeDocument/2006/relationships/image" Target="../media/image26.jpeg"/><Relationship Id="rId18" Type="http://schemas.openxmlformats.org/officeDocument/2006/relationships/image" Target="../media/image30.png"/><Relationship Id="rId3" Type="http://schemas.openxmlformats.org/officeDocument/2006/relationships/hyperlink" Target="https://www.linkedin.com/groups/1903175/" TargetMode="External"/><Relationship Id="rId7" Type="http://schemas.openxmlformats.org/officeDocument/2006/relationships/hyperlink" Target="https://www.niem.gov/communities/military-operations/" TargetMode="External"/><Relationship Id="rId12" Type="http://schemas.openxmlformats.org/officeDocument/2006/relationships/image" Target="../media/image25.JP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iemopen.org/" TargetMode="External"/><Relationship Id="rId11" Type="http://schemas.openxmlformats.org/officeDocument/2006/relationships/image" Target="../media/image24.JPG"/><Relationship Id="rId5" Type="http://schemas.openxmlformats.org/officeDocument/2006/relationships/hyperlink" Target="https://x.com/niemconnects" TargetMode="External"/><Relationship Id="rId15" Type="http://schemas.openxmlformats.org/officeDocument/2006/relationships/image" Target="../media/image27.png"/><Relationship Id="rId10" Type="http://schemas.openxmlformats.org/officeDocument/2006/relationships/hyperlink" Target="https://www.niem.gov/about-niem/message-exchange-package-mep-registry-repository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www.milsuite.mil/wiki/NIEMOpen_Military_Operations_Sub-Committee" TargetMode="External"/><Relationship Id="rId9" Type="http://schemas.openxmlformats.org/officeDocument/2006/relationships/hyperlink" Target="https://wmaafip.js.mil/NIEM/Index" TargetMode="External"/><Relationship Id="rId14" Type="http://schemas.openxmlformats.org/officeDocument/2006/relationships/hyperlink" Target="mailto:js.dsc.j6.mbx.milops@mail.mi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50656" y="393679"/>
            <a:ext cx="3337347" cy="10557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</a:rPr>
              <a:t>NIEMOpen</a:t>
            </a:r>
            <a:endParaRPr lang="en-US" b="1" dirty="0" err="1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 Military Operations (</a:t>
            </a:r>
            <a:r>
              <a:rPr lang="en-US" b="1" err="1">
                <a:solidFill>
                  <a:schemeClr val="tx1"/>
                </a:solidFill>
              </a:rPr>
              <a:t>MilOps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Sub-Committee </a:t>
            </a:r>
            <a:endParaRPr lang="en-US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53183" y="1727241"/>
            <a:ext cx="5067382" cy="5083300"/>
          </a:xfrm>
          <a:prstGeom prst="rect">
            <a:avLst/>
          </a:prstGeom>
          <a:ln>
            <a:noFill/>
          </a:ln>
        </p:spPr>
        <p:txBody>
          <a:bodyPr wrap="square" lIns="96378" tIns="48189" rIns="96378" bIns="48189" anchor="t">
            <a:spAutoFit/>
          </a:bodyPr>
          <a:lstStyle/>
          <a:p>
            <a:r>
              <a:rPr lang="en-US" sz="1200" b="1" dirty="0"/>
              <a:t>Problem Statement: </a:t>
            </a:r>
            <a:r>
              <a:rPr lang="en-US" sz="1200" dirty="0"/>
              <a:t>DoD lacks the ability to manage enterprise-level data; impacting interoperability and Globally Integrated Operations.</a:t>
            </a:r>
            <a:endParaRPr lang="en-US" sz="1200" dirty="0">
              <a:ea typeface="Calibri"/>
              <a:cs typeface="Calibri"/>
            </a:endParaRPr>
          </a:p>
          <a:p>
            <a:pPr algn="r"/>
            <a:endParaRPr lang="en-US" sz="1200" b="1" dirty="0">
              <a:ea typeface="Calibri"/>
              <a:cs typeface="Calibri"/>
            </a:endParaRPr>
          </a:p>
          <a:p>
            <a:r>
              <a:rPr lang="en-US" sz="1200" b="1" dirty="0"/>
              <a:t>Purpose:  </a:t>
            </a:r>
            <a:r>
              <a:rPr lang="en-US" sz="1200" dirty="0"/>
              <a:t>The </a:t>
            </a:r>
            <a:r>
              <a:rPr lang="en-US" sz="1200" dirty="0" err="1"/>
              <a:t>MilOps</a:t>
            </a:r>
            <a:r>
              <a:rPr lang="en-US" sz="1200" dirty="0"/>
              <a:t> sub-committee ("</a:t>
            </a:r>
            <a:r>
              <a:rPr lang="en-US" sz="1200" dirty="0" err="1"/>
              <a:t>MilOps</a:t>
            </a:r>
            <a:r>
              <a:rPr lang="en-US" sz="1200" dirty="0"/>
              <a:t>") provides and maintains unique military operations and mission data components used to define NIEM Message Exchange Packages (MEPs) that satisfies mission critical information sharing requirements within DoD, and/or Federal government agencies, and Mission Partners. </a:t>
            </a:r>
          </a:p>
          <a:p>
            <a:endParaRPr lang="en-US" sz="1200" dirty="0"/>
          </a:p>
          <a:p>
            <a:r>
              <a:rPr lang="en-US" sz="1200" dirty="0" err="1"/>
              <a:t>MilOps</a:t>
            </a:r>
            <a:r>
              <a:rPr lang="en-US" sz="1200" dirty="0"/>
              <a:t> works towards the alignment of data standards within DoD, aimed at improving the visibility, understandability, accessibility, trust, and interoperability of shared data.  </a:t>
            </a:r>
            <a:r>
              <a:rPr lang="en-US" sz="1200" dirty="0" err="1"/>
              <a:t>MilOps</a:t>
            </a:r>
            <a:r>
              <a:rPr lang="en-US" sz="1200" dirty="0"/>
              <a:t> is continuing the development of information exchange tools as a reusable resource within DoD.</a:t>
            </a:r>
            <a:endParaRPr lang="en-US" sz="1200">
              <a:ea typeface="Calibri"/>
              <a:cs typeface="Calibri"/>
            </a:endParaRP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/>
              <a:t>Benefits of NIEM/</a:t>
            </a:r>
            <a:r>
              <a:rPr lang="en-US" sz="1200" b="1" dirty="0" err="1"/>
              <a:t>NIEMOpen</a:t>
            </a:r>
            <a:r>
              <a:rPr lang="en-US" sz="1200" dirty="0"/>
              <a:t> 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Key Enabler of CJADC2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Common Vocabulary 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Reduced Maintenance Costs 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Lower Development Costs 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Enhanced Mission Capabilities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3318" y="1585199"/>
            <a:ext cx="2112226" cy="5067911"/>
          </a:xfrm>
          <a:prstGeom prst="rect">
            <a:avLst/>
          </a:prstGeom>
          <a:ln>
            <a:noFill/>
          </a:ln>
        </p:spPr>
        <p:txBody>
          <a:bodyPr wrap="square" lIns="96378" tIns="48189" rIns="96378" bIns="48189" anchor="t">
            <a:spAutoFit/>
          </a:bodyPr>
          <a:lstStyle/>
          <a:p>
            <a:r>
              <a:rPr lang="en-US" sz="1300" b="1" dirty="0"/>
              <a:t>  </a:t>
            </a:r>
            <a:r>
              <a:rPr lang="en-US" sz="1300" dirty="0" err="1"/>
              <a:t>NIEMOpen</a:t>
            </a:r>
            <a:r>
              <a:rPr lang="en-US" sz="1300" dirty="0"/>
              <a:t> is a community-driven standards development initiative producing multiple specifications that are voluntary consensus standards as defined in the OMB Circular A-119, and in compliance with the open-standard mandate in section 12(d) of Public Law 104-113. </a:t>
            </a:r>
            <a:endParaRPr lang="en-US" sz="1300" dirty="0">
              <a:ea typeface="Calibri"/>
              <a:cs typeface="Calibri"/>
            </a:endParaRPr>
          </a:p>
          <a:p>
            <a:endParaRPr lang="en-US" sz="1100" dirty="0"/>
          </a:p>
          <a:p>
            <a:r>
              <a:rPr lang="en-US" sz="1300" dirty="0" err="1"/>
              <a:t>MilOps</a:t>
            </a:r>
            <a:r>
              <a:rPr lang="en-US" sz="1300" dirty="0"/>
              <a:t> is one of 18 NIEM sub-committees.</a:t>
            </a:r>
            <a:endParaRPr lang="en-US" sz="1300" dirty="0">
              <a:ea typeface="Calibri"/>
              <a:cs typeface="Calibri"/>
            </a:endParaRPr>
          </a:p>
          <a:p>
            <a:endParaRPr lang="en-US" sz="1300" dirty="0">
              <a:ea typeface="Calibri"/>
              <a:cs typeface="Calibri"/>
            </a:endParaRPr>
          </a:p>
          <a:p>
            <a:r>
              <a:rPr lang="en-US" sz="1300" dirty="0">
                <a:ea typeface="Calibri"/>
                <a:cs typeface="Calibri"/>
              </a:rPr>
              <a:t>The </a:t>
            </a:r>
            <a:r>
              <a:rPr lang="en-US" sz="1300" dirty="0" err="1">
                <a:ea typeface="Calibri"/>
                <a:cs typeface="Calibri"/>
              </a:rPr>
              <a:t>MilOps</a:t>
            </a:r>
            <a:r>
              <a:rPr lang="en-US" sz="1300" dirty="0">
                <a:ea typeface="Calibri"/>
                <a:cs typeface="Calibri"/>
              </a:rPr>
              <a:t> sub-committee captures and catalogs DoD-specific exchanges, as defined by mission managers and supporting reference model, while providing the governance and framework necessary to develop those exchanges.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2516547" y="1444530"/>
            <a:ext cx="0" cy="5366011"/>
          </a:xfrm>
          <a:prstGeom prst="line">
            <a:avLst/>
          </a:prstGeom>
          <a:ln w="28575">
            <a:solidFill>
              <a:srgbClr val="5018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4231833-5F0A-436B-B155-948D5AEC3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60" y="286637"/>
            <a:ext cx="1596642" cy="1421294"/>
          </a:xfrm>
          <a:prstGeom prst="rect">
            <a:avLst/>
          </a:prstGeom>
        </p:spPr>
      </p:pic>
      <p:pic>
        <p:nvPicPr>
          <p:cNvPr id="32" name="Picture 31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4C5CAEA-0A77-4CC4-825A-41A15C9856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336" y="8874050"/>
            <a:ext cx="870592" cy="921208"/>
          </a:xfrm>
          <a:prstGeom prst="rect">
            <a:avLst/>
          </a:prstGeom>
        </p:spPr>
      </p:pic>
      <p:pic>
        <p:nvPicPr>
          <p:cNvPr id="65" name="Picture 64" descr="A picture containing logo&#10;&#10;Description automatically generated">
            <a:extLst>
              <a:ext uri="{FF2B5EF4-FFF2-40B4-BE49-F238E27FC236}">
                <a16:creationId xmlns:a16="http://schemas.microsoft.com/office/drawing/2014/main" id="{75E7D307-46E8-4AF8-8D70-B1087D25D3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03" y="8938587"/>
            <a:ext cx="1029224" cy="990986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89102A0-4FEC-4112-BD90-B9C7899F6529}"/>
              </a:ext>
            </a:extLst>
          </p:cNvPr>
          <p:cNvSpPr txBox="1"/>
          <p:nvPr/>
        </p:nvSpPr>
        <p:spPr>
          <a:xfrm>
            <a:off x="3039795" y="9237494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DoDI 8320.07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F3F557-26D8-E1AA-C0B7-04BB6140A62D}"/>
              </a:ext>
            </a:extLst>
          </p:cNvPr>
          <p:cNvGrpSpPr/>
          <p:nvPr/>
        </p:nvGrpSpPr>
        <p:grpSpPr>
          <a:xfrm>
            <a:off x="3203357" y="4263489"/>
            <a:ext cx="3573908" cy="1277702"/>
            <a:chOff x="2534791" y="2386027"/>
            <a:chExt cx="5054364" cy="213624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F7CB3B-4C2B-2FA5-3EB3-6F5B3CF2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4180" y="2874451"/>
              <a:ext cx="2494975" cy="16478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E90693-3AF4-D223-91BD-25997D4F9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9851" y="2386027"/>
              <a:ext cx="2666386" cy="169545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8BFB27-0BAB-E308-B6A5-FA0BCAC10A56}"/>
                </a:ext>
              </a:extLst>
            </p:cNvPr>
            <p:cNvSpPr txBox="1"/>
            <p:nvPr/>
          </p:nvSpPr>
          <p:spPr>
            <a:xfrm>
              <a:off x="2534791" y="2678513"/>
              <a:ext cx="1021772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100" dirty="0">
                  <a:ea typeface="Calibri"/>
                  <a:cs typeface="Calibri"/>
                </a:rPr>
                <a:t>"Track" vs "Track"</a:t>
              </a:r>
              <a:endParaRPr lang="en-US" sz="1100">
                <a:ea typeface="Calibri"/>
                <a:cs typeface="Calibri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B771D4F-EED3-E0DE-AB8A-DD30F2F5C6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96" y="596429"/>
            <a:ext cx="1940237" cy="546461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48F821C3-FC1A-6EB4-3593-843186D2AA89}"/>
              </a:ext>
            </a:extLst>
          </p:cNvPr>
          <p:cNvGrpSpPr/>
          <p:nvPr/>
        </p:nvGrpSpPr>
        <p:grpSpPr>
          <a:xfrm>
            <a:off x="4346755" y="6932557"/>
            <a:ext cx="2895917" cy="1908989"/>
            <a:chOff x="4729506" y="5745231"/>
            <a:chExt cx="2895917" cy="1908989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79F0FE1-B943-C996-204A-4DFA94BBA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08777" y="5745231"/>
              <a:ext cx="916518" cy="907457"/>
            </a:xfrm>
            <a:prstGeom prst="rect">
              <a:avLst/>
            </a:prstGeom>
          </p:spPr>
        </p:pic>
        <p:pic>
          <p:nvPicPr>
            <p:cNvPr id="27" name="Graphic 26" descr="Handshake with solid fill">
              <a:extLst>
                <a:ext uri="{FF2B5EF4-FFF2-40B4-BE49-F238E27FC236}">
                  <a16:creationId xmlns:a16="http://schemas.microsoft.com/office/drawing/2014/main" id="{E0C10E8D-6E01-7C4E-93C0-41F9B47F3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29506" y="6739820"/>
              <a:ext cx="914189" cy="914400"/>
            </a:xfrm>
            <a:prstGeom prst="rect">
              <a:avLst/>
            </a:prstGeom>
          </p:spPr>
        </p:pic>
        <p:pic>
          <p:nvPicPr>
            <p:cNvPr id="33" name="Graphic 32" descr="Customer review with solid fill">
              <a:extLst>
                <a:ext uri="{FF2B5EF4-FFF2-40B4-BE49-F238E27FC236}">
                  <a16:creationId xmlns:a16="http://schemas.microsoft.com/office/drawing/2014/main" id="{1461B1DD-663A-949C-C5D0-CCF32566B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11234" y="6658815"/>
              <a:ext cx="914189" cy="914400"/>
            </a:xfrm>
            <a:prstGeom prst="rect">
              <a:avLst/>
            </a:prstGeom>
          </p:spPr>
        </p:pic>
        <p:pic>
          <p:nvPicPr>
            <p:cNvPr id="47" name="Graphic 46" descr="Dollar with solid fill">
              <a:extLst>
                <a:ext uri="{FF2B5EF4-FFF2-40B4-BE49-F238E27FC236}">
                  <a16:creationId xmlns:a16="http://schemas.microsoft.com/office/drawing/2014/main" id="{35A368F9-ECF5-3CE0-A4AE-CF35EFAD4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644084" y="6858583"/>
              <a:ext cx="504702" cy="536324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FCCDF40-D9D3-6313-3FA5-2BC4F5D6A761}"/>
                </a:ext>
              </a:extLst>
            </p:cNvPr>
            <p:cNvGrpSpPr/>
            <p:nvPr/>
          </p:nvGrpSpPr>
          <p:grpSpPr>
            <a:xfrm>
              <a:off x="6153240" y="6658907"/>
              <a:ext cx="512481" cy="937982"/>
              <a:chOff x="5263596" y="6729780"/>
              <a:chExt cx="512481" cy="937982"/>
            </a:xfrm>
          </p:grpSpPr>
          <p:pic>
            <p:nvPicPr>
              <p:cNvPr id="49" name="Graphic 48" descr="Line arrow: Straight with solid fill">
                <a:extLst>
                  <a:ext uri="{FF2B5EF4-FFF2-40B4-BE49-F238E27FC236}">
                    <a16:creationId xmlns:a16="http://schemas.microsoft.com/office/drawing/2014/main" id="{0923BDF8-DEE0-A768-2243-47338CF4E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5263596" y="6729780"/>
                <a:ext cx="503272" cy="449681"/>
              </a:xfrm>
              <a:prstGeom prst="rect">
                <a:avLst/>
              </a:prstGeom>
            </p:spPr>
          </p:pic>
          <p:pic>
            <p:nvPicPr>
              <p:cNvPr id="51" name="Graphic 50" descr="Line arrow: Straight with solid fill">
                <a:extLst>
                  <a:ext uri="{FF2B5EF4-FFF2-40B4-BE49-F238E27FC236}">
                    <a16:creationId xmlns:a16="http://schemas.microsoft.com/office/drawing/2014/main" id="{C706C6DC-F280-DAC6-D86D-598A6119A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5272741" y="6989679"/>
                <a:ext cx="503272" cy="449681"/>
              </a:xfrm>
              <a:prstGeom prst="rect">
                <a:avLst/>
              </a:prstGeom>
            </p:spPr>
          </p:pic>
          <p:pic>
            <p:nvPicPr>
              <p:cNvPr id="53" name="Graphic 52" descr="Line arrow: Straight with solid fill">
                <a:extLst>
                  <a:ext uri="{FF2B5EF4-FFF2-40B4-BE49-F238E27FC236}">
                    <a16:creationId xmlns:a16="http://schemas.microsoft.com/office/drawing/2014/main" id="{4778D485-52DB-E5A7-9B87-47794B061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5272805" y="7218081"/>
                <a:ext cx="503272" cy="449681"/>
              </a:xfrm>
              <a:prstGeom prst="rect">
                <a:avLst/>
              </a:prstGeom>
            </p:spPr>
          </p:pic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FBAC4F-4B3A-2940-B4E9-9D234482F277}"/>
              </a:ext>
            </a:extLst>
          </p:cNvPr>
          <p:cNvGrpSpPr/>
          <p:nvPr/>
        </p:nvGrpSpPr>
        <p:grpSpPr>
          <a:xfrm>
            <a:off x="121567" y="6888214"/>
            <a:ext cx="3436924" cy="1993388"/>
            <a:chOff x="121567" y="6658737"/>
            <a:chExt cx="3436924" cy="199338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E6A49EE-82B4-A234-CABE-F4E256DB798E}"/>
                </a:ext>
              </a:extLst>
            </p:cNvPr>
            <p:cNvGrpSpPr/>
            <p:nvPr/>
          </p:nvGrpSpPr>
          <p:grpSpPr>
            <a:xfrm>
              <a:off x="121567" y="6658737"/>
              <a:ext cx="3436924" cy="1993388"/>
              <a:chOff x="121567" y="5745263"/>
              <a:chExt cx="3436924" cy="1993388"/>
            </a:xfrm>
          </p:grpSpPr>
          <p:pic>
            <p:nvPicPr>
              <p:cNvPr id="29" name="Graphic 28" descr="Confused person with solid fill">
                <a:extLst>
                  <a:ext uri="{FF2B5EF4-FFF2-40B4-BE49-F238E27FC236}">
                    <a16:creationId xmlns:a16="http://schemas.microsoft.com/office/drawing/2014/main" id="{C4E05DFE-40EA-A1FB-AFC5-64278B6B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644302" y="6740950"/>
                <a:ext cx="914189" cy="914400"/>
              </a:xfrm>
              <a:prstGeom prst="rect">
                <a:avLst/>
              </a:prstGeom>
            </p:spPr>
          </p:pic>
          <p:pic>
            <p:nvPicPr>
              <p:cNvPr id="30" name="Graphic 29" descr="Lost with solid fill">
                <a:extLst>
                  <a:ext uri="{FF2B5EF4-FFF2-40B4-BE49-F238E27FC236}">
                    <a16:creationId xmlns:a16="http://schemas.microsoft.com/office/drawing/2014/main" id="{2E641EA7-468E-D89F-5B1A-1D857522D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0800000">
                <a:off x="1984141" y="6820866"/>
                <a:ext cx="717321" cy="725363"/>
              </a:xfrm>
              <a:prstGeom prst="rect">
                <a:avLst/>
              </a:prstGeom>
            </p:spPr>
          </p:pic>
          <p:pic>
            <p:nvPicPr>
              <p:cNvPr id="31" name="Graphic 30" descr="Questions with solid fill">
                <a:extLst>
                  <a:ext uri="{FF2B5EF4-FFF2-40B4-BE49-F238E27FC236}">
                    <a16:creationId xmlns:a16="http://schemas.microsoft.com/office/drawing/2014/main" id="{F6AFB8C5-78B6-6BBB-03FD-20AE1B47B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121567" y="6737562"/>
                <a:ext cx="914189" cy="91440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A40ABE9-1A9A-5EE1-A0CD-BFF5FF938814}"/>
                  </a:ext>
                </a:extLst>
              </p:cNvPr>
              <p:cNvGrpSpPr/>
              <p:nvPr/>
            </p:nvGrpSpPr>
            <p:grpSpPr>
              <a:xfrm>
                <a:off x="925435" y="6658903"/>
                <a:ext cx="1008505" cy="1079748"/>
                <a:chOff x="1736349" y="6966019"/>
                <a:chExt cx="1008505" cy="1079748"/>
              </a:xfrm>
            </p:grpSpPr>
            <p:pic>
              <p:nvPicPr>
                <p:cNvPr id="36" name="Graphic 35" descr="Dollar with solid fill">
                  <a:extLst>
                    <a:ext uri="{FF2B5EF4-FFF2-40B4-BE49-F238E27FC236}">
                      <a16:creationId xmlns:a16="http://schemas.microsoft.com/office/drawing/2014/main" id="{FE4C2BBE-0A4E-6B6E-79A4-FD74103DF3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5414" y="6966019"/>
                  <a:ext cx="504702" cy="536324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3F4566B-A3A3-BF2A-2316-36A17A0C200D}"/>
                    </a:ext>
                  </a:extLst>
                </p:cNvPr>
                <p:cNvGrpSpPr/>
                <p:nvPr/>
              </p:nvGrpSpPr>
              <p:grpSpPr>
                <a:xfrm>
                  <a:off x="1736349" y="7501535"/>
                  <a:ext cx="1008505" cy="544232"/>
                  <a:chOff x="1736349" y="6958176"/>
                  <a:chExt cx="1008505" cy="544232"/>
                </a:xfrm>
              </p:grpSpPr>
              <p:pic>
                <p:nvPicPr>
                  <p:cNvPr id="37" name="Graphic 36" descr="Dollar with solid fill">
                    <a:extLst>
                      <a:ext uri="{FF2B5EF4-FFF2-40B4-BE49-F238E27FC236}">
                        <a16:creationId xmlns:a16="http://schemas.microsoft.com/office/drawing/2014/main" id="{6D4FB058-414C-7F40-BE03-DC6DC24989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240152" y="6958176"/>
                    <a:ext cx="504702" cy="536324"/>
                  </a:xfrm>
                  <a:prstGeom prst="rect">
                    <a:avLst/>
                  </a:prstGeom>
                </p:spPr>
              </p:pic>
              <p:pic>
                <p:nvPicPr>
                  <p:cNvPr id="39" name="Graphic 38" descr="Dollar with solid fill">
                    <a:extLst>
                      <a:ext uri="{FF2B5EF4-FFF2-40B4-BE49-F238E27FC236}">
                        <a16:creationId xmlns:a16="http://schemas.microsoft.com/office/drawing/2014/main" id="{40A83B75-7B6A-A766-CD8B-6777B1F52A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6349" y="6966084"/>
                    <a:ext cx="504702" cy="536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77574474-F89F-96F1-11D2-0846DC3C6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2815" y="5745263"/>
                <a:ext cx="916518" cy="907457"/>
              </a:xfrm>
              <a:prstGeom prst="rect">
                <a:avLst/>
              </a:prstGeom>
            </p:spPr>
          </p:pic>
        </p:grpSp>
        <p:pic>
          <p:nvPicPr>
            <p:cNvPr id="67" name="Graphic 66" descr="No sign with solid fill">
              <a:extLst>
                <a:ext uri="{FF2B5EF4-FFF2-40B4-BE49-F238E27FC236}">
                  <a16:creationId xmlns:a16="http://schemas.microsoft.com/office/drawing/2014/main" id="{2FB8FB9C-D9EB-25D7-5E25-99A17133F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428479" y="6658815"/>
              <a:ext cx="914189" cy="9144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2EA0306-EC63-1B80-00EF-FEF9713878DE}"/>
              </a:ext>
            </a:extLst>
          </p:cNvPr>
          <p:cNvSpPr txBox="1"/>
          <p:nvPr/>
        </p:nvSpPr>
        <p:spPr>
          <a:xfrm>
            <a:off x="3673171" y="7880537"/>
            <a:ext cx="48436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E90F0B-7E7C-7C1C-EA88-DC3A37690BD9}"/>
              </a:ext>
            </a:extLst>
          </p:cNvPr>
          <p:cNvSpPr/>
          <p:nvPr/>
        </p:nvSpPr>
        <p:spPr>
          <a:xfrm>
            <a:off x="121567" y="112346"/>
            <a:ext cx="7529266" cy="9833708"/>
          </a:xfrm>
          <a:prstGeom prst="roundRect">
            <a:avLst/>
          </a:prstGeom>
          <a:noFill/>
          <a:ln>
            <a:solidFill>
              <a:srgbClr val="501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7672C3-44E2-E079-90B7-ED7C3BAC832C}"/>
              </a:ext>
            </a:extLst>
          </p:cNvPr>
          <p:cNvCxnSpPr>
            <a:cxnSpLocks/>
          </p:cNvCxnSpPr>
          <p:nvPr/>
        </p:nvCxnSpPr>
        <p:spPr>
          <a:xfrm flipH="1" flipV="1">
            <a:off x="160315" y="6795749"/>
            <a:ext cx="7343066" cy="3398"/>
          </a:xfrm>
          <a:prstGeom prst="line">
            <a:avLst/>
          </a:prstGeom>
          <a:ln w="28575">
            <a:solidFill>
              <a:srgbClr val="5018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0A0C41E-873B-08C3-6CC6-4D5248F8D31D}"/>
              </a:ext>
            </a:extLst>
          </p:cNvPr>
          <p:cNvSpPr txBox="1"/>
          <p:nvPr/>
        </p:nvSpPr>
        <p:spPr>
          <a:xfrm>
            <a:off x="2528676" y="8885865"/>
            <a:ext cx="5145768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100" dirty="0">
                <a:ea typeface="+mn-lt"/>
                <a:cs typeface="+mn-lt"/>
                <a:hlinkClick r:id="rId3"/>
              </a:rPr>
              <a:t>https://www.linkedin.com/groups/1903175/</a:t>
            </a:r>
            <a:r>
              <a:rPr lang="en-US" sz="1100" dirty="0">
                <a:ea typeface="+mn-lt"/>
                <a:cs typeface="+mn-lt"/>
              </a:rPr>
              <a:t> </a:t>
            </a:r>
            <a:endParaRPr lang="en-US" sz="1100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ea typeface="+mn-lt"/>
                <a:cs typeface="+mn-lt"/>
                <a:hlinkClick r:id="rId4"/>
              </a:rPr>
              <a:t>https://www.milsuite.mil/wiki/NIEMOpen_Military_Operations_Sub-Committee</a:t>
            </a:r>
            <a:r>
              <a:rPr lang="en-US" sz="1100" dirty="0">
                <a:ea typeface="+mn-lt"/>
                <a:cs typeface="+mn-lt"/>
              </a:rPr>
              <a:t>  </a:t>
            </a:r>
          </a:p>
          <a:p>
            <a:pPr marL="171450" indent="-171450">
              <a:buFont typeface="Arial"/>
              <a:buChar char="•"/>
            </a:pPr>
            <a:r>
              <a:rPr lang="en-US" sz="1100" dirty="0">
                <a:ea typeface="Calibri"/>
                <a:cs typeface="Calibri"/>
                <a:hlinkClick r:id="rId5"/>
              </a:rPr>
              <a:t>https</a:t>
            </a:r>
            <a:r>
              <a:rPr lang="en-US" sz="1100" dirty="0">
                <a:ea typeface="+mn-lt"/>
                <a:cs typeface="+mn-lt"/>
                <a:hlinkClick r:id="rId5"/>
              </a:rPr>
              <a:t>://x.com/niemconnects</a:t>
            </a:r>
            <a:r>
              <a:rPr lang="en-US" sz="1100" dirty="0">
                <a:ea typeface="+mn-lt"/>
                <a:cs typeface="+mn-lt"/>
              </a:rPr>
              <a:t> </a:t>
            </a:r>
          </a:p>
          <a:p>
            <a:pPr marL="173990" indent="-173990">
              <a:buFont typeface="Arial"/>
              <a:buChar char="•"/>
            </a:pPr>
            <a:r>
              <a:rPr lang="en-US" sz="1100" dirty="0">
                <a:ea typeface="+mn-lt"/>
                <a:cs typeface="+mn-lt"/>
                <a:hlinkClick r:id="rId6"/>
              </a:rPr>
              <a:t>https://niemopen.org/</a:t>
            </a:r>
            <a:r>
              <a:rPr lang="en-US" sz="1100" dirty="0">
                <a:ea typeface="+mn-lt"/>
                <a:cs typeface="+mn-lt"/>
              </a:rPr>
              <a:t> </a:t>
            </a:r>
          </a:p>
          <a:p>
            <a:pPr marL="173990" indent="-173990">
              <a:buFont typeface="Arial"/>
              <a:buChar char="•"/>
            </a:pPr>
            <a:r>
              <a:rPr lang="en-US" sz="1100" dirty="0">
                <a:ea typeface="+mn-lt"/>
                <a:cs typeface="+mn-lt"/>
                <a:hlinkClick r:id="rId7"/>
              </a:rPr>
              <a:t>https://www.niem.gov/communities/military-operations/</a:t>
            </a:r>
            <a:endParaRPr lang="en-US" sz="1100" dirty="0">
              <a:ea typeface="+mn-lt"/>
              <a:cs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01430" y="308120"/>
            <a:ext cx="4014577" cy="105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NIEMOpen</a:t>
            </a:r>
            <a:r>
              <a:rPr lang="en-US" dirty="0">
                <a:solidFill>
                  <a:schemeClr val="tx1"/>
                </a:solidFill>
              </a:rPr>
              <a:t> Military Operations (</a:t>
            </a:r>
            <a:r>
              <a:rPr lang="en-US" dirty="0" err="1">
                <a:solidFill>
                  <a:schemeClr val="tx1"/>
                </a:solidFill>
              </a:rPr>
              <a:t>MilOps</a:t>
            </a:r>
            <a:r>
              <a:rPr lang="en-US" dirty="0">
                <a:solidFill>
                  <a:schemeClr val="tx1"/>
                </a:solidFill>
              </a:rPr>
              <a:t>) 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Sub-Committee 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4231833-5F0A-436B-B155-948D5AEC3A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394" y="248099"/>
            <a:ext cx="2054570" cy="189142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6A7E2B-DC91-4513-B58D-2819D8F46F8C}"/>
              </a:ext>
            </a:extLst>
          </p:cNvPr>
          <p:cNvSpPr txBox="1"/>
          <p:nvPr/>
        </p:nvSpPr>
        <p:spPr>
          <a:xfrm>
            <a:off x="368797" y="1819133"/>
            <a:ext cx="3521459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/>
              <a:t>Implementations</a:t>
            </a:r>
            <a:endParaRPr lang="en-US" sz="12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CJADC2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MILSTD 6070 USMTF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MILSTD 6016 Link 16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MILSTD 6017 VMF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WMA Portal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Calibri"/>
                <a:cs typeface="Calibri"/>
              </a:rPr>
              <a:t>Air Force STITCHES (Drone)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Calibri"/>
                <a:cs typeface="Calibri"/>
              </a:rPr>
              <a:t>Army UC2 4.0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Calibri"/>
                <a:cs typeface="Calibri"/>
              </a:rPr>
              <a:t>DISA Electromagnetic Spectrum (EMS)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Amber Alert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ANSI 42.42 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Calibri"/>
                <a:cs typeface="Calibri"/>
              </a:rPr>
              <a:t>NATO Core Data Framework (NCDF)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DMBOK 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1B1C5F-63ED-4C15-9BC2-DEC587D99DAD}"/>
              </a:ext>
            </a:extLst>
          </p:cNvPr>
          <p:cNvSpPr txBox="1"/>
          <p:nvPr/>
        </p:nvSpPr>
        <p:spPr>
          <a:xfrm flipH="1">
            <a:off x="4401277" y="1821928"/>
            <a:ext cx="271341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/>
              <a:t>Resources</a:t>
            </a:r>
            <a:r>
              <a:rPr lang="en-US" sz="1200" dirty="0"/>
              <a:t> 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Free </a:t>
            </a:r>
            <a:r>
              <a:rPr lang="en-US" sz="1200" err="1"/>
              <a:t>NIEMOpen</a:t>
            </a:r>
            <a:r>
              <a:rPr lang="en-US" sz="1200" dirty="0"/>
              <a:t> Training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Leverage </a:t>
            </a:r>
            <a:r>
              <a:rPr lang="en-US" sz="1200" err="1"/>
              <a:t>NIEMOpen</a:t>
            </a:r>
            <a:r>
              <a:rPr lang="en-US" sz="1200" dirty="0"/>
              <a:t> </a:t>
            </a:r>
            <a:r>
              <a:rPr lang="en-US" sz="1200" err="1"/>
              <a:t>MilOps</a:t>
            </a:r>
            <a:r>
              <a:rPr lang="en-US" sz="1200" dirty="0"/>
              <a:t> SMEs</a:t>
            </a:r>
            <a:endParaRPr lang="en-US" sz="12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Become a Member of MilOps</a:t>
            </a:r>
            <a:endParaRPr lang="en-US" sz="1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>
                <a:ea typeface="+mn-lt"/>
                <a:cs typeface="+mn-lt"/>
                <a:hlinkClick r:id="rId9"/>
              </a:rPr>
              <a:t>https://wmaafip.js.mil/NIEM/Index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sz="1200" dirty="0"/>
          </a:p>
          <a:p>
            <a:pPr marL="285750" indent="-285750">
              <a:buFont typeface="Arial"/>
              <a:buChar char="•"/>
            </a:pPr>
            <a:r>
              <a:rPr lang="en-US" sz="1200" dirty="0">
                <a:hlinkClick r:id="rId10"/>
              </a:rPr>
              <a:t>MEP repository</a:t>
            </a:r>
            <a:r>
              <a:rPr lang="en-US" sz="1200" dirty="0"/>
              <a:t>  </a:t>
            </a:r>
            <a:endParaRPr lang="en-US" sz="1200">
              <a:ea typeface="Calibri"/>
              <a:cs typeface="Calibri"/>
            </a:endParaRPr>
          </a:p>
          <a:p>
            <a:r>
              <a:rPr lang="en-US" sz="1200" dirty="0"/>
              <a:t> </a:t>
            </a:r>
            <a:endParaRPr lang="en-US" sz="1200">
              <a:ea typeface="Calibri"/>
              <a:cs typeface="Calibri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432E65-B890-4E6D-92F5-F7E69EA65E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70" y="8283102"/>
            <a:ext cx="436215" cy="326643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8F9ADA-59EB-4C78-B2CA-A446667ACEE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593" y="8278950"/>
            <a:ext cx="332090" cy="322027"/>
          </a:xfrm>
          <a:prstGeom prst="rect">
            <a:avLst/>
          </a:prstGeom>
        </p:spPr>
      </p:pic>
      <p:pic>
        <p:nvPicPr>
          <p:cNvPr id="62" name="Picture 61" descr="Logo&#10;&#10;Description automatically generated">
            <a:extLst>
              <a:ext uri="{FF2B5EF4-FFF2-40B4-BE49-F238E27FC236}">
                <a16:creationId xmlns:a16="http://schemas.microsoft.com/office/drawing/2014/main" id="{5A4CF40D-8772-442E-B10B-D458EBF9A30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68" y="8274919"/>
            <a:ext cx="405813" cy="3336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091" y="7936343"/>
            <a:ext cx="2723283" cy="564915"/>
          </a:xfrm>
          <a:prstGeom prst="rect">
            <a:avLst/>
          </a:prstGeom>
          <a:noFill/>
        </p:spPr>
        <p:txBody>
          <a:bodyPr wrap="square" lIns="96378" tIns="48189" rIns="96378" bIns="48189" rtlCol="0" anchor="t">
            <a:spAutoFit/>
          </a:bodyPr>
          <a:lstStyle/>
          <a:p>
            <a:r>
              <a:rPr lang="en-US" sz="1100" dirty="0"/>
              <a:t>Email: </a:t>
            </a:r>
            <a:r>
              <a:rPr lang="en-US" sz="11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js.dsc.j6.mbx.milops@mail.mil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/>
              <a:t>Tel: 757.203.9670</a:t>
            </a:r>
            <a:endParaRPr lang="en-US" sz="1100" dirty="0">
              <a:ea typeface="Calibri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DE6E40-E9CF-45FD-9C68-60A76384A401}"/>
              </a:ext>
            </a:extLst>
          </p:cNvPr>
          <p:cNvSpPr txBox="1"/>
          <p:nvPr/>
        </p:nvSpPr>
        <p:spPr>
          <a:xfrm>
            <a:off x="3413624" y="7732712"/>
            <a:ext cx="1040842" cy="4001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b="1" dirty="0"/>
              <a:t>Contact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977E54-B984-4878-A643-CC0DF82F472F}"/>
              </a:ext>
            </a:extLst>
          </p:cNvPr>
          <p:cNvSpPr txBox="1"/>
          <p:nvPr/>
        </p:nvSpPr>
        <p:spPr>
          <a:xfrm>
            <a:off x="322883" y="8503604"/>
            <a:ext cx="217550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/>
              <a:t>DoD Joint Staff, J-6</a:t>
            </a:r>
            <a:endParaRPr lang="en-US" sz="1100" b="1" dirty="0">
              <a:ea typeface="Calibri"/>
              <a:cs typeface="Calibri"/>
            </a:endParaRPr>
          </a:p>
          <a:p>
            <a:r>
              <a:rPr lang="en-US" sz="1100" dirty="0"/>
              <a:t>Co-Chair: Ms. Beth Smalley</a:t>
            </a:r>
            <a:endParaRPr lang="en-US" sz="1100" dirty="0">
              <a:ea typeface="Calibri"/>
              <a:cs typeface="Calibri"/>
            </a:endParaRPr>
          </a:p>
          <a:p>
            <a:r>
              <a:rPr lang="en-US" sz="1100" dirty="0">
                <a:ea typeface="Calibri"/>
                <a:cs typeface="Calibri"/>
              </a:rPr>
              <a:t>Co-Chair: Mrs. Darcy Staley</a:t>
            </a:r>
          </a:p>
          <a:p>
            <a:r>
              <a:rPr lang="en-US" sz="1100" dirty="0"/>
              <a:t>Secretariat:  Mr. Nicholas Ballard    </a:t>
            </a:r>
            <a:endParaRPr lang="en-US" sz="1100" dirty="0">
              <a:ea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4CA341-7E42-FDA3-B5B8-346B57EF73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135" y="4252425"/>
            <a:ext cx="7478310" cy="33366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4C2336-A1A6-A8C0-235F-14C1A7357E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54889" y="7982946"/>
            <a:ext cx="903059" cy="1041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605E43-432D-A0F1-5F9D-DCFFB256310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1106" y="275219"/>
            <a:ext cx="1635096" cy="14524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FB80E3-033E-6D81-D67D-E67475821F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90781" y="8327773"/>
            <a:ext cx="401164" cy="227028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94A65A8-1A3D-22A9-8315-6F39710818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60305" y="8277051"/>
            <a:ext cx="342821" cy="3238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D4456B-C3DB-C92E-E6AF-B1FC98603D63}"/>
              </a:ext>
            </a:extLst>
          </p:cNvPr>
          <p:cNvSpPr/>
          <p:nvPr/>
        </p:nvSpPr>
        <p:spPr>
          <a:xfrm>
            <a:off x="196135" y="183766"/>
            <a:ext cx="7377540" cy="9690868"/>
          </a:xfrm>
          <a:prstGeom prst="roundRect">
            <a:avLst/>
          </a:prstGeom>
          <a:noFill/>
          <a:ln>
            <a:solidFill>
              <a:srgbClr val="501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EBB6B-4E4F-2ABF-2AAD-179FD98E982C}"/>
              </a:ext>
            </a:extLst>
          </p:cNvPr>
          <p:cNvCxnSpPr>
            <a:cxnSpLocks/>
          </p:cNvCxnSpPr>
          <p:nvPr/>
        </p:nvCxnSpPr>
        <p:spPr>
          <a:xfrm flipH="1">
            <a:off x="665236" y="7731565"/>
            <a:ext cx="6573764" cy="29505"/>
          </a:xfrm>
          <a:prstGeom prst="line">
            <a:avLst/>
          </a:prstGeom>
          <a:ln w="28575">
            <a:solidFill>
              <a:srgbClr val="5018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6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cadb67-4672-4934-8b85-5e73dfe42563" xsi:nil="true"/>
    <lcf76f155ced4ddcb4097134ff3c332f xmlns="3d2a8960-8fa0-4e6e-9c75-b1be4456006e">
      <Terms xmlns="http://schemas.microsoft.com/office/infopath/2007/PartnerControls"/>
    </lcf76f155ced4ddcb4097134ff3c332f>
    <MediaLengthInSeconds xmlns="3d2a8960-8fa0-4e6e-9c75-b1be4456006e" xsi:nil="true"/>
    <ProjectorEvent xmlns="3d2a8960-8fa0-4e6e-9c75-b1be4456006e" xsi:nil="true"/>
    <_ip_UnifiedCompliancePolicyUIAction xmlns="http://schemas.microsoft.com/sharepoint/v3" xsi:nil="true"/>
    <Details xmlns="3d2a8960-8fa0-4e6e-9c75-b1be4456006e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F1B8EE2AECE3489B19A8F821D34419" ma:contentTypeVersion="18" ma:contentTypeDescription="Create a new document." ma:contentTypeScope="" ma:versionID="0b6a4ab01749217ee454d6930341b78e">
  <xsd:schema xmlns:xsd="http://www.w3.org/2001/XMLSchema" xmlns:xs="http://www.w3.org/2001/XMLSchema" xmlns:p="http://schemas.microsoft.com/office/2006/metadata/properties" xmlns:ns1="http://schemas.microsoft.com/sharepoint/v3" xmlns:ns2="3d2a8960-8fa0-4e6e-9c75-b1be4456006e" xmlns:ns3="1ccadb67-4672-4934-8b85-5e73dfe42563" targetNamespace="http://schemas.microsoft.com/office/2006/metadata/properties" ma:root="true" ma:fieldsID="14a4317cadafc09331650a0333acf81a" ns1:_="" ns2:_="" ns3:_="">
    <xsd:import namespace="http://schemas.microsoft.com/sharepoint/v3"/>
    <xsd:import namespace="3d2a8960-8fa0-4e6e-9c75-b1be4456006e"/>
    <xsd:import namespace="1ccadb67-4672-4934-8b85-5e73dfe425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ProjectorEvent" minOccurs="0"/>
                <xsd:element ref="ns2:MediaServiceLocation" minOccurs="0"/>
                <xsd:element ref="ns2: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a8960-8fa0-4e6e-9c75-b1be44560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871f771-ab78-46b7-810c-7667649bb9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ProjectorEvent" ma:index="20" nillable="true" ma:displayName="Project or Event" ma:format="Dropdown" ma:internalName="ProjectorEvent">
      <xsd:simpleType>
        <xsd:restriction base="dms:Text">
          <xsd:maxLength value="255"/>
        </xsd:restriction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Details" ma:index="22" nillable="true" ma:displayName="Details" ma:description="What the document is and its purpose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adb67-4672-4934-8b85-5e73dfe4256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89af31b-fea4-407a-85d1-f4d75f1eb6c8}" ma:internalName="TaxCatchAll" ma:showField="CatchAllData" ma:web="1ccadb67-4672-4934-8b85-5e73dfe425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97B04-A220-4D79-AB3F-1D385CF4F0E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3d2a8960-8fa0-4e6e-9c75-b1be4456006e"/>
    <ds:schemaRef ds:uri="http://purl.org/dc/terms/"/>
    <ds:schemaRef ds:uri="1ccadb67-4672-4934-8b85-5e73dfe42563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2EDB9D9-8C56-4AD4-B3F7-CD06B3F2DE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65264C-6E76-41CB-A9B6-1357923827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d2a8960-8fa0-4e6e-9c75-b1be4456006e"/>
    <ds:schemaRef ds:uri="1ccadb67-4672-4934-8b85-5e73dfe425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373</Words>
  <Application>Microsoft Office PowerPoint</Application>
  <PresentationFormat>Custom</PresentationFormat>
  <Paragraphs>61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W. Klucznik</dc:creator>
  <cp:lastModifiedBy>Staley, Darcy A CIV JS J6 (USA)</cp:lastModifiedBy>
  <cp:revision>598</cp:revision>
  <cp:lastPrinted>2023-05-01T16:33:04Z</cp:lastPrinted>
  <dcterms:created xsi:type="dcterms:W3CDTF">2013-11-01T20:17:03Z</dcterms:created>
  <dcterms:modified xsi:type="dcterms:W3CDTF">2025-04-02T17:30:16Z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0x01010005F1B8EE2AECE3489B19A8F821D34419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</Properties>
</file>