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1"/>
  </p:notesMasterIdLst>
  <p:sldIdLst>
    <p:sldId id="141170048" r:id="rId7"/>
    <p:sldId id="141170138" r:id="rId8"/>
    <p:sldId id="311" r:id="rId9"/>
    <p:sldId id="141170245" r:id="rId1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813033-10E4-8456-B3FD-586C69E866DE}" name="Beach III, Aubrey [USA]" initials="BIA[" userId="S::565007@bah.com::c123daf4-408e-47a9-8d53-fc8843d7263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C2AEE-087C-4595-81FB-69D56C1432D8}" v="8" dt="2025-08-19T16:39:47.931"/>
    <p1510:client id="{920C5EBF-6B6C-4434-A6C8-6C70AEE65699}" v="1" dt="2025-08-20T11:37:1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102" d="100"/>
          <a:sy n="102" d="100"/>
        </p:scale>
        <p:origin x="118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2A1D5C7F-FFB9-43AE-A112-F3C8F2770693}"/>
    <pc:docChg chg="modSld">
      <pc:chgData name="Sullivan, Stephen M CTR JS J6 (USA)" userId="09533073-ba80-4ec6-aa29-c3f724b8aa56" providerId="ADAL" clId="{2A1D5C7F-FFB9-43AE-A112-F3C8F2770693}" dt="2025-05-29T16:36:37.538" v="10" actId="20577"/>
      <pc:docMkLst>
        <pc:docMk/>
      </pc:docMkLst>
      <pc:sldChg chg="modSp mod">
        <pc:chgData name="Sullivan, Stephen M CTR JS J6 (USA)" userId="09533073-ba80-4ec6-aa29-c3f724b8aa56" providerId="ADAL" clId="{2A1D5C7F-FFB9-43AE-A112-F3C8F2770693}" dt="2025-05-29T16:36:37.538" v="10" actId="20577"/>
        <pc:sldMkLst>
          <pc:docMk/>
          <pc:sldMk cId="1572565943" sldId="311"/>
        </pc:sldMkLst>
        <pc:spChg chg="mod">
          <ac:chgData name="Sullivan, Stephen M CTR JS J6 (USA)" userId="09533073-ba80-4ec6-aa29-c3f724b8aa56" providerId="ADAL" clId="{2A1D5C7F-FFB9-43AE-A112-F3C8F2770693}" dt="2025-05-29T16:36:37.538" v="10" actId="20577"/>
          <ac:spMkLst>
            <pc:docMk/>
            <pc:sldMk cId="1572565943" sldId="311"/>
            <ac:spMk id="3" creationId="{91312C9E-DC6A-EED1-D120-CD585ED6FBA1}"/>
          </ac:spMkLst>
        </pc:spChg>
      </pc:sldChg>
    </pc:docChg>
  </pc:docChgLst>
  <pc:docChgLst>
    <pc:chgData name="Sullivan, Stephen M CTR JS J6 (USA)" userId="09533073-ba80-4ec6-aa29-c3f724b8aa56" providerId="ADAL" clId="{920C5EBF-6B6C-4434-A6C8-6C70AEE65699}"/>
    <pc:docChg chg="delSld modSld">
      <pc:chgData name="Sullivan, Stephen M CTR JS J6 (USA)" userId="09533073-ba80-4ec6-aa29-c3f724b8aa56" providerId="ADAL" clId="{920C5EBF-6B6C-4434-A6C8-6C70AEE65699}" dt="2025-08-20T16:35:17.456" v="2" actId="1076"/>
      <pc:docMkLst>
        <pc:docMk/>
      </pc:docMkLst>
      <pc:sldChg chg="modSp mod">
        <pc:chgData name="Sullivan, Stephen M CTR JS J6 (USA)" userId="09533073-ba80-4ec6-aa29-c3f724b8aa56" providerId="ADAL" clId="{920C5EBF-6B6C-4434-A6C8-6C70AEE65699}" dt="2025-08-20T11:37:54.812" v="1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20C5EBF-6B6C-4434-A6C8-6C70AEE65699}" dt="2025-08-20T11:37:54.812" v="1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920C5EBF-6B6C-4434-A6C8-6C70AEE65699}" dt="2025-08-20T11:37:21.338" v="0" actId="47"/>
        <pc:sldMkLst>
          <pc:docMk/>
          <pc:sldMk cId="2632548611" sldId="141170244"/>
        </pc:sldMkLst>
      </pc:sldChg>
      <pc:sldChg chg="modSp mod">
        <pc:chgData name="Sullivan, Stephen M CTR JS J6 (USA)" userId="09533073-ba80-4ec6-aa29-c3f724b8aa56" providerId="ADAL" clId="{920C5EBF-6B6C-4434-A6C8-6C70AEE65699}" dt="2025-08-20T16:35:17.456" v="2" actId="1076"/>
        <pc:sldMkLst>
          <pc:docMk/>
          <pc:sldMk cId="1262787905" sldId="141170245"/>
        </pc:sldMkLst>
        <pc:spChg chg="mod">
          <ac:chgData name="Sullivan, Stephen M CTR JS J6 (USA)" userId="09533073-ba80-4ec6-aa29-c3f724b8aa56" providerId="ADAL" clId="{920C5EBF-6B6C-4434-A6C8-6C70AEE65699}" dt="2025-08-20T16:35:17.456" v="2" actId="1076"/>
          <ac:spMkLst>
            <pc:docMk/>
            <pc:sldMk cId="1262787905" sldId="141170245"/>
            <ac:spMk id="3" creationId="{13528886-5A7B-C643-B9E4-D77A8143EDA9}"/>
          </ac:spMkLst>
        </pc:spChg>
      </pc:sldChg>
    </pc:docChg>
  </pc:docChgLst>
  <pc:docChgLst>
    <pc:chgData name="Sullivan, Stephen M CTR JS J6 (USA)" userId="09533073-ba80-4ec6-aa29-c3f724b8aa56" providerId="ADAL" clId="{622C2AEE-087C-4595-81FB-69D56C1432D8}"/>
    <pc:docChg chg="custSel delSld modSld delMainMaster">
      <pc:chgData name="Sullivan, Stephen M CTR JS J6 (USA)" userId="09533073-ba80-4ec6-aa29-c3f724b8aa56" providerId="ADAL" clId="{622C2AEE-087C-4595-81FB-69D56C1432D8}" dt="2025-08-19T16:37:50.971" v="482" actId="20577"/>
      <pc:docMkLst>
        <pc:docMk/>
      </pc:docMkLst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73892891" sldId="25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249915916" sldId="27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127778806" sldId="2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18612899" sldId="29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877719608" sldId="3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06434078" sldId="8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557932159" sldId="81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86114517" sldId="944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1877590" sldId="14116987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10572157" sldId="14116988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68032223" sldId="141169884"/>
        </pc:sldMkLst>
      </pc:sldChg>
      <pc:sldChg chg="modSp mod">
        <pc:chgData name="Sullivan, Stephen M CTR JS J6 (USA)" userId="09533073-ba80-4ec6-aa29-c3f724b8aa56" providerId="ADAL" clId="{622C2AEE-087C-4595-81FB-69D56C1432D8}" dt="2025-08-19T16:25:30.297" v="14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622C2AEE-087C-4595-81FB-69D56C1432D8}" dt="2025-08-19T16:25:30.297" v="14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54906430" sldId="1411700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288500231" sldId="14117006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734486328" sldId="14117006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81550105" sldId="14117006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589382123" sldId="141170137"/>
        </pc:sldMkLst>
      </pc:sldChg>
      <pc:sldChg chg="addSp delSp modSp mod">
        <pc:chgData name="Sullivan, Stephen M CTR JS J6 (USA)" userId="09533073-ba80-4ec6-aa29-c3f724b8aa56" providerId="ADAL" clId="{622C2AEE-087C-4595-81FB-69D56C1432D8}" dt="2025-08-19T16:37:50.971" v="482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622C2AEE-087C-4595-81FB-69D56C1432D8}" dt="2025-08-19T16:27:43.223" v="76" actId="20577"/>
          <ac:spMkLst>
            <pc:docMk/>
            <pc:sldMk cId="3711636795" sldId="141170138"/>
            <ac:spMk id="2" creationId="{171C39A6-9B41-66F4-F1D2-E45C0F93BF0B}"/>
          </ac:spMkLst>
        </pc:spChg>
        <pc:spChg chg="add mod">
          <ac:chgData name="Sullivan, Stephen M CTR JS J6 (USA)" userId="09533073-ba80-4ec6-aa29-c3f724b8aa56" providerId="ADAL" clId="{622C2AEE-087C-4595-81FB-69D56C1432D8}" dt="2025-08-19T16:31:48.458" v="309" actId="20577"/>
          <ac:spMkLst>
            <pc:docMk/>
            <pc:sldMk cId="3711636795" sldId="141170138"/>
            <ac:spMk id="3" creationId="{3B85BC2E-815F-2FD0-6875-9BE71ADDA5ED}"/>
          </ac:spMkLst>
        </pc:spChg>
        <pc:spChg chg="add">
          <ac:chgData name="Sullivan, Stephen M CTR JS J6 (USA)" userId="09533073-ba80-4ec6-aa29-c3f724b8aa56" providerId="ADAL" clId="{622C2AEE-087C-4595-81FB-69D56C1432D8}" dt="2025-08-19T16:31:15.050" v="301"/>
          <ac:spMkLst>
            <pc:docMk/>
            <pc:sldMk cId="3711636795" sldId="141170138"/>
            <ac:spMk id="5" creationId="{DE5A5C53-A202-8826-AB07-18FD220A885C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1:58.371" v="311" actId="478"/>
          <ac:spMkLst>
            <pc:docMk/>
            <pc:sldMk cId="3711636795" sldId="141170138"/>
            <ac:spMk id="6" creationId="{28984653-9218-5C85-2935-F81252CAFEF3}"/>
          </ac:spMkLst>
        </pc:spChg>
        <pc:spChg chg="mod">
          <ac:chgData name="Sullivan, Stephen M CTR JS J6 (USA)" userId="09533073-ba80-4ec6-aa29-c3f724b8aa56" providerId="ADAL" clId="{622C2AEE-087C-4595-81FB-69D56C1432D8}" dt="2025-08-19T16:37:50.971" v="482" actId="20577"/>
          <ac:spMkLst>
            <pc:docMk/>
            <pc:sldMk cId="3711636795" sldId="141170138"/>
            <ac:spMk id="7" creationId="{0C158003-ACA5-8FA5-BC1F-876523DF6070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19.371" v="316" actId="478"/>
          <ac:spMkLst>
            <pc:docMk/>
            <pc:sldMk cId="3711636795" sldId="141170138"/>
            <ac:spMk id="8" creationId="{5C370D3B-A035-3C20-8BB2-347AD706FA07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25.478" v="317" actId="478"/>
          <ac:spMkLst>
            <pc:docMk/>
            <pc:sldMk cId="3711636795" sldId="141170138"/>
            <ac:spMk id="9" creationId="{2D2531D6-A3C4-561D-DAD6-C8F74F7B946E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07.570" v="312" actId="478"/>
          <ac:spMkLst>
            <pc:docMk/>
            <pc:sldMk cId="3711636795" sldId="141170138"/>
            <ac:spMk id="10" creationId="{781A9652-6987-BA1C-24DA-A0FB55879F54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57404472" sldId="14117014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96704334" sldId="14117014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21052768" sldId="14117014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633009589" sldId="1411702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249654410" sldId="141170204"/>
        </pc:sldMkLst>
      </pc:sldChg>
      <pc:sldMasterChg chg="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480718756" sldId="2147483675"/>
            <pc:sldLayoutMk cId="2830191504" sldId="2147483710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1817483103" sldId="2147483711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181834417" sldId="214748371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760105627" sldId="214748371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498179800" sldId="214748371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816318546" sldId="214748371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2452640552" sldId="214748371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367455888" sldId="214748371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298476300" sldId="2147483718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745296629" sldId="2147483719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693795087" sldId="214748372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4065072094" sldId="214748372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967744532" sldId="214748372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62133725" sldId="214748372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597838114" sldId="214748372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81561332" sldId="214748372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105797026" sldId="214748372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3624186" sldId="214748372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24748846" sldId="214748372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260644" sldId="2147483729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488892156" sldId="214748373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7779387" sldId="214748373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843828748" sldId="214748373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281459068" sldId="214748373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91441751" sldId="214748373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3755196" sldId="214748373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036050149" sldId="214748373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85590" sldId="214748373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46892622" sldId="214748373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549013490" sldId="21474837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4AD24C-63E4-43F6-B7A2-9AED7BFA5002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82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0690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  <p:sldLayoutId id="214748371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g01.safelinks.protection.office365.us/?url=https%3A%2F%2Fdod.teams.microsoft.us%2Fl%2Fmeetup-join%2F19%253adod%253ameeting_e12ed7982c8146fda16aa74d99bb7d91%2540thread.v2%2F0%3Fcontext%3D%257b%2522Tid%2522%253a%2522102d0191-eeae-4761-b1cb-1a83e86ef445%2522%252c%2522Oid%2522%253a%252209533073-ba80-4ec6-aa29-c3f724b8aa56%2522%257d&amp;data=05%7C02%7Cstephen.m.sullivan14.ctr%40mail.mil%7C31349f3b7020462b99d508ddde8d9ea0%7C102d0191eeae4761b1cb1a83e86ef445%7C0%7C0%7C638911422626805544%7CUnknown%7CTWFpbGZsb3d8eyJFbXB0eU1hcGkiOnRydWUsIlYiOiIwLjAuMDAwMCIsIlAiOiJXaW4zMiIsIkFOIjoiTWFpbCIsIldUIjoyfQ%3D%3D%7C0%7C%7C%7C&amp;sdata=Z4kXgOAmsxvoAVyhGdMf6GcIzPtTolYJPGZ0exv%2FIy4%3D&amp;reserve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usg01.safelinks.protection.office365.us/?url=https%3A%2F%2Fdialin.cpc.dod.teams.microsoft.us%2F8915e85e-9905-438b-97dd-9827a327b35d%3Fid%3D878640958&amp;data=05%7C02%7Cstephen.m.sullivan14.ctr%40mail.mil%7C31349f3b7020462b99d508ddde8d9ea0%7C102d0191eeae4761b1cb1a83e86ef445%7C0%7C0%7C638911422626817603%7CUnknown%7CTWFpbGZsb3d8eyJFbXB0eU1hcGkiOnRydWUsIlYiOiIwLjAuMDAwMCIsIlAiOiJXaW4zMiIsIkFOIjoiTWFpbCIsIldUIjoyfQ%3D%3D%7C0%7C%7C%7C&amp;sdata=UTfAjJh3TptpxK8DjaOkTiZyWBofF1NNPPm08fwHC1U%3D&amp;reserved=0" TargetMode="External"/><Relationship Id="rId4" Type="http://schemas.openxmlformats.org/officeDocument/2006/relationships/hyperlink" Target="tel:+14108746749,,87864095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hyperlink" Target="https://github.com/niemopen/nbac-admin/tree/main/8-october-co-chair-meeting-n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us06web.zoom.us/j/8016452879?pwd=a3hNN0dieVJPR1pZY2QwbHVXbFJTUT09&amp;omn=8625109493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tree/main/2025-reveal-summit" TargetMode="External"/><Relationship Id="rId2" Type="http://schemas.openxmlformats.org/officeDocument/2006/relationships/hyperlink" Target="https://usg01.safelinks.protection.office365.us/?url=https%3A%2F%2Fijis.org%2Fevents%2Fniemopen-reveal-summit-webinar%2F%23!event-register%2F2025%2F11%2F13%2Fniemopen-reveal-summit-webinar&amp;data=05%7C02%7Cstephen.m.sullivan14.ctr%40mail.mil%7C922d73afe2a74a71dfd708ddd38982cf%7C102d0191eeae4761b1cb1a83e86ef445%7C0%7C0%7C638899309770938403%7CUnknown%7CTWFpbGZsb3d8eyJFbXB0eU1hcGkiOnRydWUsIlYiOiIwLjAuMDAwMCIsIlAiOiJXaW4zMiIsIkFOIjoiTWFpbCIsIldUIjoyfQ%3D%3D%7C0%7C%7C%7C&amp;sdata=x7pdFv%2FZXgPS5%2BbpjRR2ohe43pIa0UR38tZVDOZbw0U%3D&amp;reserved=0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28 August 2025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9249C-0E87-87BC-8359-22FF7AA93BDB}"/>
              </a:ext>
            </a:extLst>
          </p:cNvPr>
          <p:cNvSpPr txBox="1"/>
          <p:nvPr/>
        </p:nvSpPr>
        <p:spPr>
          <a:xfrm>
            <a:off x="9350829" y="62048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Stephen Sullivan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August 2025 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58003-ACA5-8FA5-BC1F-876523DF6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4" y="793954"/>
            <a:ext cx="11079192" cy="5630021"/>
          </a:xfrm>
        </p:spPr>
        <p:txBody>
          <a:bodyPr>
            <a:normAutofit fontScale="92500" lnSpcReduction="10000"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1:00 NBAC Chair (s) Opening Remarks – Mr. Kamran Atri, Thomas Krul &amp; Paul Wormeli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NBAC ZOOM meetings going forward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PGB electing new PGB Chair (s)  this afternoon following NBAC meeting</a:t>
            </a:r>
          </a:p>
          <a:p>
            <a:pPr marL="800100" lvl="2" indent="0" fontAlgn="base">
              <a:buNone/>
            </a:pPr>
            <a:r>
              <a:rPr lang="en-US" sz="1300" b="1" i="0" dirty="0">
                <a:solidFill>
                  <a:srgbClr val="242424"/>
                </a:solidFill>
                <a:effectLst/>
                <a:latin typeface="inherit"/>
              </a:rPr>
              <a:t>Microsoft Teams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1" i="0" u="sng" dirty="0">
                <a:solidFill>
                  <a:srgbClr val="5B5FC7"/>
                </a:solidFill>
                <a:effectLst/>
                <a:latin typeface="inherit"/>
                <a:hlinkClick r:id="rId3" tooltip="Original URL: https://dod.teams.microsoft.us/l/meetup-join/19%3adod%3ameeting_e12ed7982c8146fda16aa74d99bb7d91%40thread.v2/0?context=%7b%22Tid%22%3a%22102d0191-eeae-4761-b1cb-1a83e86ef445%22%2c%22Oid%22%3a%2209533073-ba80-4ec6-aa29-c3f724b8aa56%22%7d. Click or tap if you trust this link."/>
              </a:rPr>
              <a:t>Join the meeting now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Meeting ID: 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inherit"/>
              </a:rPr>
              <a:t>993 992 894 975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Passcode: 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inherit"/>
              </a:rPr>
              <a:t>Gs9YZ7DH</a:t>
            </a:r>
          </a:p>
          <a:p>
            <a:pPr marL="800100" lvl="2" indent="0" fontAlgn="base">
              <a:buNone/>
            </a:pPr>
            <a:r>
              <a:rPr lang="en-US" sz="1300" b="1" i="0" dirty="0">
                <a:solidFill>
                  <a:srgbClr val="242424"/>
                </a:solidFill>
                <a:effectLst/>
                <a:latin typeface="inherit"/>
              </a:rPr>
              <a:t>Dial in by phone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u="sng" dirty="0">
                <a:solidFill>
                  <a:srgbClr val="5B5FC7"/>
                </a:solidFill>
                <a:effectLst/>
                <a:latin typeface="inherit"/>
                <a:hlinkClick r:id="rId4" tooltip="tel:+14108746749,,878640958#"/>
              </a:rPr>
              <a:t>+1 410-874-6749,,878640958#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United States, Odenton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u="sng" dirty="0">
                <a:solidFill>
                  <a:srgbClr val="5B5FC7"/>
                </a:solidFill>
                <a:effectLst/>
                <a:latin typeface="inherit"/>
                <a:hlinkClick r:id="rId5" tooltip="Original URL: https://dialin.cpc.dod.teams.microsoft.us/8915e85e-9905-438b-97dd-9827a327b35d?id=878640958. Click or tap if you trust this link."/>
              </a:rPr>
              <a:t>Find a local number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Phone conference ID: 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inherit"/>
              </a:rPr>
              <a:t>878 640 958#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Forensics Sub-Committee TOWNHALL scheduled for 9 October 2025, 2-3 PM EDT look for notice to join event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Short meeting today because PGB meets immediately afterwards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1:05 NIEM Management Office (NMO) Update – Mr. Steve Sullivan 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685800" lvl="2" indent="-285750">
              <a:spcBef>
                <a:spcPts val="0"/>
              </a:spcBef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NMO roles and responsibilities in transition</a:t>
            </a:r>
          </a:p>
          <a:p>
            <a:pPr marL="685800" lvl="2" indent="-285750">
              <a:spcBef>
                <a:spcPts val="0"/>
              </a:spcBef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October Leadership Meeting @NPC</a:t>
            </a:r>
          </a:p>
          <a:p>
            <a:pPr marL="685800" lvl="2" indent="-285750">
              <a:spcBef>
                <a:spcPts val="0"/>
              </a:spcBef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November Reveal Summit Webinar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1:10 NTAC Update – Scott Renner, Brad Bolliger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1:15 Communications &amp; Outreach NMO Sub-Committee – Paul Wormeli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1:20 Questions/Final Remarks   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1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5BC2E-815F-2FD0-6875-9BE71AD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5A5C53-A202-8826-AB07-18FD220A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4438-DCD2-8251-BCFE-2A8F2CA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615553"/>
          </a:xfrm>
        </p:spPr>
        <p:txBody>
          <a:bodyPr/>
          <a:lstStyle/>
          <a:p>
            <a:r>
              <a:rPr lang="en-US" sz="2000" dirty="0"/>
              <a:t>NIEMOpen Leadership Meeting</a:t>
            </a:r>
            <a:br>
              <a:rPr lang="en-US" sz="2000" dirty="0"/>
            </a:br>
            <a:r>
              <a:rPr lang="en-US" sz="2000" dirty="0"/>
              <a:t>National Press Club &amp;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2C9E-DC6A-EED1-D120-CD585ED6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675370"/>
            <a:ext cx="5099685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Date/time: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 October 2025, ~ 9 AM  – 4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Venue: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National Press Club &amp;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529 14th St NW, Washington, DC 20045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“DRAFT” 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66B20-7F76-359E-23D2-D5E0BFE3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1"/>
            <a:ext cx="2314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7FEC2-446A-64FF-DD1E-FCDD8193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06" y="152400"/>
            <a:ext cx="1545588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E7AE7-BC84-F55B-8426-654342C6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163" y="2209800"/>
            <a:ext cx="5775331" cy="4057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539BC-4D22-C6AB-1EB0-58BA0CBDCE45}"/>
              </a:ext>
            </a:extLst>
          </p:cNvPr>
          <p:cNvSpPr txBox="1"/>
          <p:nvPr/>
        </p:nvSpPr>
        <p:spPr>
          <a:xfrm>
            <a:off x="287506" y="3740763"/>
            <a:ext cx="3157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 for NBAC &amp; NTAC  Plenary Sessions: TBD</a:t>
            </a:r>
          </a:p>
          <a:p>
            <a:r>
              <a:rPr lang="en-US" sz="1200" b="1" dirty="0"/>
              <a:t>Link for AM &amp; PM </a:t>
            </a:r>
            <a:r>
              <a:rPr lang="en-US" sz="1200" b="1" dirty="0">
                <a:solidFill>
                  <a:srgbClr val="FF0000"/>
                </a:solidFill>
              </a:rPr>
              <a:t>Joint Sessions &amp; Q&amp;A</a:t>
            </a:r>
            <a:r>
              <a:rPr lang="en-US" sz="1200" b="1" dirty="0"/>
              <a:t>: </a:t>
            </a:r>
          </a:p>
          <a:p>
            <a:pPr algn="l" fontAlgn="base"/>
            <a:r>
              <a:rPr lang="en-US" sz="1200" b="0" i="0">
                <a:solidFill>
                  <a:srgbClr val="000000"/>
                </a:solidFill>
                <a:effectLst/>
                <a:latin typeface="SF Pro"/>
              </a:rPr>
              <a:t>OASIS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NIEM is inviting you to a scheduled Zoom meeting.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Join Zoom Meeting</a:t>
            </a:r>
            <a:br>
              <a:rPr lang="en-US" sz="1200" dirty="0"/>
            </a:br>
            <a:r>
              <a:rPr lang="en-US" sz="1200" b="0" i="0" dirty="0">
                <a:solidFill>
                  <a:srgbClr val="0E72ED"/>
                </a:solidFill>
                <a:effectLst/>
                <a:latin typeface="SF Pro"/>
                <a:hlinkClick r:id="rId6"/>
              </a:rPr>
              <a:t>https://us06web.zoom.us/j/8016452879?pwd=a3hNN0dieVJPR1pZY2QwbHVXbFJTUT09&amp;omn=86251094933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Meeting ID: 801 645 2879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Passcode: 676136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One tap mobile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+13052241968,,8016452879#,,,,*676136# US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+13092053325,,8016452879#,,,,*676136# US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76485-A83A-9A8B-BD01-B2A7103B4DDB}"/>
              </a:ext>
            </a:extLst>
          </p:cNvPr>
          <p:cNvSpPr txBox="1"/>
          <p:nvPr/>
        </p:nvSpPr>
        <p:spPr>
          <a:xfrm>
            <a:off x="3444714" y="3684706"/>
            <a:ext cx="2392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Supporting documents</a:t>
            </a:r>
            <a:r>
              <a:rPr lang="en-US" b="1" dirty="0"/>
              <a:t>: </a:t>
            </a:r>
            <a:r>
              <a:rPr lang="en-US" sz="1200" dirty="0">
                <a:hlinkClick r:id="rId7"/>
              </a:rPr>
              <a:t>https://github.com/niemopen/nbac-admin/tree/main/8-october-co-chair-meeting-npc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AA5D-A1C5-9A48-6901-9BCB934D6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60" y="1414034"/>
            <a:ext cx="4500841" cy="24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D53-BEEB-9F30-A101-6E8D7E7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430887"/>
          </a:xfrm>
        </p:spPr>
        <p:txBody>
          <a:bodyPr/>
          <a:lstStyle/>
          <a:p>
            <a:r>
              <a:rPr lang="en-US" dirty="0"/>
              <a:t>Reveal Summit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8886-5A7B-C643-B9E4-D77A814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441708"/>
            <a:ext cx="5235753" cy="548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IJIS Institute is hosting the virtual  NIEMOpen Reveal Summit on November 13th , 2025 from 9AM to 4PM 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IJIS link for registration: NIEMOpen Reveal Summit Webinar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Supporting document repo: </a:t>
            </a: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 </a:t>
            </a:r>
            <a:r>
              <a:rPr lang="en-US" sz="1800" b="1" i="0" u="none" strike="noStrike" dirty="0">
                <a:solidFill>
                  <a:srgbClr val="2F6FA7"/>
                </a:solidFill>
                <a:effectLst/>
                <a:latin typeface="inherit"/>
                <a:hlinkClick r:id="rId3"/>
              </a:rPr>
              <a:t>https://github.com/niemopen/nbac-admin/tree/main/2025-reveal-summit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Ms. </a:t>
            </a:r>
            <a:r>
              <a:rPr lang="en-US" b="1" dirty="0"/>
              <a:t>Teri Takai</a:t>
            </a:r>
            <a:r>
              <a:rPr lang="en-US" dirty="0"/>
              <a:t>, a leader in information technologies and digital government, and </a:t>
            </a:r>
            <a:r>
              <a:rPr lang="en-US" b="1" dirty="0"/>
              <a:t>Mr. Kshemendra Paul</a:t>
            </a:r>
            <a:r>
              <a:rPr lang="en-US" dirty="0"/>
              <a:t>, first director of NIEM,  have graciously agreed to keynote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Summit highlights use cases from the field where developers have adapted NIEM to solve contemporary information exchange problems.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final agenda is still a work in progress, several topic areas stand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20F6-EE7E-28F1-1307-BD41E486DE33}"/>
              </a:ext>
            </a:extLst>
          </p:cNvPr>
          <p:cNvSpPr txBox="1"/>
          <p:nvPr/>
        </p:nvSpPr>
        <p:spPr>
          <a:xfrm>
            <a:off x="6334533" y="648588"/>
            <a:ext cx="5454420" cy="58284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 Highlights “Strawman”</a:t>
            </a: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Keynotes: Teri Takai &amp; Kshemendra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 speaker: Information Sharing Standards: Dr. Kristen Honey (invited)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NIEM 6.0 &amp; Tooling – Dr. Scott Renner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BOD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Demo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Shaping NIEMOpen for the Future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Voices from the Field – Ms. Maria Cardiellos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NIEMOpen Awards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79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515</Words>
  <Application>Microsoft Office PowerPoint</Application>
  <PresentationFormat>Widescreen</PresentationFormat>
  <Paragraphs>68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Helvetica LT Std</vt:lpstr>
      <vt:lpstr>inherit</vt:lpstr>
      <vt:lpstr>Open Sans</vt:lpstr>
      <vt:lpstr>Segoe UI</vt:lpstr>
      <vt:lpstr>SF Pro</vt:lpstr>
      <vt:lpstr>Tw Cen MT</vt:lpstr>
      <vt:lpstr>Wingdings</vt:lpstr>
      <vt:lpstr>2_Office Theme</vt:lpstr>
      <vt:lpstr>1_NIEM_white</vt:lpstr>
      <vt:lpstr>TEXT AND ART</vt:lpstr>
      <vt:lpstr>NBAC TSC Slides 28 August 2025 Meeting</vt:lpstr>
      <vt:lpstr>28 August 2025 NBAC TSC Agenda     </vt:lpstr>
      <vt:lpstr>NIEMOpen Leadership Meeting National Press Club &amp; Virtual</vt:lpstr>
      <vt:lpstr>Reveal Summit Webinar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717</cp:revision>
  <cp:lastPrinted>2023-07-25T13:18:13Z</cp:lastPrinted>
  <dcterms:created xsi:type="dcterms:W3CDTF">2021-02-21T03:42:26Z</dcterms:created>
  <dcterms:modified xsi:type="dcterms:W3CDTF">2025-08-20T16:35:26Z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