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Lst>
  <p:notesMasterIdLst>
    <p:notesMasterId r:id="rId5"/>
  </p:notesMasterIdLst>
  <p:sldIdLst>
    <p:sldId id="636" r:id="rId3"/>
    <p:sldId id="1343" r:id="rId4"/>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p:cViewPr varScale="1">
        <p:scale>
          <a:sx n="112" d="100"/>
          <a:sy n="112" d="100"/>
        </p:scale>
        <p:origin x="4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notesMaster" Target="notesMasters/notesMaster1.xml"/><Relationship Id="rId10"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049A629E-6FFA-4099-8BA5-C0630C00F800}" type="datetimeFigureOut">
              <a:rPr lang="en-US" smtClean="0"/>
              <a:t>5/12/2023</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611FA60A-BE07-43DD-B77A-DB9E224F0E3B}" type="slidenum">
              <a:rPr lang="en-US" smtClean="0"/>
              <a:t>‹#›</a:t>
            </a:fld>
            <a:endParaRPr lang="en-US"/>
          </a:p>
        </p:txBody>
      </p:sp>
    </p:spTree>
    <p:extLst>
      <p:ext uri="{BB962C8B-B14F-4D97-AF65-F5344CB8AC3E}">
        <p14:creationId xmlns:p14="http://schemas.microsoft.com/office/powerpoint/2010/main" val="2317617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4FB739-1E36-4CFE-951C-C466700D619F}" type="slidenum">
              <a:rPr lang="en-US" smtClean="0"/>
              <a:pPr>
                <a:defRPr/>
              </a:pPr>
              <a:t>1</a:t>
            </a:fld>
            <a:endParaRPr lang="en-US"/>
          </a:p>
        </p:txBody>
      </p:sp>
    </p:spTree>
    <p:extLst>
      <p:ext uri="{BB962C8B-B14F-4D97-AF65-F5344CB8AC3E}">
        <p14:creationId xmlns:p14="http://schemas.microsoft.com/office/powerpoint/2010/main" val="705492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4FB739-1E36-4CFE-951C-C466700D619F}" type="slidenum">
              <a:rPr lang="en-US" smtClean="0"/>
              <a:pPr>
                <a:defRPr/>
              </a:pPr>
              <a:t>2</a:t>
            </a:fld>
            <a:endParaRPr lang="en-US"/>
          </a:p>
        </p:txBody>
      </p:sp>
    </p:spTree>
    <p:extLst>
      <p:ext uri="{BB962C8B-B14F-4D97-AF65-F5344CB8AC3E}">
        <p14:creationId xmlns:p14="http://schemas.microsoft.com/office/powerpoint/2010/main" val="3115257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62" name="Rectangle 2"/>
          <p:cNvSpPr>
            <a:spLocks noGrp="1" noChangeArrowheads="1"/>
          </p:cNvSpPr>
          <p:nvPr>
            <p:ph type="dt" sz="half" idx="2"/>
          </p:nvPr>
        </p:nvSpPr>
        <p:spPr>
          <a:xfrm>
            <a:off x="101600" y="6400800"/>
            <a:ext cx="3962400" cy="457200"/>
          </a:xfrm>
        </p:spPr>
        <p:txBody>
          <a:bodyPr/>
          <a:lstStyle>
            <a:lvl1pPr>
              <a:defRPr b="1">
                <a:latin typeface="+mn-lt"/>
              </a:defRPr>
            </a:lvl1pPr>
          </a:lstStyle>
          <a:p>
            <a:fld id="{CC84B9F1-B51F-441A-971F-D503132E9467}" type="slidenum">
              <a:rPr lang="en-US"/>
              <a:pPr/>
              <a:t>‹#›</a:t>
            </a:fld>
            <a:r>
              <a:rPr lang="en-US" dirty="0"/>
              <a:t>  </a:t>
            </a:r>
            <a:fld id="{F0A5246C-BFC6-407D-8B31-ABF826C3EA4B}" type="datetime1">
              <a:rPr lang="en-US" smtClean="0"/>
              <a:pPr/>
              <a:t>5/12/2023</a:t>
            </a:fld>
            <a:r>
              <a:rPr lang="en-US" dirty="0"/>
              <a:t> JS SLIDE PRESENTATION.ppt</a:t>
            </a:r>
          </a:p>
        </p:txBody>
      </p:sp>
      <p:sp>
        <p:nvSpPr>
          <p:cNvPr id="40965" name="Rectangle 5"/>
          <p:cNvSpPr>
            <a:spLocks noGrp="1" noChangeArrowheads="1"/>
          </p:cNvSpPr>
          <p:nvPr>
            <p:ph type="ctrTitle"/>
          </p:nvPr>
        </p:nvSpPr>
        <p:spPr>
          <a:xfrm>
            <a:off x="914400" y="1524000"/>
            <a:ext cx="10668000" cy="2667000"/>
          </a:xfrm>
          <a:ln w="12700"/>
        </p:spPr>
        <p:txBody>
          <a:bodyPr tIns="45720" bIns="45720" anchor="ctr"/>
          <a:lstStyle>
            <a:lvl1pPr algn="ctr">
              <a:spcBef>
                <a:spcPct val="50000"/>
              </a:spcBef>
              <a:defRPr sz="3600" i="0">
                <a:solidFill>
                  <a:schemeClr val="tx1"/>
                </a:solidFill>
              </a:defRPr>
            </a:lvl1pPr>
          </a:lstStyle>
          <a:p>
            <a:r>
              <a:rPr lang="en-US"/>
              <a:t>Click to edit Master title style</a:t>
            </a:r>
          </a:p>
        </p:txBody>
      </p:sp>
      <p:sp>
        <p:nvSpPr>
          <p:cNvPr id="40966" name="Rectangle 6"/>
          <p:cNvSpPr>
            <a:spLocks noGrp="1" noChangeArrowheads="1"/>
          </p:cNvSpPr>
          <p:nvPr>
            <p:ph type="subTitle" idx="1"/>
          </p:nvPr>
        </p:nvSpPr>
        <p:spPr>
          <a:xfrm>
            <a:off x="1981200" y="4343400"/>
            <a:ext cx="8534400" cy="1752600"/>
          </a:xfrm>
        </p:spPr>
        <p:txBody>
          <a:bodyPr/>
          <a:lstStyle>
            <a:lvl1pPr marL="0" indent="0" algn="ctr">
              <a:buFontTx/>
              <a:buNone/>
              <a:defRPr/>
            </a:lvl1pPr>
          </a:lstStyle>
          <a:p>
            <a:r>
              <a:rPr lang="en-US"/>
              <a:t>Click to edit Master subtitle style</a:t>
            </a:r>
          </a:p>
        </p:txBody>
      </p:sp>
      <p:grpSp>
        <p:nvGrpSpPr>
          <p:cNvPr id="40967" name="Group 7"/>
          <p:cNvGrpSpPr>
            <a:grpSpLocks/>
          </p:cNvGrpSpPr>
          <p:nvPr/>
        </p:nvGrpSpPr>
        <p:grpSpPr bwMode="auto">
          <a:xfrm>
            <a:off x="101600" y="746125"/>
            <a:ext cx="11988800" cy="152400"/>
            <a:chOff x="0" y="576"/>
            <a:chExt cx="5282" cy="189"/>
          </a:xfrm>
        </p:grpSpPr>
        <p:grpSp>
          <p:nvGrpSpPr>
            <p:cNvPr id="40968" name="Group 8"/>
            <p:cNvGrpSpPr>
              <a:grpSpLocks/>
            </p:cNvGrpSpPr>
            <p:nvPr/>
          </p:nvGrpSpPr>
          <p:grpSpPr bwMode="auto">
            <a:xfrm>
              <a:off x="5158" y="576"/>
              <a:ext cx="124" cy="189"/>
              <a:chOff x="5158" y="576"/>
              <a:chExt cx="124" cy="189"/>
            </a:xfrm>
          </p:grpSpPr>
          <p:sp>
            <p:nvSpPr>
              <p:cNvPr id="40969" name="Rectangle 9"/>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sp>
            <p:nvSpPr>
              <p:cNvPr id="40970" name="Rectangle 10"/>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grpSp>
        <p:grpSp>
          <p:nvGrpSpPr>
            <p:cNvPr id="40971" name="Group 11"/>
            <p:cNvGrpSpPr>
              <a:grpSpLocks/>
            </p:cNvGrpSpPr>
            <p:nvPr/>
          </p:nvGrpSpPr>
          <p:grpSpPr bwMode="auto">
            <a:xfrm>
              <a:off x="4848" y="576"/>
              <a:ext cx="263" cy="189"/>
              <a:chOff x="4848" y="576"/>
              <a:chExt cx="263" cy="189"/>
            </a:xfrm>
          </p:grpSpPr>
          <p:sp>
            <p:nvSpPr>
              <p:cNvPr id="40972" name="Rectangle 12"/>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sp>
            <p:nvSpPr>
              <p:cNvPr id="40973" name="Rectangle 13"/>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grpSp>
        <p:grpSp>
          <p:nvGrpSpPr>
            <p:cNvPr id="40974" name="Group 14"/>
            <p:cNvGrpSpPr>
              <a:grpSpLocks/>
            </p:cNvGrpSpPr>
            <p:nvPr/>
          </p:nvGrpSpPr>
          <p:grpSpPr bwMode="auto">
            <a:xfrm>
              <a:off x="4418" y="576"/>
              <a:ext cx="386" cy="189"/>
              <a:chOff x="4418" y="576"/>
              <a:chExt cx="386" cy="189"/>
            </a:xfrm>
          </p:grpSpPr>
          <p:sp>
            <p:nvSpPr>
              <p:cNvPr id="40975" name="Rectangle 15"/>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sp>
            <p:nvSpPr>
              <p:cNvPr id="40976" name="Rectangle 16"/>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grpSp>
        <p:grpSp>
          <p:nvGrpSpPr>
            <p:cNvPr id="40977" name="Group 17"/>
            <p:cNvGrpSpPr>
              <a:grpSpLocks/>
            </p:cNvGrpSpPr>
            <p:nvPr/>
          </p:nvGrpSpPr>
          <p:grpSpPr bwMode="auto">
            <a:xfrm>
              <a:off x="3183" y="576"/>
              <a:ext cx="1191" cy="189"/>
              <a:chOff x="3183" y="576"/>
              <a:chExt cx="1191" cy="189"/>
            </a:xfrm>
          </p:grpSpPr>
          <p:sp>
            <p:nvSpPr>
              <p:cNvPr id="40978" name="Rectangle 18"/>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sp>
            <p:nvSpPr>
              <p:cNvPr id="40979" name="Rectangle 19"/>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sp>
            <p:nvSpPr>
              <p:cNvPr id="40980" name="Rectangle 20"/>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sp>
            <p:nvSpPr>
              <p:cNvPr id="40981" name="Rectangle 21"/>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grpSp>
        <p:grpSp>
          <p:nvGrpSpPr>
            <p:cNvPr id="40982" name="Group 22"/>
            <p:cNvGrpSpPr>
              <a:grpSpLocks/>
            </p:cNvGrpSpPr>
            <p:nvPr/>
          </p:nvGrpSpPr>
          <p:grpSpPr bwMode="auto">
            <a:xfrm>
              <a:off x="0" y="576"/>
              <a:ext cx="3143" cy="189"/>
              <a:chOff x="0" y="576"/>
              <a:chExt cx="3143" cy="189"/>
            </a:xfrm>
          </p:grpSpPr>
          <p:sp>
            <p:nvSpPr>
              <p:cNvPr id="40983" name="Rectangle 23"/>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sp>
            <p:nvSpPr>
              <p:cNvPr id="40984" name="Rectangle 24"/>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grpSp>
      </p:grpSp>
      <p:pic>
        <p:nvPicPr>
          <p:cNvPr id="40989" name="Picture 29" descr="JCSnobckground copy"/>
          <p:cNvPicPr>
            <a:picLocks noChangeAspect="1" noChangeArrowheads="1"/>
          </p:cNvPicPr>
          <p:nvPr/>
        </p:nvPicPr>
        <p:blipFill>
          <a:blip r:embed="rId2" cstate="print"/>
          <a:srcRect/>
          <a:stretch>
            <a:fillRect/>
          </a:stretch>
        </p:blipFill>
        <p:spPr bwMode="auto">
          <a:xfrm>
            <a:off x="353484" y="228601"/>
            <a:ext cx="1320800" cy="1127125"/>
          </a:xfrm>
          <a:prstGeom prst="rect">
            <a:avLst/>
          </a:prstGeom>
          <a:noFill/>
        </p:spPr>
      </p:pic>
      <p:sp>
        <p:nvSpPr>
          <p:cNvPr id="24" name="TextBox 23"/>
          <p:cNvSpPr txBox="1"/>
          <p:nvPr userDrawn="1"/>
        </p:nvSpPr>
        <p:spPr>
          <a:xfrm>
            <a:off x="1" y="1"/>
            <a:ext cx="3917867" cy="276999"/>
          </a:xfrm>
          <a:prstGeom prst="rect">
            <a:avLst/>
          </a:prstGeom>
          <a:noFill/>
        </p:spPr>
        <p:txBody>
          <a:bodyPr wrap="none" rtlCol="0">
            <a:spAutoFit/>
          </a:bodyPr>
          <a:lstStyle/>
          <a:p>
            <a:r>
              <a:rPr lang="en-US" sz="1200" dirty="0">
                <a:solidFill>
                  <a:srgbClr val="00B050"/>
                </a:solidFill>
              </a:rPr>
              <a:t>CONTROLLED</a:t>
            </a:r>
            <a:r>
              <a:rPr lang="en-US" sz="1200" baseline="0" dirty="0">
                <a:solidFill>
                  <a:srgbClr val="00B050"/>
                </a:solidFill>
              </a:rPr>
              <a:t> </a:t>
            </a:r>
            <a:r>
              <a:rPr lang="en-US" sz="1200" dirty="0">
                <a:solidFill>
                  <a:srgbClr val="00B050"/>
                </a:solidFill>
              </a:rPr>
              <a:t>UNCLASSIFIED INFORMATION (CUI)</a:t>
            </a:r>
          </a:p>
        </p:txBody>
      </p:sp>
      <p:sp>
        <p:nvSpPr>
          <p:cNvPr id="25" name="TextBox 24"/>
          <p:cNvSpPr txBox="1"/>
          <p:nvPr userDrawn="1"/>
        </p:nvSpPr>
        <p:spPr>
          <a:xfrm>
            <a:off x="7009933" y="6629401"/>
            <a:ext cx="3917867" cy="276999"/>
          </a:xfrm>
          <a:prstGeom prst="rect">
            <a:avLst/>
          </a:prstGeom>
          <a:noFill/>
        </p:spPr>
        <p:txBody>
          <a:bodyPr wrap="none" rtlCol="0">
            <a:spAutoFit/>
          </a:bodyPr>
          <a:lstStyle/>
          <a:p>
            <a:r>
              <a:rPr lang="en-US" sz="1200" dirty="0">
                <a:solidFill>
                  <a:srgbClr val="00B050"/>
                </a:solidFill>
              </a:rPr>
              <a:t>CONTROLLED</a:t>
            </a:r>
            <a:r>
              <a:rPr lang="en-US" sz="1200" baseline="0" dirty="0">
                <a:solidFill>
                  <a:srgbClr val="00B050"/>
                </a:solidFill>
              </a:rPr>
              <a:t> </a:t>
            </a:r>
            <a:r>
              <a:rPr lang="en-US" sz="1200" dirty="0">
                <a:solidFill>
                  <a:srgbClr val="00B050"/>
                </a:solidFill>
              </a:rPr>
              <a:t>UNCLASSIFIED INFORMATION (CUI)</a:t>
            </a:r>
          </a:p>
        </p:txBody>
      </p:sp>
    </p:spTree>
    <p:extLst>
      <p:ext uri="{BB962C8B-B14F-4D97-AF65-F5344CB8AC3E}">
        <p14:creationId xmlns:p14="http://schemas.microsoft.com/office/powerpoint/2010/main" val="47289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ECF9F86-17BD-40B1-A734-8B8B591DABEA}" type="slidenum">
              <a:rPr lang="en-US"/>
              <a:pPr/>
              <a:t>‹#›</a:t>
            </a:fld>
            <a:r>
              <a:rPr lang="en-US" dirty="0"/>
              <a:t>  </a:t>
            </a:r>
            <a:fld id="{50FA28EC-FE7C-44B4-8977-1633FA75B72F}" type="datetime1">
              <a:rPr lang="en-US" smtClean="0"/>
              <a:pPr/>
              <a:t>5/12/2023</a:t>
            </a:fld>
            <a:r>
              <a:rPr lang="en-US" b="1" dirty="0">
                <a:latin typeface="Arial"/>
              </a:rPr>
              <a:t>JS SLIDE PRESENTATION.ppt</a:t>
            </a:r>
            <a:endParaRPr lang="en-US" dirty="0"/>
          </a:p>
        </p:txBody>
      </p:sp>
      <p:sp>
        <p:nvSpPr>
          <p:cNvPr id="5" name="Slide Number Placeholder 4"/>
          <p:cNvSpPr>
            <a:spLocks noGrp="1"/>
          </p:cNvSpPr>
          <p:nvPr>
            <p:ph type="sldNum" sz="quarter" idx="11"/>
          </p:nvPr>
        </p:nvSpPr>
        <p:spPr/>
        <p:txBody>
          <a:bodyPr/>
          <a:lstStyle>
            <a:lvl1pPr>
              <a:defRPr/>
            </a:lvl1pPr>
          </a:lstStyle>
          <a:p>
            <a:fld id="{6074730A-5DAE-4FE3-AF07-C949DEDFABA2}"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45692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0200" y="152400"/>
            <a:ext cx="2870200" cy="6205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52400"/>
            <a:ext cx="8407400" cy="6205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FA3E952-AC74-4D92-B668-02C6456C482F}" type="slidenum">
              <a:rPr lang="en-US"/>
              <a:pPr/>
              <a:t>‹#›</a:t>
            </a:fld>
            <a:r>
              <a:rPr lang="en-US" dirty="0"/>
              <a:t>  </a:t>
            </a:r>
            <a:fld id="{D2717777-B3BB-4CC1-9939-6562FAF045AB}" type="datetime1">
              <a:rPr lang="en-US" smtClean="0"/>
              <a:pPr/>
              <a:t>5/12/2023</a:t>
            </a:fld>
            <a:r>
              <a:rPr lang="en-US" b="1" dirty="0">
                <a:latin typeface="Arial"/>
              </a:rPr>
              <a:t>JS SLIDE PRESENTATION.ppt</a:t>
            </a:r>
            <a:endParaRPr lang="en-US" dirty="0"/>
          </a:p>
        </p:txBody>
      </p:sp>
      <p:sp>
        <p:nvSpPr>
          <p:cNvPr id="5" name="Slide Number Placeholder 4"/>
          <p:cNvSpPr>
            <a:spLocks noGrp="1"/>
          </p:cNvSpPr>
          <p:nvPr>
            <p:ph type="sldNum" sz="quarter" idx="11"/>
          </p:nvPr>
        </p:nvSpPr>
        <p:spPr/>
        <p:txBody>
          <a:bodyPr/>
          <a:lstStyle>
            <a:lvl1pPr>
              <a:defRPr/>
            </a:lvl1pPr>
          </a:lstStyle>
          <a:p>
            <a:fld id="{976969F0-F9C9-4AB0-8CA3-0A18DA85B7C5}"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46427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A1DED32D-F286-478A-89E5-C9CB54D83C02}" type="datetime1">
              <a:rPr lang="en-US" smtClean="0"/>
              <a:t>5/12/2023</a:t>
            </a:fld>
            <a:endParaRPr lang="en-US"/>
          </a:p>
        </p:txBody>
      </p:sp>
      <p:sp>
        <p:nvSpPr>
          <p:cNvPr id="8"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4162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A1DED32D-F286-478A-89E5-C9CB54D83C02}" type="datetime1">
              <a:rPr lang="en-US" smtClean="0"/>
              <a:t>5/12/2023</a:t>
            </a:fld>
            <a:endParaRPr lang="en-US"/>
          </a:p>
        </p:txBody>
      </p:sp>
      <p:sp>
        <p:nvSpPr>
          <p:cNvPr id="8"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3620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5"/>
          <p:cNvGrpSpPr>
            <a:grpSpLocks/>
          </p:cNvGrpSpPr>
          <p:nvPr/>
        </p:nvGrpSpPr>
        <p:grpSpPr bwMode="auto">
          <a:xfrm>
            <a:off x="101601" y="746125"/>
            <a:ext cx="11988800" cy="152400"/>
            <a:chOff x="0" y="576"/>
            <a:chExt cx="5282" cy="189"/>
          </a:xfrm>
        </p:grpSpPr>
        <p:grpSp>
          <p:nvGrpSpPr>
            <p:cNvPr id="3" name="Group 6"/>
            <p:cNvGrpSpPr>
              <a:grpSpLocks/>
            </p:cNvGrpSpPr>
            <p:nvPr/>
          </p:nvGrpSpPr>
          <p:grpSpPr bwMode="auto">
            <a:xfrm>
              <a:off x="5158" y="576"/>
              <a:ext cx="124" cy="189"/>
              <a:chOff x="5158" y="576"/>
              <a:chExt cx="124" cy="189"/>
            </a:xfrm>
          </p:grpSpPr>
          <p:sp>
            <p:nvSpPr>
              <p:cNvPr id="20" name="Rectangle 7"/>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21" name="Rectangle 8"/>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grpSp>
        <p:grpSp>
          <p:nvGrpSpPr>
            <p:cNvPr id="4" name="Group 9"/>
            <p:cNvGrpSpPr>
              <a:grpSpLocks/>
            </p:cNvGrpSpPr>
            <p:nvPr/>
          </p:nvGrpSpPr>
          <p:grpSpPr bwMode="auto">
            <a:xfrm>
              <a:off x="4848" y="576"/>
              <a:ext cx="263" cy="189"/>
              <a:chOff x="4848" y="576"/>
              <a:chExt cx="263" cy="189"/>
            </a:xfrm>
          </p:grpSpPr>
          <p:sp>
            <p:nvSpPr>
              <p:cNvPr id="18" name="Rectangle 10"/>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19" name="Rectangle 11"/>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grpSp>
        <p:grpSp>
          <p:nvGrpSpPr>
            <p:cNvPr id="5" name="Group 12"/>
            <p:cNvGrpSpPr>
              <a:grpSpLocks/>
            </p:cNvGrpSpPr>
            <p:nvPr/>
          </p:nvGrpSpPr>
          <p:grpSpPr bwMode="auto">
            <a:xfrm>
              <a:off x="4418" y="576"/>
              <a:ext cx="386" cy="189"/>
              <a:chOff x="4418" y="576"/>
              <a:chExt cx="386" cy="189"/>
            </a:xfrm>
          </p:grpSpPr>
          <p:sp>
            <p:nvSpPr>
              <p:cNvPr id="16" name="Rectangle 13"/>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17" name="Rectangle 14"/>
              <p:cNvSpPr>
                <a:spLocks noChangeArrowheads="1"/>
              </p:cNvSpPr>
              <p:nvPr/>
            </p:nvSpPr>
            <p:spPr bwMode="auto">
              <a:xfrm>
                <a:off x="4418" y="576"/>
                <a:ext cx="18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grpSp>
        <p:grpSp>
          <p:nvGrpSpPr>
            <p:cNvPr id="6" name="Group 15"/>
            <p:cNvGrpSpPr>
              <a:grpSpLocks/>
            </p:cNvGrpSpPr>
            <p:nvPr/>
          </p:nvGrpSpPr>
          <p:grpSpPr bwMode="auto">
            <a:xfrm>
              <a:off x="3183" y="576"/>
              <a:ext cx="1190" cy="189"/>
              <a:chOff x="3183" y="576"/>
              <a:chExt cx="1190" cy="189"/>
            </a:xfrm>
          </p:grpSpPr>
          <p:sp>
            <p:nvSpPr>
              <p:cNvPr id="12" name="Rectangle 16"/>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13" name="Rectangle 17"/>
              <p:cNvSpPr>
                <a:spLocks noChangeArrowheads="1"/>
              </p:cNvSpPr>
              <p:nvPr/>
            </p:nvSpPr>
            <p:spPr bwMode="auto">
              <a:xfrm>
                <a:off x="4155"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14" name="Rectangle 18"/>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15" name="Rectangle 19"/>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grpSp>
        <p:grpSp>
          <p:nvGrpSpPr>
            <p:cNvPr id="7" name="Group 20"/>
            <p:cNvGrpSpPr>
              <a:grpSpLocks/>
            </p:cNvGrpSpPr>
            <p:nvPr/>
          </p:nvGrpSpPr>
          <p:grpSpPr bwMode="auto">
            <a:xfrm>
              <a:off x="0" y="576"/>
              <a:ext cx="3143" cy="189"/>
              <a:chOff x="0" y="576"/>
              <a:chExt cx="3143" cy="189"/>
            </a:xfrm>
          </p:grpSpPr>
          <p:sp>
            <p:nvSpPr>
              <p:cNvPr id="10" name="Rectangle 21"/>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11" name="Rectangle 22"/>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grpSp>
      </p:grpSp>
      <p:sp useBgFill="1">
        <p:nvSpPr>
          <p:cNvPr id="23" name="Rectangle 24"/>
          <p:cNvSpPr>
            <a:spLocks noChangeArrowheads="1"/>
          </p:cNvSpPr>
          <p:nvPr/>
        </p:nvSpPr>
        <p:spPr bwMode="auto">
          <a:xfrm>
            <a:off x="103719" y="87313"/>
            <a:ext cx="2226733" cy="184666"/>
          </a:xfrm>
          <a:prstGeom prst="rect">
            <a:avLst/>
          </a:prstGeom>
          <a:ln w="9525">
            <a:noFill/>
            <a:miter lim="800000"/>
            <a:headEnd/>
            <a:tailEnd/>
          </a:ln>
          <a:effectLst/>
        </p:spPr>
        <p:txBody>
          <a:bodyPr lIns="0" tIns="0" rIns="0" bIns="0">
            <a:spAutoFit/>
          </a:bodyPr>
          <a:lstStyle/>
          <a:p>
            <a:pPr algn="ctr" eaLnBrk="0" fontAlgn="auto" hangingPunct="0">
              <a:spcBef>
                <a:spcPts val="0"/>
              </a:spcBef>
              <a:spcAft>
                <a:spcPts val="0"/>
              </a:spcAft>
              <a:defRPr/>
            </a:pPr>
            <a:r>
              <a:rPr lang="en-US" sz="1200" dirty="0">
                <a:solidFill>
                  <a:srgbClr val="008000"/>
                </a:solidFill>
                <a:latin typeface="Arial"/>
                <a:cs typeface="Arial" charset="0"/>
              </a:rPr>
              <a:t>UNCLASSIFIED</a:t>
            </a:r>
          </a:p>
        </p:txBody>
      </p:sp>
      <p:sp>
        <p:nvSpPr>
          <p:cNvPr id="280579" name="Rectangle 3"/>
          <p:cNvSpPr>
            <a:spLocks noGrp="1" noChangeArrowheads="1"/>
          </p:cNvSpPr>
          <p:nvPr>
            <p:ph type="ctrTitle"/>
          </p:nvPr>
        </p:nvSpPr>
        <p:spPr>
          <a:xfrm>
            <a:off x="914400" y="1524000"/>
            <a:ext cx="10668000" cy="2667000"/>
          </a:xfrm>
          <a:ln w="12700"/>
        </p:spPr>
        <p:txBody>
          <a:bodyPr tIns="45715" bIns="45715" anchor="ctr"/>
          <a:lstStyle>
            <a:lvl1pPr algn="ctr">
              <a:spcBef>
                <a:spcPct val="50000"/>
              </a:spcBef>
              <a:defRPr sz="3600" i="0">
                <a:solidFill>
                  <a:schemeClr val="tx1"/>
                </a:solidFill>
              </a:defRPr>
            </a:lvl1pPr>
          </a:lstStyle>
          <a:p>
            <a:r>
              <a:rPr lang="en-US" dirty="0"/>
              <a:t>Click to edit Master title style</a:t>
            </a:r>
          </a:p>
        </p:txBody>
      </p:sp>
      <p:sp>
        <p:nvSpPr>
          <p:cNvPr id="280580" name="Rectangle 4"/>
          <p:cNvSpPr>
            <a:spLocks noGrp="1" noChangeArrowheads="1"/>
          </p:cNvSpPr>
          <p:nvPr>
            <p:ph type="subTitle" idx="1"/>
          </p:nvPr>
        </p:nvSpPr>
        <p:spPr>
          <a:xfrm>
            <a:off x="1981200" y="4343400"/>
            <a:ext cx="8534400" cy="1752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1506895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46" indent="0">
              <a:buNone/>
              <a:defRPr sz="1800"/>
            </a:lvl2pPr>
            <a:lvl3pPr marL="914291" indent="0">
              <a:buNone/>
              <a:defRPr sz="1600"/>
            </a:lvl3pPr>
            <a:lvl4pPr marL="1371437" indent="0">
              <a:buNone/>
              <a:defRPr sz="1400"/>
            </a:lvl4pPr>
            <a:lvl5pPr marL="1828583" indent="0">
              <a:buNone/>
              <a:defRPr sz="1400"/>
            </a:lvl5pPr>
            <a:lvl6pPr marL="2285729" indent="0">
              <a:buNone/>
              <a:defRPr sz="1400"/>
            </a:lvl6pPr>
            <a:lvl7pPr marL="2742874" indent="0">
              <a:buNone/>
              <a:defRPr sz="1400"/>
            </a:lvl7pPr>
            <a:lvl8pPr marL="3200021" indent="0">
              <a:buNone/>
              <a:defRPr sz="1400"/>
            </a:lvl8pPr>
            <a:lvl9pPr marL="3657166" indent="0">
              <a:buNone/>
              <a:defRPr sz="1400"/>
            </a:lvl9pPr>
          </a:lstStyle>
          <a:p>
            <a:pPr lvl="0"/>
            <a:r>
              <a:rPr lang="en-US"/>
              <a:t>Click to edit Master text styles</a:t>
            </a:r>
          </a:p>
        </p:txBody>
      </p:sp>
    </p:spTree>
    <p:extLst>
      <p:ext uri="{BB962C8B-B14F-4D97-AF65-F5344CB8AC3E}">
        <p14:creationId xmlns:p14="http://schemas.microsoft.com/office/powerpoint/2010/main" val="3299185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1"/>
            <a:ext cx="5384800" cy="521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143001"/>
            <a:ext cx="5384800" cy="521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1690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146" indent="0">
              <a:buNone/>
              <a:defRPr sz="2000" b="1"/>
            </a:lvl2pPr>
            <a:lvl3pPr marL="914291" indent="0">
              <a:buNone/>
              <a:defRPr sz="1800" b="1"/>
            </a:lvl3pPr>
            <a:lvl4pPr marL="1371437" indent="0">
              <a:buNone/>
              <a:defRPr sz="1600" b="1"/>
            </a:lvl4pPr>
            <a:lvl5pPr marL="1828583" indent="0">
              <a:buNone/>
              <a:defRPr sz="1600" b="1"/>
            </a:lvl5pPr>
            <a:lvl6pPr marL="2285729" indent="0">
              <a:buNone/>
              <a:defRPr sz="1600" b="1"/>
            </a:lvl6pPr>
            <a:lvl7pPr marL="2742874" indent="0">
              <a:buNone/>
              <a:defRPr sz="1600" b="1"/>
            </a:lvl7pPr>
            <a:lvl8pPr marL="3200021" indent="0">
              <a:buNone/>
              <a:defRPr sz="1600" b="1"/>
            </a:lvl8pPr>
            <a:lvl9pPr marL="3657166"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46" indent="0">
              <a:buNone/>
              <a:defRPr sz="2000" b="1"/>
            </a:lvl2pPr>
            <a:lvl3pPr marL="914291" indent="0">
              <a:buNone/>
              <a:defRPr sz="1800" b="1"/>
            </a:lvl3pPr>
            <a:lvl4pPr marL="1371437" indent="0">
              <a:buNone/>
              <a:defRPr sz="1600" b="1"/>
            </a:lvl4pPr>
            <a:lvl5pPr marL="1828583" indent="0">
              <a:buNone/>
              <a:defRPr sz="1600" b="1"/>
            </a:lvl5pPr>
            <a:lvl6pPr marL="2285729" indent="0">
              <a:buNone/>
              <a:defRPr sz="1600" b="1"/>
            </a:lvl6pPr>
            <a:lvl7pPr marL="2742874" indent="0">
              <a:buNone/>
              <a:defRPr sz="1600" b="1"/>
            </a:lvl7pPr>
            <a:lvl8pPr marL="3200021" indent="0">
              <a:buNone/>
              <a:defRPr sz="1600" b="1"/>
            </a:lvl8pPr>
            <a:lvl9pPr marL="365716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6146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4413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63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5AFB441-DAB1-471F-8483-5873FC30BEC4}" type="slidenum">
              <a:rPr lang="en-US"/>
              <a:pPr/>
              <a:t>‹#›</a:t>
            </a:fld>
            <a:r>
              <a:rPr lang="en-US" dirty="0"/>
              <a:t>  </a:t>
            </a:r>
            <a:fld id="{EA41AD9C-E769-43F2-B025-6CA4B0D9BDE8}" type="datetime1">
              <a:rPr lang="en-US" smtClean="0"/>
              <a:pPr/>
              <a:t>5/12/2023</a:t>
            </a:fld>
            <a:r>
              <a:rPr lang="en-US" b="1" dirty="0">
                <a:latin typeface="Arial"/>
              </a:rPr>
              <a:t>JS SLIDE PRESENTATION.ppt</a:t>
            </a:r>
            <a:endParaRPr lang="en-US" dirty="0"/>
          </a:p>
        </p:txBody>
      </p:sp>
      <p:sp>
        <p:nvSpPr>
          <p:cNvPr id="5" name="Slide Number Placeholder 4"/>
          <p:cNvSpPr>
            <a:spLocks noGrp="1"/>
          </p:cNvSpPr>
          <p:nvPr>
            <p:ph type="sldNum" sz="quarter" idx="11"/>
          </p:nvPr>
        </p:nvSpPr>
        <p:spPr/>
        <p:txBody>
          <a:bodyPr/>
          <a:lstStyle>
            <a:lvl1pPr>
              <a:defRPr/>
            </a:lvl1pPr>
          </a:lstStyle>
          <a:p>
            <a:fld id="{34FC231B-5D8B-451C-8AA1-215FF73BA757}"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873472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46" indent="0">
              <a:buNone/>
              <a:defRPr sz="1200"/>
            </a:lvl2pPr>
            <a:lvl3pPr marL="914291" indent="0">
              <a:buNone/>
              <a:defRPr sz="1000"/>
            </a:lvl3pPr>
            <a:lvl4pPr marL="1371437" indent="0">
              <a:buNone/>
              <a:defRPr sz="900"/>
            </a:lvl4pPr>
            <a:lvl5pPr marL="1828583" indent="0">
              <a:buNone/>
              <a:defRPr sz="900"/>
            </a:lvl5pPr>
            <a:lvl6pPr marL="2285729" indent="0">
              <a:buNone/>
              <a:defRPr sz="900"/>
            </a:lvl6pPr>
            <a:lvl7pPr marL="2742874" indent="0">
              <a:buNone/>
              <a:defRPr sz="900"/>
            </a:lvl7pPr>
            <a:lvl8pPr marL="3200021" indent="0">
              <a:buNone/>
              <a:defRPr sz="900"/>
            </a:lvl8pPr>
            <a:lvl9pPr marL="3657166" indent="0">
              <a:buNone/>
              <a:defRPr sz="900"/>
            </a:lvl9pPr>
          </a:lstStyle>
          <a:p>
            <a:pPr lvl="0"/>
            <a:r>
              <a:rPr lang="en-US"/>
              <a:t>Click to edit Master text styles</a:t>
            </a:r>
          </a:p>
        </p:txBody>
      </p:sp>
    </p:spTree>
    <p:extLst>
      <p:ext uri="{BB962C8B-B14F-4D97-AF65-F5344CB8AC3E}">
        <p14:creationId xmlns:p14="http://schemas.microsoft.com/office/powerpoint/2010/main" val="1987319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46" indent="0">
              <a:buNone/>
              <a:defRPr sz="2800"/>
            </a:lvl2pPr>
            <a:lvl3pPr marL="914291" indent="0">
              <a:buNone/>
              <a:defRPr sz="2400"/>
            </a:lvl3pPr>
            <a:lvl4pPr marL="1371437" indent="0">
              <a:buNone/>
              <a:defRPr sz="2000"/>
            </a:lvl4pPr>
            <a:lvl5pPr marL="1828583" indent="0">
              <a:buNone/>
              <a:defRPr sz="2000"/>
            </a:lvl5pPr>
            <a:lvl6pPr marL="2285729" indent="0">
              <a:buNone/>
              <a:defRPr sz="2000"/>
            </a:lvl6pPr>
            <a:lvl7pPr marL="2742874" indent="0">
              <a:buNone/>
              <a:defRPr sz="2000"/>
            </a:lvl7pPr>
            <a:lvl8pPr marL="3200021" indent="0">
              <a:buNone/>
              <a:defRPr sz="2000"/>
            </a:lvl8pPr>
            <a:lvl9pPr marL="3657166"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46" indent="0">
              <a:buNone/>
              <a:defRPr sz="1200"/>
            </a:lvl2pPr>
            <a:lvl3pPr marL="914291" indent="0">
              <a:buNone/>
              <a:defRPr sz="1000"/>
            </a:lvl3pPr>
            <a:lvl4pPr marL="1371437" indent="0">
              <a:buNone/>
              <a:defRPr sz="900"/>
            </a:lvl4pPr>
            <a:lvl5pPr marL="1828583" indent="0">
              <a:buNone/>
              <a:defRPr sz="900"/>
            </a:lvl5pPr>
            <a:lvl6pPr marL="2285729" indent="0">
              <a:buNone/>
              <a:defRPr sz="900"/>
            </a:lvl6pPr>
            <a:lvl7pPr marL="2742874" indent="0">
              <a:buNone/>
              <a:defRPr sz="900"/>
            </a:lvl7pPr>
            <a:lvl8pPr marL="3200021" indent="0">
              <a:buNone/>
              <a:defRPr sz="900"/>
            </a:lvl8pPr>
            <a:lvl9pPr marL="3657166" indent="0">
              <a:buNone/>
              <a:defRPr sz="900"/>
            </a:lvl9pPr>
          </a:lstStyle>
          <a:p>
            <a:pPr lvl="0"/>
            <a:r>
              <a:rPr lang="en-US"/>
              <a:t>Click to edit Master text styles</a:t>
            </a:r>
          </a:p>
        </p:txBody>
      </p:sp>
    </p:spTree>
    <p:extLst>
      <p:ext uri="{BB962C8B-B14F-4D97-AF65-F5344CB8AC3E}">
        <p14:creationId xmlns:p14="http://schemas.microsoft.com/office/powerpoint/2010/main" val="3225176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a:xfrm>
            <a:off x="11248325" y="6400800"/>
            <a:ext cx="852367" cy="457200"/>
          </a:xfrm>
          <a:prstGeom prst="rect">
            <a:avLst/>
          </a:prstGeom>
        </p:spPr>
        <p:txBody>
          <a:bodyPr/>
          <a:lstStyle>
            <a:lvl1pPr>
              <a:defRPr smtClean="0"/>
            </a:lvl1pPr>
          </a:lstStyle>
          <a:p>
            <a:pPr>
              <a:defRPr/>
            </a:pPr>
            <a:fld id="{EE80E3F5-489B-4A5A-8276-47C06DD8AEF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8591613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0200" y="152401"/>
            <a:ext cx="2870200" cy="6205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152401"/>
            <a:ext cx="8407400" cy="6205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03200" y="6629400"/>
            <a:ext cx="4064000" cy="228600"/>
          </a:xfrm>
          <a:prstGeom prst="rect">
            <a:avLst/>
          </a:prstGeom>
        </p:spPr>
        <p:txBody>
          <a:bodyPr/>
          <a:lstStyle>
            <a:lvl1pPr>
              <a:defRPr smtClean="0"/>
            </a:lvl1pPr>
          </a:lstStyle>
          <a:p>
            <a:pPr>
              <a:defRPr/>
            </a:pPr>
            <a:endParaRPr lang="en-US" dirty="0">
              <a:solidFill>
                <a:srgbClr val="000000"/>
              </a:solidFill>
            </a:endParaRPr>
          </a:p>
        </p:txBody>
      </p:sp>
      <p:sp>
        <p:nvSpPr>
          <p:cNvPr id="5" name="Slide Number Placeholder 4"/>
          <p:cNvSpPr>
            <a:spLocks noGrp="1"/>
          </p:cNvSpPr>
          <p:nvPr>
            <p:ph type="sldNum" sz="quarter" idx="11"/>
          </p:nvPr>
        </p:nvSpPr>
        <p:spPr>
          <a:xfrm>
            <a:off x="11248325" y="6400800"/>
            <a:ext cx="852367" cy="457200"/>
          </a:xfrm>
          <a:prstGeom prst="rect">
            <a:avLst/>
          </a:prstGeom>
        </p:spPr>
        <p:txBody>
          <a:bodyPr/>
          <a:lstStyle>
            <a:lvl1pPr>
              <a:defRPr smtClean="0"/>
            </a:lvl1pPr>
          </a:lstStyle>
          <a:p>
            <a:pPr>
              <a:defRPr/>
            </a:pPr>
            <a:fld id="{51686DD1-809E-443D-B97A-473195711E9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07368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fld id="{8C4231FB-1854-496D-B8A3-7E2258D71757}"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56893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77E918D-8962-4AA1-B346-D98BE44A6839}" type="slidenum">
              <a:rPr lang="en-US"/>
              <a:pPr/>
              <a:t>‹#›</a:t>
            </a:fld>
            <a:r>
              <a:rPr lang="en-US" dirty="0"/>
              <a:t>  </a:t>
            </a:r>
            <a:fld id="{A8FAFE5D-3FE4-46B4-AF5C-870DBFBA30EB}" type="datetime1">
              <a:rPr lang="en-US" smtClean="0"/>
              <a:pPr/>
              <a:t>5/12/2023</a:t>
            </a:fld>
            <a:r>
              <a:rPr lang="en-US" b="1" dirty="0">
                <a:latin typeface="Arial"/>
              </a:rPr>
              <a:t>JS SLIDE PRESENTATION.ppt</a:t>
            </a:r>
            <a:endParaRPr lang="en-US" dirty="0"/>
          </a:p>
        </p:txBody>
      </p:sp>
      <p:sp>
        <p:nvSpPr>
          <p:cNvPr id="5" name="Slide Number Placeholder 4"/>
          <p:cNvSpPr>
            <a:spLocks noGrp="1"/>
          </p:cNvSpPr>
          <p:nvPr>
            <p:ph type="sldNum" sz="quarter" idx="11"/>
          </p:nvPr>
        </p:nvSpPr>
        <p:spPr/>
        <p:txBody>
          <a:bodyPr/>
          <a:lstStyle>
            <a:lvl1pPr>
              <a:defRPr/>
            </a:lvl1pPr>
          </a:lstStyle>
          <a:p>
            <a:fld id="{E1F81295-2801-4DEE-9000-F03B17CEEE75}"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7472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5384800" cy="521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43000"/>
            <a:ext cx="5384800" cy="521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0C2DEAB1-1A27-4E5C-BB06-6628AD7C1B92}" type="slidenum">
              <a:rPr lang="en-US"/>
              <a:pPr/>
              <a:t>‹#›</a:t>
            </a:fld>
            <a:r>
              <a:rPr lang="en-US" dirty="0"/>
              <a:t>  </a:t>
            </a:r>
            <a:fld id="{464F3362-2A51-4451-8DE4-86A28CAC542E}" type="datetime1">
              <a:rPr lang="en-US" smtClean="0"/>
              <a:pPr/>
              <a:t>5/12/2023</a:t>
            </a:fld>
            <a:r>
              <a:rPr lang="en-US" b="1" dirty="0">
                <a:latin typeface="Arial"/>
              </a:rPr>
              <a:t>JS SLIDE PRESENTATION.ppt</a:t>
            </a:r>
            <a:endParaRPr lang="en-US" dirty="0"/>
          </a:p>
        </p:txBody>
      </p:sp>
      <p:sp>
        <p:nvSpPr>
          <p:cNvPr id="6" name="Slide Number Placeholder 5"/>
          <p:cNvSpPr>
            <a:spLocks noGrp="1"/>
          </p:cNvSpPr>
          <p:nvPr>
            <p:ph type="sldNum" sz="quarter" idx="11"/>
          </p:nvPr>
        </p:nvSpPr>
        <p:spPr/>
        <p:txBody>
          <a:bodyPr/>
          <a:lstStyle>
            <a:lvl1pPr>
              <a:defRPr/>
            </a:lvl1pPr>
          </a:lstStyle>
          <a:p>
            <a:fld id="{FDBD5450-3A92-45FC-9B53-87725CF8FA71}"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355838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5737F78B-B2A7-4F96-A364-F1F267991B72}" type="slidenum">
              <a:rPr lang="en-US"/>
              <a:pPr/>
              <a:t>‹#›</a:t>
            </a:fld>
            <a:r>
              <a:rPr lang="en-US" dirty="0"/>
              <a:t>  </a:t>
            </a:r>
            <a:fld id="{397DE595-ACC3-47E0-B1A2-238B787E487D}" type="datetime1">
              <a:rPr lang="en-US" smtClean="0"/>
              <a:pPr/>
              <a:t>5/12/2023</a:t>
            </a:fld>
            <a:r>
              <a:rPr lang="en-US" b="1" dirty="0">
                <a:latin typeface="Arial"/>
              </a:rPr>
              <a:t>JS SLIDE PRESENTATION.ppt</a:t>
            </a:r>
            <a:endParaRPr lang="en-US" dirty="0"/>
          </a:p>
        </p:txBody>
      </p:sp>
      <p:sp>
        <p:nvSpPr>
          <p:cNvPr id="8" name="Slide Number Placeholder 7"/>
          <p:cNvSpPr>
            <a:spLocks noGrp="1"/>
          </p:cNvSpPr>
          <p:nvPr>
            <p:ph type="sldNum" sz="quarter" idx="11"/>
          </p:nvPr>
        </p:nvSpPr>
        <p:spPr/>
        <p:txBody>
          <a:bodyPr/>
          <a:lstStyle>
            <a:lvl1pPr>
              <a:defRPr/>
            </a:lvl1pPr>
          </a:lstStyle>
          <a:p>
            <a:fld id="{1301DD88-C16E-4875-87BA-E1F234C0D7EE}"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51569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9C44D32-01F5-44DE-B8AF-0913D00D0489}" type="slidenum">
              <a:rPr lang="en-US"/>
              <a:pPr/>
              <a:t>‹#›</a:t>
            </a:fld>
            <a:r>
              <a:rPr lang="en-US" dirty="0"/>
              <a:t>  </a:t>
            </a:r>
            <a:fld id="{CFB31E1A-AAF8-40B3-B8C2-8CE730F0718C}" type="datetime1">
              <a:rPr lang="en-US" smtClean="0"/>
              <a:pPr/>
              <a:t>5/12/2023</a:t>
            </a:fld>
            <a:r>
              <a:rPr lang="en-US" b="1" dirty="0">
                <a:latin typeface="Arial"/>
              </a:rPr>
              <a:t>JS SLIDE PRESENTATION.ppt</a:t>
            </a:r>
            <a:endParaRPr lang="en-US" dirty="0"/>
          </a:p>
        </p:txBody>
      </p:sp>
      <p:sp>
        <p:nvSpPr>
          <p:cNvPr id="4" name="Slide Number Placeholder 3"/>
          <p:cNvSpPr>
            <a:spLocks noGrp="1"/>
          </p:cNvSpPr>
          <p:nvPr>
            <p:ph type="sldNum" sz="quarter" idx="11"/>
          </p:nvPr>
        </p:nvSpPr>
        <p:spPr/>
        <p:txBody>
          <a:bodyPr/>
          <a:lstStyle>
            <a:lvl1pPr>
              <a:defRPr/>
            </a:lvl1pPr>
          </a:lstStyle>
          <a:p>
            <a:fld id="{28EC4373-EB86-48E4-95D1-257029120038}"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36442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BF0A766-6B2A-4F9B-9DE5-195CFCFEC4A3}" type="slidenum">
              <a:rPr lang="en-US"/>
              <a:pPr/>
              <a:t>‹#›</a:t>
            </a:fld>
            <a:r>
              <a:rPr lang="en-US" dirty="0"/>
              <a:t>  </a:t>
            </a:r>
            <a:fld id="{E63D54C2-63E3-4D57-A1D9-27525E9ED9FF}" type="datetime1">
              <a:rPr lang="en-US" smtClean="0"/>
              <a:pPr/>
              <a:t>5/12/2023</a:t>
            </a:fld>
            <a:r>
              <a:rPr lang="en-US" b="1" dirty="0">
                <a:latin typeface="Arial"/>
              </a:rPr>
              <a:t>JS SLIDE PRESENTATION.ppt</a:t>
            </a:r>
            <a:endParaRPr lang="en-US" dirty="0"/>
          </a:p>
        </p:txBody>
      </p:sp>
      <p:sp>
        <p:nvSpPr>
          <p:cNvPr id="3" name="Slide Number Placeholder 2"/>
          <p:cNvSpPr>
            <a:spLocks noGrp="1"/>
          </p:cNvSpPr>
          <p:nvPr>
            <p:ph type="sldNum" sz="quarter" idx="11"/>
          </p:nvPr>
        </p:nvSpPr>
        <p:spPr/>
        <p:txBody>
          <a:bodyPr/>
          <a:lstStyle>
            <a:lvl1pPr>
              <a:defRPr/>
            </a:lvl1pPr>
          </a:lstStyle>
          <a:p>
            <a:fld id="{779968A8-A087-4AC3-9875-2BCD746349B1}"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14930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48A34B8-41FA-498B-9411-256FD2CF51E8}" type="slidenum">
              <a:rPr lang="en-US"/>
              <a:pPr/>
              <a:t>‹#›</a:t>
            </a:fld>
            <a:r>
              <a:rPr lang="en-US" dirty="0"/>
              <a:t>  </a:t>
            </a:r>
            <a:fld id="{C0280C5F-3AF1-4078-8BCA-15D5913744B2}" type="datetime1">
              <a:rPr lang="en-US" smtClean="0"/>
              <a:pPr/>
              <a:t>5/12/2023</a:t>
            </a:fld>
            <a:r>
              <a:rPr lang="en-US" b="1" dirty="0">
                <a:latin typeface="Arial"/>
              </a:rPr>
              <a:t>JS SLIDE PRESENTATION.ppt</a:t>
            </a:r>
            <a:endParaRPr lang="en-US" dirty="0"/>
          </a:p>
        </p:txBody>
      </p:sp>
      <p:sp>
        <p:nvSpPr>
          <p:cNvPr id="6" name="Slide Number Placeholder 5"/>
          <p:cNvSpPr>
            <a:spLocks noGrp="1"/>
          </p:cNvSpPr>
          <p:nvPr>
            <p:ph type="sldNum" sz="quarter" idx="11"/>
          </p:nvPr>
        </p:nvSpPr>
        <p:spPr/>
        <p:txBody>
          <a:bodyPr/>
          <a:lstStyle>
            <a:lvl1pPr>
              <a:defRPr/>
            </a:lvl1pPr>
          </a:lstStyle>
          <a:p>
            <a:fld id="{3E447BFB-DE7B-4CA6-BFE3-6A9B2562AE1E}"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15476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40B4BED-4B2B-4CBA-BE13-BFFD10D89DA9}" type="slidenum">
              <a:rPr lang="en-US"/>
              <a:pPr/>
              <a:t>‹#›</a:t>
            </a:fld>
            <a:r>
              <a:rPr lang="en-US" dirty="0"/>
              <a:t>  </a:t>
            </a:r>
            <a:fld id="{EC626AF8-55C8-494A-908C-8E8D3D807C32}" type="datetime1">
              <a:rPr lang="en-US" smtClean="0"/>
              <a:pPr/>
              <a:t>5/12/2023</a:t>
            </a:fld>
            <a:r>
              <a:rPr lang="en-US" b="1" dirty="0">
                <a:latin typeface="Arial"/>
              </a:rPr>
              <a:t>JS SLIDE PRESENTATION.ppt</a:t>
            </a:r>
            <a:endParaRPr lang="en-US" dirty="0"/>
          </a:p>
        </p:txBody>
      </p:sp>
      <p:sp>
        <p:nvSpPr>
          <p:cNvPr id="6" name="Slide Number Placeholder 5"/>
          <p:cNvSpPr>
            <a:spLocks noGrp="1"/>
          </p:cNvSpPr>
          <p:nvPr>
            <p:ph type="sldNum" sz="quarter" idx="11"/>
          </p:nvPr>
        </p:nvSpPr>
        <p:spPr/>
        <p:txBody>
          <a:bodyPr/>
          <a:lstStyle>
            <a:lvl1pPr>
              <a:defRPr/>
            </a:lvl1pPr>
          </a:lstStyle>
          <a:p>
            <a:fld id="{6A1FB5AC-692D-4E5C-8D10-51D2A74F1436}"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8318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203200" y="6629400"/>
            <a:ext cx="4064000" cy="228600"/>
          </a:xfrm>
          <a:prstGeom prst="rect">
            <a:avLst/>
          </a:prstGeom>
          <a:noFill/>
          <a:ln w="9525">
            <a:noFill/>
            <a:miter lim="800000"/>
            <a:headEnd/>
            <a:tailEnd/>
          </a:ln>
          <a:effectLst/>
        </p:spPr>
        <p:txBody>
          <a:bodyPr vert="horz" wrap="square" lIns="45720" tIns="46038" rIns="45720" bIns="46038" numCol="1" anchor="b" anchorCtr="0" compatLnSpc="1">
            <a:prstTxWarp prst="textNoShape">
              <a:avLst/>
            </a:prstTxWarp>
          </a:bodyPr>
          <a:lstStyle>
            <a:lvl1pPr>
              <a:defRPr sz="800" b="0">
                <a:solidFill>
                  <a:srgbClr val="B2B2B2"/>
                </a:solidFill>
                <a:latin typeface="Arial Narrow" pitchFamily="34" charset="0"/>
              </a:defRPr>
            </a:lvl1pPr>
          </a:lstStyle>
          <a:p>
            <a:fld id="{465B758F-7242-40A4-AD17-17CC3212C3DC}" type="slidenum">
              <a:rPr lang="en-US"/>
              <a:pPr/>
              <a:t>‹#›</a:t>
            </a:fld>
            <a:r>
              <a:rPr lang="en-US" dirty="0"/>
              <a:t>  </a:t>
            </a:r>
            <a:fld id="{DE728E1D-7AB8-4165-92F5-681151C44667}" type="datetime1">
              <a:rPr lang="en-US" smtClean="0"/>
              <a:pPr/>
              <a:t>5/12/2023</a:t>
            </a:fld>
            <a:r>
              <a:rPr lang="en-US" dirty="0"/>
              <a:t>JS SLIDE PRESENTATION.ppt</a:t>
            </a:r>
          </a:p>
        </p:txBody>
      </p:sp>
      <p:sp>
        <p:nvSpPr>
          <p:cNvPr id="1028" name="Rectangle 4"/>
          <p:cNvSpPr>
            <a:spLocks noGrp="1" noChangeArrowheads="1"/>
          </p:cNvSpPr>
          <p:nvPr>
            <p:ph type="sldNum" sz="quarter" idx="4"/>
          </p:nvPr>
        </p:nvSpPr>
        <p:spPr bwMode="auto">
          <a:xfrm>
            <a:off x="4826000" y="6400800"/>
            <a:ext cx="2540000" cy="4572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1000" b="0">
                <a:solidFill>
                  <a:schemeClr val="tx1"/>
                </a:solidFill>
              </a:defRPr>
            </a:lvl1pPr>
          </a:lstStyle>
          <a:p>
            <a:fld id="{6B007BCE-F0FD-4248-9D8F-C33BA80CF929}" type="slidenum">
              <a:rPr lang="en-US">
                <a:solidFill>
                  <a:srgbClr val="000000"/>
                </a:solidFill>
              </a:rPr>
              <a:pPr/>
              <a:t>‹#›</a:t>
            </a:fld>
            <a:endParaRPr lang="en-US" dirty="0">
              <a:solidFill>
                <a:srgbClr val="000000"/>
              </a:solidFill>
            </a:endParaRPr>
          </a:p>
        </p:txBody>
      </p:sp>
      <p:sp>
        <p:nvSpPr>
          <p:cNvPr id="1029" name="Rectangle 5"/>
          <p:cNvSpPr>
            <a:spLocks noGrp="1" noChangeArrowheads="1"/>
          </p:cNvSpPr>
          <p:nvPr>
            <p:ph type="title"/>
          </p:nvPr>
        </p:nvSpPr>
        <p:spPr bwMode="auto">
          <a:xfrm>
            <a:off x="1625600" y="152400"/>
            <a:ext cx="10464800" cy="647700"/>
          </a:xfrm>
          <a:prstGeom prst="rect">
            <a:avLst/>
          </a:prstGeom>
          <a:noFill/>
          <a:ln w="9525">
            <a:noFill/>
            <a:miter lim="800000"/>
            <a:headEnd/>
            <a:tailEnd/>
          </a:ln>
          <a:effectLst/>
        </p:spPr>
        <p:txBody>
          <a:bodyPr vert="horz" wrap="square" lIns="45720" tIns="46038" rIns="45720" bIns="46038" numCol="1" anchor="b" anchorCtr="0" compatLnSpc="1">
            <a:prstTxWarp prst="textNoShape">
              <a:avLst/>
            </a:prstTxWarp>
          </a:bodyPr>
          <a:lstStyle/>
          <a:p>
            <a:pPr lvl="0"/>
            <a:endParaRPr lang="en-US"/>
          </a:p>
        </p:txBody>
      </p:sp>
      <p:sp>
        <p:nvSpPr>
          <p:cNvPr id="1030" name="Rectangle 6"/>
          <p:cNvSpPr>
            <a:spLocks noGrp="1" noChangeArrowheads="1"/>
          </p:cNvSpPr>
          <p:nvPr>
            <p:ph type="body" idx="1"/>
          </p:nvPr>
        </p:nvSpPr>
        <p:spPr bwMode="auto">
          <a:xfrm>
            <a:off x="609600" y="1143000"/>
            <a:ext cx="10972800" cy="5214938"/>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49" name="Group 25"/>
          <p:cNvGrpSpPr>
            <a:grpSpLocks/>
          </p:cNvGrpSpPr>
          <p:nvPr/>
        </p:nvGrpSpPr>
        <p:grpSpPr bwMode="auto">
          <a:xfrm>
            <a:off x="101600" y="762000"/>
            <a:ext cx="11988800" cy="152400"/>
            <a:chOff x="0" y="576"/>
            <a:chExt cx="5282" cy="189"/>
          </a:xfrm>
        </p:grpSpPr>
        <p:grpSp>
          <p:nvGrpSpPr>
            <p:cNvPr id="1034" name="Group 10"/>
            <p:cNvGrpSpPr>
              <a:grpSpLocks/>
            </p:cNvGrpSpPr>
            <p:nvPr/>
          </p:nvGrpSpPr>
          <p:grpSpPr bwMode="auto">
            <a:xfrm>
              <a:off x="5158" y="576"/>
              <a:ext cx="124" cy="189"/>
              <a:chOff x="5158" y="576"/>
              <a:chExt cx="124" cy="189"/>
            </a:xfrm>
          </p:grpSpPr>
          <p:sp>
            <p:nvSpPr>
              <p:cNvPr id="1032" name="Rectangle 8"/>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sp>
            <p:nvSpPr>
              <p:cNvPr id="1033" name="Rectangle 9"/>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grpSp>
        <p:grpSp>
          <p:nvGrpSpPr>
            <p:cNvPr id="1037" name="Group 13"/>
            <p:cNvGrpSpPr>
              <a:grpSpLocks/>
            </p:cNvGrpSpPr>
            <p:nvPr/>
          </p:nvGrpSpPr>
          <p:grpSpPr bwMode="auto">
            <a:xfrm>
              <a:off x="4848" y="576"/>
              <a:ext cx="263" cy="189"/>
              <a:chOff x="4848" y="576"/>
              <a:chExt cx="263" cy="189"/>
            </a:xfrm>
          </p:grpSpPr>
          <p:sp>
            <p:nvSpPr>
              <p:cNvPr id="1035" name="Rectangle 11"/>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sp>
            <p:nvSpPr>
              <p:cNvPr id="1036" name="Rectangle 12"/>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grpSp>
        <p:grpSp>
          <p:nvGrpSpPr>
            <p:cNvPr id="1040" name="Group 16"/>
            <p:cNvGrpSpPr>
              <a:grpSpLocks/>
            </p:cNvGrpSpPr>
            <p:nvPr/>
          </p:nvGrpSpPr>
          <p:grpSpPr bwMode="auto">
            <a:xfrm>
              <a:off x="4418" y="576"/>
              <a:ext cx="386" cy="189"/>
              <a:chOff x="4418" y="576"/>
              <a:chExt cx="386" cy="189"/>
            </a:xfrm>
          </p:grpSpPr>
          <p:sp>
            <p:nvSpPr>
              <p:cNvPr id="1038" name="Rectangle 14"/>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sp>
            <p:nvSpPr>
              <p:cNvPr id="1039" name="Rectangle 15"/>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grpSp>
        <p:grpSp>
          <p:nvGrpSpPr>
            <p:cNvPr id="1045" name="Group 21"/>
            <p:cNvGrpSpPr>
              <a:grpSpLocks/>
            </p:cNvGrpSpPr>
            <p:nvPr/>
          </p:nvGrpSpPr>
          <p:grpSpPr bwMode="auto">
            <a:xfrm>
              <a:off x="3183" y="576"/>
              <a:ext cx="1191" cy="189"/>
              <a:chOff x="3183" y="576"/>
              <a:chExt cx="1191" cy="189"/>
            </a:xfrm>
          </p:grpSpPr>
          <p:sp>
            <p:nvSpPr>
              <p:cNvPr id="1041" name="Rectangle 17"/>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sp>
            <p:nvSpPr>
              <p:cNvPr id="1042" name="Rectangle 18"/>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sp>
            <p:nvSpPr>
              <p:cNvPr id="1043" name="Rectangle 19"/>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sp>
            <p:nvSpPr>
              <p:cNvPr id="1044" name="Rectangle 20"/>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grpSp>
        <p:grpSp>
          <p:nvGrpSpPr>
            <p:cNvPr id="1048" name="Group 24"/>
            <p:cNvGrpSpPr>
              <a:grpSpLocks/>
            </p:cNvGrpSpPr>
            <p:nvPr/>
          </p:nvGrpSpPr>
          <p:grpSpPr bwMode="auto">
            <a:xfrm>
              <a:off x="0" y="576"/>
              <a:ext cx="3143" cy="189"/>
              <a:chOff x="0" y="576"/>
              <a:chExt cx="3143" cy="189"/>
            </a:xfrm>
          </p:grpSpPr>
          <p:sp>
            <p:nvSpPr>
              <p:cNvPr id="1046" name="Rectangle 22"/>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sp>
            <p:nvSpPr>
              <p:cNvPr id="1047" name="Rectangle 23"/>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sz="1800" dirty="0"/>
              </a:p>
            </p:txBody>
          </p:sp>
        </p:grpSp>
      </p:grpSp>
      <p:sp>
        <p:nvSpPr>
          <p:cNvPr id="24" name="TextBox 23"/>
          <p:cNvSpPr txBox="1"/>
          <p:nvPr userDrawn="1"/>
        </p:nvSpPr>
        <p:spPr>
          <a:xfrm>
            <a:off x="1" y="1"/>
            <a:ext cx="3917867" cy="276999"/>
          </a:xfrm>
          <a:prstGeom prst="rect">
            <a:avLst/>
          </a:prstGeom>
          <a:noFill/>
        </p:spPr>
        <p:txBody>
          <a:bodyPr wrap="none" rtlCol="0">
            <a:spAutoFit/>
          </a:bodyPr>
          <a:lstStyle/>
          <a:p>
            <a:r>
              <a:rPr lang="en-US" sz="1200" dirty="0">
                <a:solidFill>
                  <a:srgbClr val="00B050"/>
                </a:solidFill>
              </a:rPr>
              <a:t>CONTROLLED</a:t>
            </a:r>
            <a:r>
              <a:rPr lang="en-US" sz="1200" baseline="0" dirty="0">
                <a:solidFill>
                  <a:srgbClr val="00B050"/>
                </a:solidFill>
              </a:rPr>
              <a:t> </a:t>
            </a:r>
            <a:r>
              <a:rPr lang="en-US" sz="1200" dirty="0">
                <a:solidFill>
                  <a:srgbClr val="00B050"/>
                </a:solidFill>
              </a:rPr>
              <a:t>UNCLASSIFIED INFORMATION (CUI)</a:t>
            </a:r>
          </a:p>
        </p:txBody>
      </p:sp>
      <p:sp>
        <p:nvSpPr>
          <p:cNvPr id="25" name="TextBox 24"/>
          <p:cNvSpPr txBox="1"/>
          <p:nvPr userDrawn="1"/>
        </p:nvSpPr>
        <p:spPr>
          <a:xfrm>
            <a:off x="7010401" y="6629401"/>
            <a:ext cx="3917867" cy="276999"/>
          </a:xfrm>
          <a:prstGeom prst="rect">
            <a:avLst/>
          </a:prstGeom>
          <a:noFill/>
        </p:spPr>
        <p:txBody>
          <a:bodyPr wrap="none" rtlCol="0">
            <a:spAutoFit/>
          </a:bodyPr>
          <a:lstStyle/>
          <a:p>
            <a:r>
              <a:rPr lang="en-US" sz="1200" dirty="0">
                <a:solidFill>
                  <a:srgbClr val="00B050"/>
                </a:solidFill>
              </a:rPr>
              <a:t>CONTROLLED</a:t>
            </a:r>
            <a:r>
              <a:rPr lang="en-US" sz="1200" baseline="0" dirty="0">
                <a:solidFill>
                  <a:srgbClr val="00B050"/>
                </a:solidFill>
              </a:rPr>
              <a:t> </a:t>
            </a:r>
            <a:r>
              <a:rPr lang="en-US" sz="1200" dirty="0">
                <a:solidFill>
                  <a:srgbClr val="00B050"/>
                </a:solidFill>
              </a:rPr>
              <a:t>UNCLASSIFIED INFORMATION (CUI)</a:t>
            </a:r>
          </a:p>
        </p:txBody>
      </p:sp>
    </p:spTree>
    <p:extLst>
      <p:ext uri="{BB962C8B-B14F-4D97-AF65-F5344CB8AC3E}">
        <p14:creationId xmlns:p14="http://schemas.microsoft.com/office/powerpoint/2010/main" val="31482787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75" r:id="rId13"/>
  </p:sldLayoutIdLst>
  <p:hf hdr="0" ftr="0" dt="0"/>
  <p:txStyles>
    <p:titleStyle>
      <a:lvl1pPr algn="r" rtl="0" eaLnBrk="0" fontAlgn="base" hangingPunct="0">
        <a:spcBef>
          <a:spcPct val="0"/>
        </a:spcBef>
        <a:spcAft>
          <a:spcPct val="0"/>
        </a:spcAft>
        <a:defRPr sz="2800" b="1" i="1">
          <a:solidFill>
            <a:srgbClr val="000000"/>
          </a:solidFill>
          <a:latin typeface="+mj-lt"/>
          <a:ea typeface="+mj-ea"/>
          <a:cs typeface="+mj-cs"/>
        </a:defRPr>
      </a:lvl1pPr>
      <a:lvl2pPr algn="r" rtl="0" eaLnBrk="0" fontAlgn="base" hangingPunct="0">
        <a:spcBef>
          <a:spcPct val="0"/>
        </a:spcBef>
        <a:spcAft>
          <a:spcPct val="0"/>
        </a:spcAft>
        <a:defRPr sz="2800" b="1" i="1">
          <a:solidFill>
            <a:srgbClr val="000000"/>
          </a:solidFill>
          <a:latin typeface="Times New Roman" pitchFamily="18" charset="0"/>
        </a:defRPr>
      </a:lvl2pPr>
      <a:lvl3pPr algn="r" rtl="0" eaLnBrk="0" fontAlgn="base" hangingPunct="0">
        <a:spcBef>
          <a:spcPct val="0"/>
        </a:spcBef>
        <a:spcAft>
          <a:spcPct val="0"/>
        </a:spcAft>
        <a:defRPr sz="2800" b="1" i="1">
          <a:solidFill>
            <a:srgbClr val="000000"/>
          </a:solidFill>
          <a:latin typeface="Times New Roman" pitchFamily="18" charset="0"/>
        </a:defRPr>
      </a:lvl3pPr>
      <a:lvl4pPr algn="r" rtl="0" eaLnBrk="0" fontAlgn="base" hangingPunct="0">
        <a:spcBef>
          <a:spcPct val="0"/>
        </a:spcBef>
        <a:spcAft>
          <a:spcPct val="0"/>
        </a:spcAft>
        <a:defRPr sz="2800" b="1" i="1">
          <a:solidFill>
            <a:srgbClr val="000000"/>
          </a:solidFill>
          <a:latin typeface="Times New Roman" pitchFamily="18" charset="0"/>
        </a:defRPr>
      </a:lvl4pPr>
      <a:lvl5pPr algn="r" rtl="0" eaLnBrk="0" fontAlgn="base" hangingPunct="0">
        <a:spcBef>
          <a:spcPct val="0"/>
        </a:spcBef>
        <a:spcAft>
          <a:spcPct val="0"/>
        </a:spcAft>
        <a:defRPr sz="2800" b="1" i="1">
          <a:solidFill>
            <a:srgbClr val="000000"/>
          </a:solidFill>
          <a:latin typeface="Times New Roman" pitchFamily="18" charset="0"/>
        </a:defRPr>
      </a:lvl5pPr>
      <a:lvl6pPr marL="457200" algn="r" rtl="0" eaLnBrk="0" fontAlgn="base" hangingPunct="0">
        <a:spcBef>
          <a:spcPct val="0"/>
        </a:spcBef>
        <a:spcAft>
          <a:spcPct val="0"/>
        </a:spcAft>
        <a:defRPr sz="2800" b="1" i="1">
          <a:solidFill>
            <a:srgbClr val="000000"/>
          </a:solidFill>
          <a:latin typeface="Times New Roman" pitchFamily="18" charset="0"/>
        </a:defRPr>
      </a:lvl6pPr>
      <a:lvl7pPr marL="914400" algn="r" rtl="0" eaLnBrk="0" fontAlgn="base" hangingPunct="0">
        <a:spcBef>
          <a:spcPct val="0"/>
        </a:spcBef>
        <a:spcAft>
          <a:spcPct val="0"/>
        </a:spcAft>
        <a:defRPr sz="2800" b="1" i="1">
          <a:solidFill>
            <a:srgbClr val="000000"/>
          </a:solidFill>
          <a:latin typeface="Times New Roman" pitchFamily="18" charset="0"/>
        </a:defRPr>
      </a:lvl7pPr>
      <a:lvl8pPr marL="1371600" algn="r" rtl="0" eaLnBrk="0" fontAlgn="base" hangingPunct="0">
        <a:spcBef>
          <a:spcPct val="0"/>
        </a:spcBef>
        <a:spcAft>
          <a:spcPct val="0"/>
        </a:spcAft>
        <a:defRPr sz="2800" b="1" i="1">
          <a:solidFill>
            <a:srgbClr val="000000"/>
          </a:solidFill>
          <a:latin typeface="Times New Roman" pitchFamily="18" charset="0"/>
        </a:defRPr>
      </a:lvl8pPr>
      <a:lvl9pPr marL="1828800" algn="r" rtl="0" eaLnBrk="0" fontAlgn="base" hangingPunct="0">
        <a:spcBef>
          <a:spcPct val="0"/>
        </a:spcBef>
        <a:spcAft>
          <a:spcPct val="0"/>
        </a:spcAft>
        <a:defRPr sz="2800" b="1" i="1">
          <a:solidFill>
            <a:srgbClr val="000000"/>
          </a:solidFill>
          <a:latin typeface="Times New Roman" pitchFamily="18" charset="0"/>
        </a:defRPr>
      </a:lvl9pPr>
    </p:titleStyle>
    <p:bodyStyle>
      <a:lvl1pPr marL="171450" indent="-171450" algn="l" rtl="0" eaLnBrk="0" fontAlgn="base" hangingPunct="0">
        <a:lnSpc>
          <a:spcPct val="95000"/>
        </a:lnSpc>
        <a:spcBef>
          <a:spcPct val="35000"/>
        </a:spcBef>
        <a:spcAft>
          <a:spcPct val="0"/>
        </a:spcAft>
        <a:buChar char="•"/>
        <a:defRPr sz="2000" b="1">
          <a:solidFill>
            <a:schemeClr val="tx1"/>
          </a:solidFill>
          <a:latin typeface="+mn-lt"/>
          <a:ea typeface="+mn-ea"/>
          <a:cs typeface="+mn-cs"/>
        </a:defRPr>
      </a:lvl1pPr>
      <a:lvl2pPr marL="514350" indent="-228600" algn="l" rtl="0" eaLnBrk="0" fontAlgn="base" hangingPunct="0">
        <a:lnSpc>
          <a:spcPct val="95000"/>
        </a:lnSpc>
        <a:spcBef>
          <a:spcPct val="35000"/>
        </a:spcBef>
        <a:spcAft>
          <a:spcPct val="0"/>
        </a:spcAft>
        <a:buChar char="–"/>
        <a:defRPr sz="2000" b="1">
          <a:solidFill>
            <a:schemeClr val="tx1"/>
          </a:solidFill>
          <a:latin typeface="+mn-lt"/>
        </a:defRPr>
      </a:lvl2pPr>
      <a:lvl3pPr marL="796925" indent="-168275" algn="l" rtl="0" eaLnBrk="0" fontAlgn="base" hangingPunct="0">
        <a:lnSpc>
          <a:spcPct val="95000"/>
        </a:lnSpc>
        <a:spcBef>
          <a:spcPct val="35000"/>
        </a:spcBef>
        <a:spcAft>
          <a:spcPct val="0"/>
        </a:spcAft>
        <a:buChar char="•"/>
        <a:defRPr sz="2000" b="1">
          <a:solidFill>
            <a:schemeClr val="tx1"/>
          </a:solidFill>
          <a:latin typeface="+mn-lt"/>
        </a:defRPr>
      </a:lvl3pPr>
      <a:lvl4pPr marL="1135063" indent="-223838" algn="l" rtl="0" eaLnBrk="0" fontAlgn="base" hangingPunct="0">
        <a:lnSpc>
          <a:spcPct val="95000"/>
        </a:lnSpc>
        <a:spcBef>
          <a:spcPct val="35000"/>
        </a:spcBef>
        <a:spcAft>
          <a:spcPct val="0"/>
        </a:spcAft>
        <a:buChar char="–"/>
        <a:defRPr sz="2000" b="1">
          <a:solidFill>
            <a:schemeClr val="tx1"/>
          </a:solidFill>
          <a:latin typeface="+mn-lt"/>
        </a:defRPr>
      </a:lvl4pPr>
      <a:lvl5pPr marL="1425575" indent="-176213" algn="l" rtl="0" eaLnBrk="0" fontAlgn="base" hangingPunct="0">
        <a:lnSpc>
          <a:spcPct val="95000"/>
        </a:lnSpc>
        <a:spcBef>
          <a:spcPct val="35000"/>
        </a:spcBef>
        <a:spcAft>
          <a:spcPct val="0"/>
        </a:spcAft>
        <a:buChar char="•"/>
        <a:defRPr sz="2000" b="1">
          <a:solidFill>
            <a:schemeClr val="tx1"/>
          </a:solidFill>
          <a:latin typeface="+mn-lt"/>
        </a:defRPr>
      </a:lvl5pPr>
      <a:lvl6pPr marL="1882775" indent="-176213" algn="l" rtl="0" eaLnBrk="0" fontAlgn="base" hangingPunct="0">
        <a:lnSpc>
          <a:spcPct val="95000"/>
        </a:lnSpc>
        <a:spcBef>
          <a:spcPct val="35000"/>
        </a:spcBef>
        <a:spcAft>
          <a:spcPct val="0"/>
        </a:spcAft>
        <a:buChar char="•"/>
        <a:defRPr sz="2000" b="1">
          <a:solidFill>
            <a:schemeClr val="tx1"/>
          </a:solidFill>
          <a:latin typeface="+mn-lt"/>
        </a:defRPr>
      </a:lvl6pPr>
      <a:lvl7pPr marL="2339975" indent="-176213" algn="l" rtl="0" eaLnBrk="0" fontAlgn="base" hangingPunct="0">
        <a:lnSpc>
          <a:spcPct val="95000"/>
        </a:lnSpc>
        <a:spcBef>
          <a:spcPct val="35000"/>
        </a:spcBef>
        <a:spcAft>
          <a:spcPct val="0"/>
        </a:spcAft>
        <a:buChar char="•"/>
        <a:defRPr sz="2000" b="1">
          <a:solidFill>
            <a:schemeClr val="tx1"/>
          </a:solidFill>
          <a:latin typeface="+mn-lt"/>
        </a:defRPr>
      </a:lvl7pPr>
      <a:lvl8pPr marL="2797175" indent="-176213" algn="l" rtl="0" eaLnBrk="0" fontAlgn="base" hangingPunct="0">
        <a:lnSpc>
          <a:spcPct val="95000"/>
        </a:lnSpc>
        <a:spcBef>
          <a:spcPct val="35000"/>
        </a:spcBef>
        <a:spcAft>
          <a:spcPct val="0"/>
        </a:spcAft>
        <a:buChar char="•"/>
        <a:defRPr sz="2000" b="1">
          <a:solidFill>
            <a:schemeClr val="tx1"/>
          </a:solidFill>
          <a:latin typeface="+mn-lt"/>
        </a:defRPr>
      </a:lvl8pPr>
      <a:lvl9pPr marL="3254375" indent="-176213" algn="l" rtl="0" eaLnBrk="0" fontAlgn="base" hangingPunct="0">
        <a:lnSpc>
          <a:spcPct val="95000"/>
        </a:lnSpc>
        <a:spcBef>
          <a:spcPct val="35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1625600" y="152400"/>
            <a:ext cx="10464800" cy="647700"/>
          </a:xfrm>
          <a:prstGeom prst="rect">
            <a:avLst/>
          </a:prstGeom>
          <a:noFill/>
          <a:ln w="9525">
            <a:noFill/>
            <a:miter lim="800000"/>
            <a:headEnd/>
            <a:tailEnd/>
          </a:ln>
        </p:spPr>
        <p:txBody>
          <a:bodyPr vert="horz" wrap="square" lIns="45715" tIns="46033" rIns="45715" bIns="46033" numCol="1" anchor="b" anchorCtr="0" compatLnSpc="1">
            <a:prstTxWarp prst="textNoShape">
              <a:avLst/>
            </a:prstTxWarp>
          </a:bodyPr>
          <a:lstStyle/>
          <a:p>
            <a:pPr lvl="0"/>
            <a:endParaRPr lang="en-US"/>
          </a:p>
        </p:txBody>
      </p:sp>
      <p:sp>
        <p:nvSpPr>
          <p:cNvPr id="1029" name="Rectangle 5"/>
          <p:cNvSpPr>
            <a:spLocks noGrp="1" noChangeArrowheads="1"/>
          </p:cNvSpPr>
          <p:nvPr>
            <p:ph type="body" idx="1"/>
          </p:nvPr>
        </p:nvSpPr>
        <p:spPr bwMode="auto">
          <a:xfrm>
            <a:off x="609600" y="1143001"/>
            <a:ext cx="10972800" cy="5214938"/>
          </a:xfrm>
          <a:prstGeom prst="rect">
            <a:avLst/>
          </a:prstGeom>
          <a:noFill/>
          <a:ln w="12700">
            <a:noFill/>
            <a:miter lim="800000"/>
            <a:headEnd/>
            <a:tailEnd/>
          </a:ln>
        </p:spPr>
        <p:txBody>
          <a:bodyPr vert="horz" wrap="square" lIns="91429" tIns="45715" rIns="91429" bIns="457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 name="Group 6"/>
          <p:cNvGrpSpPr>
            <a:grpSpLocks/>
          </p:cNvGrpSpPr>
          <p:nvPr/>
        </p:nvGrpSpPr>
        <p:grpSpPr bwMode="auto">
          <a:xfrm>
            <a:off x="101601" y="762000"/>
            <a:ext cx="11988800" cy="152400"/>
            <a:chOff x="0" y="576"/>
            <a:chExt cx="5282" cy="189"/>
          </a:xfrm>
        </p:grpSpPr>
        <p:grpSp>
          <p:nvGrpSpPr>
            <p:cNvPr id="3" name="Group 7"/>
            <p:cNvGrpSpPr>
              <a:grpSpLocks/>
            </p:cNvGrpSpPr>
            <p:nvPr/>
          </p:nvGrpSpPr>
          <p:grpSpPr bwMode="auto">
            <a:xfrm>
              <a:off x="5158" y="576"/>
              <a:ext cx="124" cy="189"/>
              <a:chOff x="5158" y="576"/>
              <a:chExt cx="124" cy="189"/>
            </a:xfrm>
          </p:grpSpPr>
          <p:sp>
            <p:nvSpPr>
              <p:cNvPr id="279560" name="Rectangle 8"/>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279561" name="Rectangle 9"/>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grpSp>
        <p:grpSp>
          <p:nvGrpSpPr>
            <p:cNvPr id="4" name="Group 10"/>
            <p:cNvGrpSpPr>
              <a:grpSpLocks/>
            </p:cNvGrpSpPr>
            <p:nvPr/>
          </p:nvGrpSpPr>
          <p:grpSpPr bwMode="auto">
            <a:xfrm>
              <a:off x="4848" y="576"/>
              <a:ext cx="263" cy="189"/>
              <a:chOff x="4848" y="576"/>
              <a:chExt cx="263" cy="189"/>
            </a:xfrm>
          </p:grpSpPr>
          <p:sp>
            <p:nvSpPr>
              <p:cNvPr id="279563" name="Rectangle 11"/>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279564" name="Rectangle 12"/>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grpSp>
        <p:grpSp>
          <p:nvGrpSpPr>
            <p:cNvPr id="5" name="Group 13"/>
            <p:cNvGrpSpPr>
              <a:grpSpLocks/>
            </p:cNvGrpSpPr>
            <p:nvPr/>
          </p:nvGrpSpPr>
          <p:grpSpPr bwMode="auto">
            <a:xfrm>
              <a:off x="4418" y="576"/>
              <a:ext cx="386" cy="189"/>
              <a:chOff x="4418" y="576"/>
              <a:chExt cx="386" cy="189"/>
            </a:xfrm>
          </p:grpSpPr>
          <p:sp>
            <p:nvSpPr>
              <p:cNvPr id="279566" name="Rectangle 14"/>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279567" name="Rectangle 15"/>
              <p:cNvSpPr>
                <a:spLocks noChangeArrowheads="1"/>
              </p:cNvSpPr>
              <p:nvPr/>
            </p:nvSpPr>
            <p:spPr bwMode="auto">
              <a:xfrm>
                <a:off x="4418" y="576"/>
                <a:ext cx="18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grpSp>
        <p:grpSp>
          <p:nvGrpSpPr>
            <p:cNvPr id="6" name="Group 16"/>
            <p:cNvGrpSpPr>
              <a:grpSpLocks/>
            </p:cNvGrpSpPr>
            <p:nvPr/>
          </p:nvGrpSpPr>
          <p:grpSpPr bwMode="auto">
            <a:xfrm>
              <a:off x="3183" y="576"/>
              <a:ext cx="1191" cy="189"/>
              <a:chOff x="3183" y="576"/>
              <a:chExt cx="1191" cy="189"/>
            </a:xfrm>
          </p:grpSpPr>
          <p:sp>
            <p:nvSpPr>
              <p:cNvPr id="279569" name="Rectangle 17"/>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279570" name="Rectangle 18"/>
              <p:cNvSpPr>
                <a:spLocks noChangeArrowheads="1"/>
              </p:cNvSpPr>
              <p:nvPr/>
            </p:nvSpPr>
            <p:spPr bwMode="auto">
              <a:xfrm>
                <a:off x="4155"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279571" name="Rectangle 19"/>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279572" name="Rectangle 20"/>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grpSp>
        <p:grpSp>
          <p:nvGrpSpPr>
            <p:cNvPr id="7" name="Group 21"/>
            <p:cNvGrpSpPr>
              <a:grpSpLocks/>
            </p:cNvGrpSpPr>
            <p:nvPr/>
          </p:nvGrpSpPr>
          <p:grpSpPr bwMode="auto">
            <a:xfrm>
              <a:off x="0" y="576"/>
              <a:ext cx="3143" cy="189"/>
              <a:chOff x="0" y="576"/>
              <a:chExt cx="3143" cy="189"/>
            </a:xfrm>
          </p:grpSpPr>
          <p:sp>
            <p:nvSpPr>
              <p:cNvPr id="279574" name="Rectangle 22"/>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sp>
            <p:nvSpPr>
              <p:cNvPr id="279575" name="Rectangle 23"/>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srgbClr val="000000"/>
                  </a:solidFill>
                  <a:latin typeface="Arial"/>
                  <a:cs typeface="Arial" charset="0"/>
                </a:endParaRPr>
              </a:p>
            </p:txBody>
          </p:sp>
        </p:grpSp>
      </p:grpSp>
      <p:sp useBgFill="1">
        <p:nvSpPr>
          <p:cNvPr id="279576" name="Rectangle 24"/>
          <p:cNvSpPr>
            <a:spLocks noChangeArrowheads="1"/>
          </p:cNvSpPr>
          <p:nvPr/>
        </p:nvSpPr>
        <p:spPr bwMode="auto">
          <a:xfrm>
            <a:off x="103719" y="87313"/>
            <a:ext cx="2226733" cy="184666"/>
          </a:xfrm>
          <a:prstGeom prst="rect">
            <a:avLst/>
          </a:prstGeom>
          <a:ln w="9525">
            <a:noFill/>
            <a:miter lim="800000"/>
            <a:headEnd/>
            <a:tailEnd/>
          </a:ln>
          <a:effectLst/>
        </p:spPr>
        <p:txBody>
          <a:bodyPr lIns="0" tIns="0" rIns="0" bIns="0">
            <a:spAutoFit/>
          </a:bodyPr>
          <a:lstStyle/>
          <a:p>
            <a:pPr algn="ctr" eaLnBrk="0" fontAlgn="auto" hangingPunct="0">
              <a:spcBef>
                <a:spcPts val="0"/>
              </a:spcBef>
              <a:spcAft>
                <a:spcPts val="0"/>
              </a:spcAft>
              <a:defRPr/>
            </a:pPr>
            <a:r>
              <a:rPr lang="en-US" sz="1200" dirty="0">
                <a:solidFill>
                  <a:srgbClr val="008000"/>
                </a:solidFill>
                <a:latin typeface="Arial"/>
                <a:cs typeface="Arial" charset="0"/>
              </a:rPr>
              <a:t>UNCLASSIFIED</a:t>
            </a:r>
          </a:p>
        </p:txBody>
      </p:sp>
      <p:sp>
        <p:nvSpPr>
          <p:cNvPr id="8" name="Slide Number Placeholder 7"/>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231FB-1854-496D-B8A3-7E2258D71757}"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43681524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r" rtl="0" eaLnBrk="1" fontAlgn="base" hangingPunct="1">
        <a:spcBef>
          <a:spcPct val="0"/>
        </a:spcBef>
        <a:spcAft>
          <a:spcPct val="0"/>
        </a:spcAft>
        <a:defRPr sz="2800" b="1" i="1">
          <a:solidFill>
            <a:srgbClr val="000000"/>
          </a:solidFill>
          <a:latin typeface="+mj-lt"/>
          <a:ea typeface="+mj-ea"/>
          <a:cs typeface="+mj-cs"/>
        </a:defRPr>
      </a:lvl1pPr>
      <a:lvl2pPr algn="r" rtl="0" eaLnBrk="1" fontAlgn="base" hangingPunct="1">
        <a:spcBef>
          <a:spcPct val="0"/>
        </a:spcBef>
        <a:spcAft>
          <a:spcPct val="0"/>
        </a:spcAft>
        <a:defRPr sz="2800" b="1" i="1">
          <a:solidFill>
            <a:srgbClr val="000000"/>
          </a:solidFill>
          <a:latin typeface="Times New Roman" pitchFamily="18" charset="0"/>
        </a:defRPr>
      </a:lvl2pPr>
      <a:lvl3pPr algn="r" rtl="0" eaLnBrk="1" fontAlgn="base" hangingPunct="1">
        <a:spcBef>
          <a:spcPct val="0"/>
        </a:spcBef>
        <a:spcAft>
          <a:spcPct val="0"/>
        </a:spcAft>
        <a:defRPr sz="2800" b="1" i="1">
          <a:solidFill>
            <a:srgbClr val="000000"/>
          </a:solidFill>
          <a:latin typeface="Times New Roman" pitchFamily="18" charset="0"/>
        </a:defRPr>
      </a:lvl3pPr>
      <a:lvl4pPr algn="r" rtl="0" eaLnBrk="1" fontAlgn="base" hangingPunct="1">
        <a:spcBef>
          <a:spcPct val="0"/>
        </a:spcBef>
        <a:spcAft>
          <a:spcPct val="0"/>
        </a:spcAft>
        <a:defRPr sz="2800" b="1" i="1">
          <a:solidFill>
            <a:srgbClr val="000000"/>
          </a:solidFill>
          <a:latin typeface="Times New Roman" pitchFamily="18" charset="0"/>
        </a:defRPr>
      </a:lvl4pPr>
      <a:lvl5pPr algn="r" rtl="0" eaLnBrk="1" fontAlgn="base" hangingPunct="1">
        <a:spcBef>
          <a:spcPct val="0"/>
        </a:spcBef>
        <a:spcAft>
          <a:spcPct val="0"/>
        </a:spcAft>
        <a:defRPr sz="2800" b="1" i="1">
          <a:solidFill>
            <a:srgbClr val="000000"/>
          </a:solidFill>
          <a:latin typeface="Times New Roman" pitchFamily="18" charset="0"/>
        </a:defRPr>
      </a:lvl5pPr>
      <a:lvl6pPr marL="457146" algn="r" rtl="0" eaLnBrk="1" fontAlgn="base" hangingPunct="1">
        <a:spcBef>
          <a:spcPct val="0"/>
        </a:spcBef>
        <a:spcAft>
          <a:spcPct val="0"/>
        </a:spcAft>
        <a:defRPr sz="2800" b="1" i="1">
          <a:solidFill>
            <a:srgbClr val="000000"/>
          </a:solidFill>
          <a:latin typeface="Times New Roman" pitchFamily="18" charset="0"/>
        </a:defRPr>
      </a:lvl6pPr>
      <a:lvl7pPr marL="914291" algn="r" rtl="0" eaLnBrk="1" fontAlgn="base" hangingPunct="1">
        <a:spcBef>
          <a:spcPct val="0"/>
        </a:spcBef>
        <a:spcAft>
          <a:spcPct val="0"/>
        </a:spcAft>
        <a:defRPr sz="2800" b="1" i="1">
          <a:solidFill>
            <a:srgbClr val="000000"/>
          </a:solidFill>
          <a:latin typeface="Times New Roman" pitchFamily="18" charset="0"/>
        </a:defRPr>
      </a:lvl7pPr>
      <a:lvl8pPr marL="1371437" algn="r" rtl="0" eaLnBrk="1" fontAlgn="base" hangingPunct="1">
        <a:spcBef>
          <a:spcPct val="0"/>
        </a:spcBef>
        <a:spcAft>
          <a:spcPct val="0"/>
        </a:spcAft>
        <a:defRPr sz="2800" b="1" i="1">
          <a:solidFill>
            <a:srgbClr val="000000"/>
          </a:solidFill>
          <a:latin typeface="Times New Roman" pitchFamily="18" charset="0"/>
        </a:defRPr>
      </a:lvl8pPr>
      <a:lvl9pPr marL="1828583" algn="r" rtl="0" eaLnBrk="1" fontAlgn="base" hangingPunct="1">
        <a:spcBef>
          <a:spcPct val="0"/>
        </a:spcBef>
        <a:spcAft>
          <a:spcPct val="0"/>
        </a:spcAft>
        <a:defRPr sz="2800" b="1" i="1">
          <a:solidFill>
            <a:srgbClr val="000000"/>
          </a:solidFill>
          <a:latin typeface="Times New Roman" pitchFamily="18" charset="0"/>
        </a:defRPr>
      </a:lvl9pPr>
    </p:titleStyle>
    <p:bodyStyle>
      <a:lvl1pPr marL="171430" indent="-171430" algn="l" rtl="0" eaLnBrk="1" fontAlgn="base" hangingPunct="1">
        <a:lnSpc>
          <a:spcPct val="95000"/>
        </a:lnSpc>
        <a:spcBef>
          <a:spcPct val="35000"/>
        </a:spcBef>
        <a:spcAft>
          <a:spcPct val="0"/>
        </a:spcAft>
        <a:buChar char="•"/>
        <a:defRPr sz="2000" b="1">
          <a:solidFill>
            <a:schemeClr val="tx1"/>
          </a:solidFill>
          <a:latin typeface="+mn-lt"/>
          <a:ea typeface="+mn-ea"/>
          <a:cs typeface="+mn-cs"/>
        </a:defRPr>
      </a:lvl1pPr>
      <a:lvl2pPr marL="514289" indent="-228573" algn="l" rtl="0" eaLnBrk="1" fontAlgn="base" hangingPunct="1">
        <a:lnSpc>
          <a:spcPct val="95000"/>
        </a:lnSpc>
        <a:spcBef>
          <a:spcPct val="35000"/>
        </a:spcBef>
        <a:spcAft>
          <a:spcPct val="0"/>
        </a:spcAft>
        <a:buChar char="–"/>
        <a:defRPr sz="2000" b="1">
          <a:solidFill>
            <a:schemeClr val="tx1"/>
          </a:solidFill>
          <a:latin typeface="+mn-lt"/>
        </a:defRPr>
      </a:lvl2pPr>
      <a:lvl3pPr marL="796831" indent="-168255" algn="l" rtl="0" eaLnBrk="1" fontAlgn="base" hangingPunct="1">
        <a:lnSpc>
          <a:spcPct val="95000"/>
        </a:lnSpc>
        <a:spcBef>
          <a:spcPct val="35000"/>
        </a:spcBef>
        <a:spcAft>
          <a:spcPct val="0"/>
        </a:spcAft>
        <a:buChar char="•"/>
        <a:defRPr sz="2000" b="1">
          <a:solidFill>
            <a:schemeClr val="tx1"/>
          </a:solidFill>
          <a:latin typeface="+mn-lt"/>
        </a:defRPr>
      </a:lvl3pPr>
      <a:lvl4pPr marL="1134928" indent="-223812" algn="l" rtl="0" eaLnBrk="1" fontAlgn="base" hangingPunct="1">
        <a:lnSpc>
          <a:spcPct val="95000"/>
        </a:lnSpc>
        <a:spcBef>
          <a:spcPct val="35000"/>
        </a:spcBef>
        <a:spcAft>
          <a:spcPct val="0"/>
        </a:spcAft>
        <a:buChar char="–"/>
        <a:defRPr sz="2000" b="1">
          <a:solidFill>
            <a:schemeClr val="tx1"/>
          </a:solidFill>
          <a:latin typeface="+mn-lt"/>
        </a:defRPr>
      </a:lvl4pPr>
      <a:lvl5pPr marL="1425406" indent="-176192" algn="l" rtl="0" eaLnBrk="1" fontAlgn="base" hangingPunct="1">
        <a:lnSpc>
          <a:spcPct val="95000"/>
        </a:lnSpc>
        <a:spcBef>
          <a:spcPct val="35000"/>
        </a:spcBef>
        <a:spcAft>
          <a:spcPct val="0"/>
        </a:spcAft>
        <a:buChar char="•"/>
        <a:defRPr sz="2000" b="1">
          <a:solidFill>
            <a:schemeClr val="tx1"/>
          </a:solidFill>
          <a:latin typeface="+mn-lt"/>
        </a:defRPr>
      </a:lvl5pPr>
      <a:lvl6pPr marL="1882552" indent="-176192" algn="l" rtl="0" eaLnBrk="1" fontAlgn="base" hangingPunct="1">
        <a:lnSpc>
          <a:spcPct val="95000"/>
        </a:lnSpc>
        <a:spcBef>
          <a:spcPct val="35000"/>
        </a:spcBef>
        <a:spcAft>
          <a:spcPct val="0"/>
        </a:spcAft>
        <a:buChar char="•"/>
        <a:defRPr sz="2000" b="1">
          <a:solidFill>
            <a:schemeClr val="tx1"/>
          </a:solidFill>
          <a:latin typeface="+mn-lt"/>
        </a:defRPr>
      </a:lvl6pPr>
      <a:lvl7pPr marL="2339698" indent="-176192" algn="l" rtl="0" eaLnBrk="1" fontAlgn="base" hangingPunct="1">
        <a:lnSpc>
          <a:spcPct val="95000"/>
        </a:lnSpc>
        <a:spcBef>
          <a:spcPct val="35000"/>
        </a:spcBef>
        <a:spcAft>
          <a:spcPct val="0"/>
        </a:spcAft>
        <a:buChar char="•"/>
        <a:defRPr sz="2000" b="1">
          <a:solidFill>
            <a:schemeClr val="tx1"/>
          </a:solidFill>
          <a:latin typeface="+mn-lt"/>
        </a:defRPr>
      </a:lvl7pPr>
      <a:lvl8pPr marL="2796843" indent="-176192" algn="l" rtl="0" eaLnBrk="1" fontAlgn="base" hangingPunct="1">
        <a:lnSpc>
          <a:spcPct val="95000"/>
        </a:lnSpc>
        <a:spcBef>
          <a:spcPct val="35000"/>
        </a:spcBef>
        <a:spcAft>
          <a:spcPct val="0"/>
        </a:spcAft>
        <a:buChar char="•"/>
        <a:defRPr sz="2000" b="1">
          <a:solidFill>
            <a:schemeClr val="tx1"/>
          </a:solidFill>
          <a:latin typeface="+mn-lt"/>
        </a:defRPr>
      </a:lvl8pPr>
      <a:lvl9pPr marL="3253989" indent="-176192" algn="l" rtl="0" eaLnBrk="1" fontAlgn="base" hangingPunct="1">
        <a:lnSpc>
          <a:spcPct val="95000"/>
        </a:lnSpc>
        <a:spcBef>
          <a:spcPct val="35000"/>
        </a:spcBef>
        <a:spcAft>
          <a:spcPct val="0"/>
        </a:spcAft>
        <a:buChar char="•"/>
        <a:defRPr sz="2000" b="1">
          <a:solidFill>
            <a:schemeClr val="tx1"/>
          </a:solidFill>
          <a:latin typeface="+mn-lt"/>
        </a:defRPr>
      </a:lvl9pPr>
    </p:bodyStyle>
    <p:otherStyle>
      <a:defPPr>
        <a:defRPr lang="en-US"/>
      </a:defPPr>
      <a:lvl1pPr marL="0" algn="l" defTabSz="914291" rtl="0" eaLnBrk="1" latinLnBrk="0" hangingPunct="1">
        <a:defRPr sz="1800" kern="1200">
          <a:solidFill>
            <a:schemeClr val="tx1"/>
          </a:solidFill>
          <a:latin typeface="+mn-lt"/>
          <a:ea typeface="+mn-ea"/>
          <a:cs typeface="+mn-cs"/>
        </a:defRPr>
      </a:lvl1pPr>
      <a:lvl2pPr marL="457146" algn="l" defTabSz="914291" rtl="0" eaLnBrk="1" latinLnBrk="0" hangingPunct="1">
        <a:defRPr sz="1800" kern="1200">
          <a:solidFill>
            <a:schemeClr val="tx1"/>
          </a:solidFill>
          <a:latin typeface="+mn-lt"/>
          <a:ea typeface="+mn-ea"/>
          <a:cs typeface="+mn-cs"/>
        </a:defRPr>
      </a:lvl2pPr>
      <a:lvl3pPr marL="914291" algn="l" defTabSz="914291" rtl="0" eaLnBrk="1" latinLnBrk="0" hangingPunct="1">
        <a:defRPr sz="1800" kern="1200">
          <a:solidFill>
            <a:schemeClr val="tx1"/>
          </a:solidFill>
          <a:latin typeface="+mn-lt"/>
          <a:ea typeface="+mn-ea"/>
          <a:cs typeface="+mn-cs"/>
        </a:defRPr>
      </a:lvl3pPr>
      <a:lvl4pPr marL="1371437" algn="l" defTabSz="914291" rtl="0" eaLnBrk="1" latinLnBrk="0" hangingPunct="1">
        <a:defRPr sz="1800" kern="1200">
          <a:solidFill>
            <a:schemeClr val="tx1"/>
          </a:solidFill>
          <a:latin typeface="+mn-lt"/>
          <a:ea typeface="+mn-ea"/>
          <a:cs typeface="+mn-cs"/>
        </a:defRPr>
      </a:lvl4pPr>
      <a:lvl5pPr marL="1828583" algn="l" defTabSz="914291" rtl="0" eaLnBrk="1" latinLnBrk="0" hangingPunct="1">
        <a:defRPr sz="1800" kern="1200">
          <a:solidFill>
            <a:schemeClr val="tx1"/>
          </a:solidFill>
          <a:latin typeface="+mn-lt"/>
          <a:ea typeface="+mn-ea"/>
          <a:cs typeface="+mn-cs"/>
        </a:defRPr>
      </a:lvl5pPr>
      <a:lvl6pPr marL="2285729" algn="l" defTabSz="914291" rtl="0" eaLnBrk="1" latinLnBrk="0" hangingPunct="1">
        <a:defRPr sz="1800" kern="1200">
          <a:solidFill>
            <a:schemeClr val="tx1"/>
          </a:solidFill>
          <a:latin typeface="+mn-lt"/>
          <a:ea typeface="+mn-ea"/>
          <a:cs typeface="+mn-cs"/>
        </a:defRPr>
      </a:lvl6pPr>
      <a:lvl7pPr marL="2742874" algn="l" defTabSz="914291" rtl="0" eaLnBrk="1" latinLnBrk="0" hangingPunct="1">
        <a:defRPr sz="1800" kern="1200">
          <a:solidFill>
            <a:schemeClr val="tx1"/>
          </a:solidFill>
          <a:latin typeface="+mn-lt"/>
          <a:ea typeface="+mn-ea"/>
          <a:cs typeface="+mn-cs"/>
        </a:defRPr>
      </a:lvl7pPr>
      <a:lvl8pPr marL="3200021" algn="l" defTabSz="914291" rtl="0" eaLnBrk="1" latinLnBrk="0" hangingPunct="1">
        <a:defRPr sz="1800" kern="1200">
          <a:solidFill>
            <a:schemeClr val="tx1"/>
          </a:solidFill>
          <a:latin typeface="+mn-lt"/>
          <a:ea typeface="+mn-ea"/>
          <a:cs typeface="+mn-cs"/>
        </a:defRPr>
      </a:lvl8pPr>
      <a:lvl9pPr marL="3657166" algn="l" defTabSz="9142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NIEM MILSTDs, CJCSIs, DODIs &amp; STANAGs Candidates </a:t>
            </a:r>
          </a:p>
        </p:txBody>
      </p:sp>
      <p:sp>
        <p:nvSpPr>
          <p:cNvPr id="4" name="Slide Number Placeholder 3"/>
          <p:cNvSpPr>
            <a:spLocks noGrp="1"/>
          </p:cNvSpPr>
          <p:nvPr>
            <p:ph type="sldNum" sz="quarter" idx="11"/>
          </p:nvPr>
        </p:nvSpPr>
        <p:spPr/>
        <p:txBody>
          <a:bodyPr/>
          <a:lstStyle/>
          <a:p>
            <a:pPr>
              <a:defRPr/>
            </a:pPr>
            <a:fld id="{88408636-1850-48E8-AB82-247B00CC3EE4}" type="slidenum">
              <a:rPr lang="en-US" smtClean="0"/>
              <a:pPr>
                <a:defRPr/>
              </a:pPr>
              <a:t>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71170918"/>
              </p:ext>
            </p:extLst>
          </p:nvPr>
        </p:nvGraphicFramePr>
        <p:xfrm>
          <a:off x="444618" y="955168"/>
          <a:ext cx="11518084" cy="5572924"/>
        </p:xfrm>
        <a:graphic>
          <a:graphicData uri="http://schemas.openxmlformats.org/drawingml/2006/table">
            <a:tbl>
              <a:tblPr firstRow="1" bandRow="1">
                <a:tableStyleId>{5940675A-B579-460E-94D1-54222C63F5DA}</a:tableStyleId>
              </a:tblPr>
              <a:tblGrid>
                <a:gridCol w="2843509">
                  <a:extLst>
                    <a:ext uri="{9D8B030D-6E8A-4147-A177-3AD203B41FA5}">
                      <a16:colId xmlns:a16="http://schemas.microsoft.com/office/drawing/2014/main" val="20000"/>
                    </a:ext>
                  </a:extLst>
                </a:gridCol>
                <a:gridCol w="999653">
                  <a:extLst>
                    <a:ext uri="{9D8B030D-6E8A-4147-A177-3AD203B41FA5}">
                      <a16:colId xmlns:a16="http://schemas.microsoft.com/office/drawing/2014/main" val="20001"/>
                    </a:ext>
                  </a:extLst>
                </a:gridCol>
                <a:gridCol w="3345402">
                  <a:extLst>
                    <a:ext uri="{9D8B030D-6E8A-4147-A177-3AD203B41FA5}">
                      <a16:colId xmlns:a16="http://schemas.microsoft.com/office/drawing/2014/main" val="20002"/>
                    </a:ext>
                  </a:extLst>
                </a:gridCol>
                <a:gridCol w="4329520">
                  <a:extLst>
                    <a:ext uri="{9D8B030D-6E8A-4147-A177-3AD203B41FA5}">
                      <a16:colId xmlns:a16="http://schemas.microsoft.com/office/drawing/2014/main" val="20003"/>
                    </a:ext>
                  </a:extLst>
                </a:gridCol>
              </a:tblGrid>
              <a:tr h="349698">
                <a:tc>
                  <a:txBody>
                    <a:bodyPr/>
                    <a:lstStyle/>
                    <a:p>
                      <a:pPr algn="ctr"/>
                      <a:r>
                        <a:rPr lang="en-US" sz="1200" b="1" dirty="0"/>
                        <a:t>Effort</a:t>
                      </a:r>
                    </a:p>
                  </a:txBody>
                  <a:tcPr>
                    <a:solidFill>
                      <a:schemeClr val="accent6">
                        <a:lumMod val="20000"/>
                        <a:lumOff val="80000"/>
                      </a:schemeClr>
                    </a:solidFill>
                  </a:tcPr>
                </a:tc>
                <a:tc>
                  <a:txBody>
                    <a:bodyPr/>
                    <a:lstStyle/>
                    <a:p>
                      <a:pPr algn="ctr"/>
                      <a:r>
                        <a:rPr lang="en-US" sz="1200" b="1" dirty="0"/>
                        <a:t>Partner ORGs</a:t>
                      </a:r>
                    </a:p>
                  </a:txBody>
                  <a:tcPr>
                    <a:solidFill>
                      <a:schemeClr val="accent6">
                        <a:lumMod val="20000"/>
                        <a:lumOff val="80000"/>
                      </a:schemeClr>
                    </a:solidFill>
                  </a:tcPr>
                </a:tc>
                <a:tc>
                  <a:txBody>
                    <a:bodyPr/>
                    <a:lstStyle/>
                    <a:p>
                      <a:pPr algn="ctr"/>
                      <a:r>
                        <a:rPr lang="en-US" sz="1200" b="1" dirty="0"/>
                        <a:t>Overview</a:t>
                      </a:r>
                    </a:p>
                  </a:txBody>
                  <a:tcPr>
                    <a:solidFill>
                      <a:schemeClr val="accent6">
                        <a:lumMod val="20000"/>
                        <a:lumOff val="80000"/>
                      </a:schemeClr>
                    </a:solidFill>
                  </a:tcPr>
                </a:tc>
                <a:tc>
                  <a:txBody>
                    <a:bodyPr/>
                    <a:lstStyle/>
                    <a:p>
                      <a:pPr marL="0" algn="ctr" defTabSz="914400" rtl="0" eaLnBrk="1" latinLnBrk="0" hangingPunct="1"/>
                      <a:r>
                        <a:rPr lang="en-US" sz="1200" b="1" kern="1200" dirty="0">
                          <a:solidFill>
                            <a:schemeClr val="tx1"/>
                          </a:solidFill>
                          <a:latin typeface="+mn-lt"/>
                          <a:ea typeface="+mn-ea"/>
                          <a:cs typeface="+mn-cs"/>
                        </a:rPr>
                        <a:t>Status</a:t>
                      </a:r>
                    </a:p>
                  </a:txBody>
                  <a:tcPr>
                    <a:solidFill>
                      <a:schemeClr val="accent6">
                        <a:lumMod val="20000"/>
                        <a:lumOff val="80000"/>
                      </a:schemeClr>
                    </a:solidFill>
                  </a:tcPr>
                </a:tc>
                <a:extLst>
                  <a:ext uri="{0D108BD9-81ED-4DB2-BD59-A6C34878D82A}">
                    <a16:rowId xmlns:a16="http://schemas.microsoft.com/office/drawing/2014/main" val="10000"/>
                  </a:ext>
                </a:extLst>
              </a:tr>
              <a:tr h="7939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latin typeface="+mn-lt"/>
                          <a:ea typeface="+mn-ea"/>
                          <a:cs typeface="+mn-cs"/>
                        </a:rPr>
                        <a:t>Integrating NIEM via STANAGs</a:t>
                      </a:r>
                      <a:r>
                        <a:rPr lang="en-US" sz="1000" b="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baseline="0" dirty="0">
                          <a:solidFill>
                            <a:schemeClr val="tx1"/>
                          </a:solidFill>
                          <a:latin typeface="+mn-lt"/>
                          <a:ea typeface="+mn-ea"/>
                          <a:cs typeface="+mn-cs"/>
                        </a:rPr>
                        <a:t>NCDF STANAG 5653</a:t>
                      </a:r>
                      <a:endParaRPr lang="en-US" sz="1000" b="0"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latin typeface="+mn-lt"/>
                          <a:ea typeface="+mn-ea"/>
                          <a:cs typeface="+mn-cs"/>
                        </a:rPr>
                        <a:t>JS J6, Germany, NATO ACT / NCIA)</a:t>
                      </a:r>
                    </a:p>
                  </a:txBody>
                  <a:tcPr anchor="ctr">
                    <a:noFill/>
                  </a:tcPr>
                </a:tc>
                <a:tc>
                  <a:txBody>
                    <a:bodyPr/>
                    <a:lstStyle/>
                    <a:p>
                      <a:pPr>
                        <a:spcBef>
                          <a:spcPts val="600"/>
                        </a:spcBef>
                      </a:pPr>
                      <a:r>
                        <a:rPr lang="en-US" sz="1000" b="0" kern="1200" dirty="0">
                          <a:solidFill>
                            <a:schemeClr val="tx1"/>
                          </a:solidFill>
                          <a:latin typeface="+mn-lt"/>
                          <a:ea typeface="+mn-ea"/>
                          <a:cs typeface="+mn-cs"/>
                        </a:rPr>
                        <a:t>Semantics: MIP Information Model (MIM) UML format to NIEM-conformant XML creation</a:t>
                      </a:r>
                      <a:r>
                        <a:rPr lang="en-US" sz="1000" b="0" kern="1200" baseline="0" dirty="0">
                          <a:solidFill>
                            <a:schemeClr val="tx1"/>
                          </a:solidFill>
                          <a:latin typeface="+mn-lt"/>
                          <a:ea typeface="+mn-ea"/>
                          <a:cs typeface="+mn-cs"/>
                        </a:rPr>
                        <a:t>.  </a:t>
                      </a:r>
                    </a:p>
                    <a:p>
                      <a:pPr>
                        <a:spcBef>
                          <a:spcPts val="600"/>
                        </a:spcBef>
                      </a:pPr>
                      <a:r>
                        <a:rPr lang="en-US" sz="1000" b="0" kern="1200" dirty="0">
                          <a:solidFill>
                            <a:schemeClr val="tx1"/>
                          </a:solidFill>
                          <a:latin typeface="+mn-lt"/>
                          <a:ea typeface="+mn-ea"/>
                          <a:cs typeface="+mn-cs"/>
                        </a:rPr>
                        <a:t>Syntax: NATO XML Naming Design Rules to mimic NIEM</a:t>
                      </a:r>
                    </a:p>
                  </a:txBody>
                  <a:tcPr anchor="ctr">
                    <a:noFill/>
                  </a:tcPr>
                </a:tc>
                <a:tc>
                  <a:txBody>
                    <a:bodyPr/>
                    <a:lstStyle/>
                    <a:p>
                      <a:r>
                        <a:rPr lang="en-US" sz="1000" b="0" kern="1200" dirty="0">
                          <a:solidFill>
                            <a:schemeClr val="tx1"/>
                          </a:solidFill>
                          <a:latin typeface="+mn-lt"/>
                          <a:ea typeface="+mn-ea"/>
                          <a:cs typeface="+mn-cs"/>
                        </a:rPr>
                        <a:t>Share COMPSPOT IEPD with German MTF</a:t>
                      </a:r>
                      <a:r>
                        <a:rPr lang="en-US" sz="1000" b="0" kern="1200" baseline="0" dirty="0">
                          <a:solidFill>
                            <a:schemeClr val="tx1"/>
                          </a:solidFill>
                          <a:latin typeface="+mn-lt"/>
                          <a:ea typeface="+mn-ea"/>
                          <a:cs typeface="+mn-cs"/>
                        </a:rPr>
                        <a:t> Rep Nico </a:t>
                      </a:r>
                      <a:r>
                        <a:rPr lang="en-US" sz="1000" b="0" kern="1200" dirty="0">
                          <a:solidFill>
                            <a:schemeClr val="tx1"/>
                          </a:solidFill>
                          <a:latin typeface="+mn-lt"/>
                          <a:ea typeface="+mn-ea"/>
                          <a:cs typeface="+mn-cs"/>
                        </a:rPr>
                        <a:t>(already approved by ACC). Once Nico’s support contract is in place, continue to engage and share as appropriate USMTF work already done. This will ensure quicker alignment between U.S. and NATO.</a:t>
                      </a:r>
                    </a:p>
                  </a:txBody>
                  <a:tcPr anchor="ctr">
                    <a:noFill/>
                  </a:tcPr>
                </a:tc>
                <a:extLst>
                  <a:ext uri="{0D108BD9-81ED-4DB2-BD59-A6C34878D82A}">
                    <a16:rowId xmlns:a16="http://schemas.microsoft.com/office/drawing/2014/main" val="10001"/>
                  </a:ext>
                </a:extLst>
              </a:tr>
              <a:tr h="6658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MILSTD</a:t>
                      </a:r>
                      <a:r>
                        <a:rPr lang="en-US" sz="1000" b="0" baseline="0" dirty="0"/>
                        <a:t> 6040 (USMTF) NIEM Conformance approach, </a:t>
                      </a:r>
                      <a:r>
                        <a:rPr lang="en-US" sz="1000" dirty="0"/>
                        <a:t>STANAG 7149/APP-11</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nchor="ctr">
                    <a:noFill/>
                  </a:tcPr>
                </a:tc>
                <a:tc>
                  <a:txBody>
                    <a:bodyPr/>
                    <a:lstStyle/>
                    <a:p>
                      <a:pPr algn="ctr"/>
                      <a:r>
                        <a:rPr lang="en-US" sz="1000" b="0" dirty="0"/>
                        <a:t>USMTF</a:t>
                      </a:r>
                      <a:r>
                        <a:rPr lang="en-US" sz="1000" b="0" baseline="0" dirty="0"/>
                        <a:t> </a:t>
                      </a:r>
                      <a:r>
                        <a:rPr lang="en-US" sz="1000" b="0" dirty="0"/>
                        <a:t>CCB</a:t>
                      </a:r>
                    </a:p>
                  </a:txBody>
                  <a:tcPr anchor="ctr">
                    <a:noFill/>
                  </a:tcPr>
                </a:tc>
                <a:tc>
                  <a:txBody>
                    <a:bodyPr/>
                    <a:lstStyle/>
                    <a:p>
                      <a:pPr algn="l">
                        <a:lnSpc>
                          <a:spcPct val="100000"/>
                        </a:lnSpc>
                      </a:pPr>
                      <a:r>
                        <a:rPr lang="en-US" sz="1000" b="0" dirty="0"/>
                        <a:t>Onboard/Technical Support</a:t>
                      </a:r>
                      <a:r>
                        <a:rPr lang="en-US" sz="1000" b="0" baseline="0" dirty="0"/>
                        <a:t> to </a:t>
                      </a:r>
                      <a:r>
                        <a:rPr lang="en-US" sz="1000" b="0" dirty="0"/>
                        <a:t>transform existing USMTF XML into a NIEM conformant construct.</a:t>
                      </a:r>
                      <a:r>
                        <a:rPr lang="en-US" sz="1000" b="0" baseline="0" dirty="0"/>
                        <a:t>  Potential to include 20,000 new data components into the MilOps Domain</a:t>
                      </a:r>
                      <a:r>
                        <a:rPr lang="en-US" sz="1000" b="0" dirty="0"/>
                        <a:t> </a:t>
                      </a:r>
                    </a:p>
                  </a:txBody>
                  <a:tcPr anchor="ctr">
                    <a:noFill/>
                  </a:tcPr>
                </a:tc>
                <a:tc>
                  <a:txBody>
                    <a:bodyPr/>
                    <a:lstStyle/>
                    <a:p>
                      <a:r>
                        <a:rPr lang="en-US" sz="1000" dirty="0"/>
                        <a:t>USMTF migrating</a:t>
                      </a:r>
                      <a:r>
                        <a:rPr lang="en-US" sz="1000" baseline="0" dirty="0"/>
                        <a:t> to NIEM XML; anticipate completion FY23; NATO MTF to evaluate U.S. product once released</a:t>
                      </a:r>
                      <a:r>
                        <a:rPr lang="en-US" sz="1000" b="0" kern="1200" dirty="0">
                          <a:solidFill>
                            <a:schemeClr val="tx1"/>
                          </a:solidFill>
                          <a:latin typeface="+mn-lt"/>
                          <a:ea typeface="+mn-ea"/>
                          <a:cs typeface="+mn-cs"/>
                        </a:rPr>
                        <a:t>.</a:t>
                      </a:r>
                    </a:p>
                  </a:txBody>
                  <a:tcPr anchor="ctr">
                    <a:noFill/>
                  </a:tcPr>
                </a:tc>
                <a:extLst>
                  <a:ext uri="{0D108BD9-81ED-4DB2-BD59-A6C34878D82A}">
                    <a16:rowId xmlns:a16="http://schemas.microsoft.com/office/drawing/2014/main" val="10003"/>
                  </a:ext>
                </a:extLst>
              </a:tr>
              <a:tr h="912781">
                <a:tc>
                  <a:txBody>
                    <a:bodyPr/>
                    <a:lstStyle/>
                    <a:p>
                      <a:pPr algn="l"/>
                      <a:r>
                        <a:rPr lang="en-US" sz="1000" b="0" dirty="0"/>
                        <a:t>MILSTD 6016 (Link-16)</a:t>
                      </a:r>
                    </a:p>
                    <a:p>
                      <a:pPr algn="l"/>
                      <a:r>
                        <a:rPr lang="en-US" sz="1000" b="0" dirty="0"/>
                        <a:t>Tactical</a:t>
                      </a:r>
                      <a:r>
                        <a:rPr lang="en-US" sz="1000" b="0" baseline="0" dirty="0"/>
                        <a:t> Data Link J-series messages XML standardization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STANAG 5516</a:t>
                      </a:r>
                    </a:p>
                    <a:p>
                      <a:pPr algn="l"/>
                      <a:endParaRPr lang="en-US" sz="1000" b="0" dirty="0"/>
                    </a:p>
                  </a:txBody>
                  <a:tcPr anchor="ctr">
                    <a:noFill/>
                  </a:tcPr>
                </a:tc>
                <a:tc>
                  <a:txBody>
                    <a:bodyPr/>
                    <a:lstStyle/>
                    <a:p>
                      <a:pPr algn="ctr"/>
                      <a:r>
                        <a:rPr lang="en-US" sz="1000" b="0" dirty="0"/>
                        <a:t>Joint Multi-TDL CCB</a:t>
                      </a:r>
                    </a:p>
                  </a:txBody>
                  <a:tcPr anchor="ctr">
                    <a:noFill/>
                  </a:tcPr>
                </a:tc>
                <a:tc>
                  <a:txBody>
                    <a:bodyPr/>
                    <a:lstStyle/>
                    <a:p>
                      <a:pPr algn="l"/>
                      <a:r>
                        <a:rPr lang="en-US" sz="1000" b="0" dirty="0"/>
                        <a:t>Approved Draft Interface Change Proposal to develop Appendix to provide guidelines for generation of J-Series message data as NIEM conformant XML</a:t>
                      </a:r>
                    </a:p>
                  </a:txBody>
                  <a:tcPr anchor="ctr">
                    <a:noFill/>
                  </a:tcPr>
                </a:tc>
                <a:tc>
                  <a:txBody>
                    <a:bodyPr/>
                    <a:lstStyle/>
                    <a:p>
                      <a:pPr algn="l"/>
                      <a:r>
                        <a:rPr lang="en-US" sz="1000" b="0" dirty="0"/>
                        <a:t>The appendix to 6016 will provide for the conversion of J-series binary messages to XML; and back to binary. One of the primary considerations of this effort is NIEM conformance. Two challenges</a:t>
                      </a:r>
                      <a:r>
                        <a:rPr lang="en-US" sz="1000" b="0" baseline="0" dirty="0"/>
                        <a:t> </a:t>
                      </a:r>
                      <a:r>
                        <a:rPr lang="en-US" sz="1000" b="0" dirty="0"/>
                        <a:t>currently being worked:</a:t>
                      </a:r>
                    </a:p>
                    <a:p>
                      <a:pPr marL="228600" indent="-228600" algn="l">
                        <a:buAutoNum type="alphaLcPeriod"/>
                      </a:pPr>
                      <a:r>
                        <a:rPr lang="en-US" sz="1000" b="0" dirty="0"/>
                        <a:t>J-Series messages do not convert directly to NIEM. </a:t>
                      </a:r>
                    </a:p>
                    <a:p>
                      <a:pPr marL="228600" indent="-228600" algn="l">
                        <a:buAutoNum type="alphaLcPeriod"/>
                      </a:pPr>
                      <a:r>
                        <a:rPr lang="en-US" sz="1000" b="0" dirty="0"/>
                        <a:t>Identification of a binary to XML conversion that will support NIEM conformance.</a:t>
                      </a:r>
                    </a:p>
                    <a:p>
                      <a:pPr marL="228600" indent="-228600" algn="l">
                        <a:buAutoNum type="alphaLcPeriod"/>
                      </a:pPr>
                      <a:r>
                        <a:rPr lang="en-US" sz="1000" dirty="0"/>
                        <a:t>NATO ahead of U.S. w/ DFDL;</a:t>
                      </a:r>
                      <a:r>
                        <a:rPr lang="en-US" sz="1000" baseline="0" dirty="0"/>
                        <a:t> U.S. considering leveraging DFDL to produce NIEM conformant XML of J-series messages</a:t>
                      </a:r>
                      <a:endParaRPr lang="en-US" sz="1000" b="0" dirty="0"/>
                    </a:p>
                  </a:txBody>
                  <a:tcPr anchor="ctr">
                    <a:noFill/>
                  </a:tcPr>
                </a:tc>
                <a:extLst>
                  <a:ext uri="{0D108BD9-81ED-4DB2-BD59-A6C34878D82A}">
                    <a16:rowId xmlns:a16="http://schemas.microsoft.com/office/drawing/2014/main" val="10004"/>
                  </a:ext>
                </a:extLst>
              </a:tr>
              <a:tr h="4508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MILSTD 6520 </a:t>
                      </a:r>
                    </a:p>
                    <a:p>
                      <a:pPr algn="l"/>
                      <a:endParaRPr lang="en-US" sz="1000" b="0"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t>NATO,</a:t>
                      </a:r>
                      <a:r>
                        <a:rPr lang="en-US" sz="1000" b="0" baseline="0" dirty="0"/>
                        <a:t> Greece</a:t>
                      </a:r>
                      <a:endParaRPr lang="en-US" sz="1000" b="0" dirty="0"/>
                    </a:p>
                    <a:p>
                      <a:pPr algn="ctr"/>
                      <a:endParaRPr lang="en-US" sz="1000" b="0" dirty="0"/>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C3B Interim Measure regarding geographical Entities for C3 Standards Addendum 2 to AC/322-N(2017)0092</a:t>
                      </a:r>
                    </a:p>
                    <a:p>
                      <a:pPr algn="l"/>
                      <a:endParaRPr lang="en-US" sz="1000" b="0" dirty="0"/>
                    </a:p>
                  </a:txBody>
                  <a:tcPr anchor="ctr">
                    <a:noFill/>
                  </a:tcPr>
                </a:tc>
                <a:tc>
                  <a:txBody>
                    <a:bodyPr/>
                    <a:lstStyle/>
                    <a:p>
                      <a:pPr marL="0" indent="0" algn="l">
                        <a:buNone/>
                      </a:pPr>
                      <a:endParaRPr lang="en-US" sz="1000" b="0" dirty="0"/>
                    </a:p>
                  </a:txBody>
                  <a:tcPr anchor="ctr">
                    <a:noFill/>
                  </a:tcPr>
                </a:tc>
                <a:extLst>
                  <a:ext uri="{0D108BD9-81ED-4DB2-BD59-A6C34878D82A}">
                    <a16:rowId xmlns:a16="http://schemas.microsoft.com/office/drawing/2014/main" val="999902821"/>
                  </a:ext>
                </a:extLst>
              </a:tr>
              <a:tr h="4508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MILSTD</a:t>
                      </a:r>
                      <a:r>
                        <a:rPr lang="en-US" sz="1000" baseline="0" dirty="0"/>
                        <a:t> </a:t>
                      </a:r>
                      <a:r>
                        <a:rPr lang="en-US" sz="1000" dirty="0"/>
                        <a:t>2525 Symbology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STANAG</a:t>
                      </a:r>
                      <a:r>
                        <a:rPr lang="en-US" sz="1000" baseline="0" dirty="0"/>
                        <a:t> 2019/</a:t>
                      </a:r>
                      <a:r>
                        <a:rPr lang="en-US" sz="1000" dirty="0"/>
                        <a:t>APP-6</a:t>
                      </a:r>
                    </a:p>
                  </a:txBody>
                  <a:tcPr anchor="ctr">
                    <a:noFill/>
                  </a:tcPr>
                </a:tc>
                <a:tc>
                  <a:txBody>
                    <a:bodyPr/>
                    <a:lstStyle/>
                    <a:p>
                      <a:pPr algn="ctr"/>
                      <a:r>
                        <a:rPr lang="en-US" sz="1000" b="0" dirty="0"/>
                        <a:t>NATO</a:t>
                      </a:r>
                    </a:p>
                  </a:txBody>
                  <a:tcPr anchor="ctr">
                    <a:noFill/>
                  </a:tcPr>
                </a:tc>
                <a:tc>
                  <a:txBody>
                    <a:bodyPr/>
                    <a:lstStyle/>
                    <a:p>
                      <a:pPr algn="l"/>
                      <a:r>
                        <a:rPr lang="en-US" sz="1000" b="0" dirty="0"/>
                        <a:t>Standardized set of graphical symbols for the display of Information in C2 Systems and Applications.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Both U.S. and NATO standards aligned; NIEM v3.0 and v4.0 support exchanging SIDC codes.</a:t>
                      </a:r>
                    </a:p>
                  </a:txBody>
                  <a:tcPr anchor="ctr">
                    <a:noFill/>
                  </a:tcPr>
                </a:tc>
                <a:extLst>
                  <a:ext uri="{0D108BD9-81ED-4DB2-BD59-A6C34878D82A}">
                    <a16:rowId xmlns:a16="http://schemas.microsoft.com/office/drawing/2014/main" val="1244674959"/>
                  </a:ext>
                </a:extLst>
              </a:tr>
              <a:tr h="450827">
                <a:tc>
                  <a:txBody>
                    <a:bodyPr/>
                    <a:lstStyle/>
                    <a:p>
                      <a:pPr algn="l"/>
                      <a:r>
                        <a:rPr lang="en-US" sz="1000" b="0" dirty="0"/>
                        <a:t>Joint All Domain Command and Control (JADC2)</a:t>
                      </a:r>
                    </a:p>
                  </a:txBody>
                  <a:tcPr anchor="ctr">
                    <a:noFill/>
                  </a:tcPr>
                </a:tc>
                <a:tc>
                  <a:txBody>
                    <a:bodyPr/>
                    <a:lstStyle/>
                    <a:p>
                      <a:pPr algn="ctr"/>
                      <a:r>
                        <a:rPr lang="en-US" sz="1000" b="0" dirty="0"/>
                        <a:t>Joint Staff, CDAO, OUSD, DOD MPE Exec Agency</a:t>
                      </a:r>
                    </a:p>
                  </a:txBody>
                  <a:tcPr anchor="ctr">
                    <a:noFill/>
                  </a:tcPr>
                </a:tc>
                <a:tc>
                  <a:txBody>
                    <a:bodyPr/>
                    <a:lstStyle/>
                    <a:p>
                      <a:pPr algn="l"/>
                      <a:r>
                        <a:rPr lang="en-US" sz="1000" b="0" dirty="0"/>
                        <a:t>Warfighting Capability intended to Sense, make Sense and Act at all levels and phases of war and across all domains with partners, to deliver information advantage at the speed of relevance.</a:t>
                      </a:r>
                    </a:p>
                  </a:txBody>
                  <a:tcPr anchor="ctr">
                    <a:noFill/>
                  </a:tcPr>
                </a:tc>
                <a:tc>
                  <a:txBody>
                    <a:bodyPr/>
                    <a:lstStyle/>
                    <a:p>
                      <a:pPr marL="0" indent="0" algn="l">
                        <a:buNone/>
                      </a:pPr>
                      <a:r>
                        <a:rPr lang="en-US" sz="1000" b="0" dirty="0"/>
                        <a:t>Currently being implemented through five stable and enduring Lines of Efforts, objectives and tasks to achieve strategic goals.</a:t>
                      </a:r>
                    </a:p>
                    <a:p>
                      <a:pPr marL="0" indent="0" algn="l">
                        <a:buNone/>
                      </a:pPr>
                      <a:r>
                        <a:rPr lang="en-US" sz="1000" b="0" dirty="0"/>
                        <a:t>Multiple reafferences to NIEM in the JADC2 RA Enclosure D (JADC2 Capability Development and Analytical Framework) within the Application and services, Interface and Data &amp; Information principals.</a:t>
                      </a:r>
                    </a:p>
                    <a:p>
                      <a:pPr marL="0" indent="0" algn="l">
                        <a:buNone/>
                      </a:pPr>
                      <a:r>
                        <a:rPr lang="en-US" sz="1000" b="0" dirty="0"/>
                        <a:t>Also, Refenced at the JADC2 RD Standard View 2.</a:t>
                      </a:r>
                    </a:p>
                    <a:p>
                      <a:pPr marL="0" indent="0" algn="l">
                        <a:buNone/>
                      </a:pPr>
                      <a:endParaRPr lang="en-US" sz="1000" b="0" dirty="0"/>
                    </a:p>
                  </a:txBody>
                  <a:tcPr anchor="ctr">
                    <a:noFill/>
                  </a:tcPr>
                </a:tc>
                <a:extLst>
                  <a:ext uri="{0D108BD9-81ED-4DB2-BD59-A6C34878D82A}">
                    <a16:rowId xmlns:a16="http://schemas.microsoft.com/office/drawing/2014/main" val="3093452283"/>
                  </a:ext>
                </a:extLst>
              </a:tr>
            </a:tbl>
          </a:graphicData>
        </a:graphic>
      </p:graphicFrame>
    </p:spTree>
    <p:extLst>
      <p:ext uri="{BB962C8B-B14F-4D97-AF65-F5344CB8AC3E}">
        <p14:creationId xmlns:p14="http://schemas.microsoft.com/office/powerpoint/2010/main" val="388482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NIEM MILSTDs, CJCSI &amp; STANAGs Candidates </a:t>
            </a:r>
          </a:p>
        </p:txBody>
      </p:sp>
      <p:sp>
        <p:nvSpPr>
          <p:cNvPr id="4" name="Slide Number Placeholder 3"/>
          <p:cNvSpPr>
            <a:spLocks noGrp="1"/>
          </p:cNvSpPr>
          <p:nvPr>
            <p:ph type="sldNum" sz="quarter" idx="11"/>
          </p:nvPr>
        </p:nvSpPr>
        <p:spPr/>
        <p:txBody>
          <a:bodyPr/>
          <a:lstStyle/>
          <a:p>
            <a:pPr>
              <a:defRPr/>
            </a:pPr>
            <a:fld id="{88408636-1850-48E8-AB82-247B00CC3EE4}" type="slidenum">
              <a:rPr lang="en-US" smtClean="0"/>
              <a:pPr>
                <a:defRPr/>
              </a:pPr>
              <a:t>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84172728"/>
              </p:ext>
            </p:extLst>
          </p:nvPr>
        </p:nvGraphicFramePr>
        <p:xfrm>
          <a:off x="444618" y="955168"/>
          <a:ext cx="11518084" cy="5633943"/>
        </p:xfrm>
        <a:graphic>
          <a:graphicData uri="http://schemas.openxmlformats.org/drawingml/2006/table">
            <a:tbl>
              <a:tblPr firstRow="1" bandRow="1">
                <a:tableStyleId>{5940675A-B579-460E-94D1-54222C63F5DA}</a:tableStyleId>
              </a:tblPr>
              <a:tblGrid>
                <a:gridCol w="2843509">
                  <a:extLst>
                    <a:ext uri="{9D8B030D-6E8A-4147-A177-3AD203B41FA5}">
                      <a16:colId xmlns:a16="http://schemas.microsoft.com/office/drawing/2014/main" val="20000"/>
                    </a:ext>
                  </a:extLst>
                </a:gridCol>
                <a:gridCol w="999653">
                  <a:extLst>
                    <a:ext uri="{9D8B030D-6E8A-4147-A177-3AD203B41FA5}">
                      <a16:colId xmlns:a16="http://schemas.microsoft.com/office/drawing/2014/main" val="20001"/>
                    </a:ext>
                  </a:extLst>
                </a:gridCol>
                <a:gridCol w="3345402">
                  <a:extLst>
                    <a:ext uri="{9D8B030D-6E8A-4147-A177-3AD203B41FA5}">
                      <a16:colId xmlns:a16="http://schemas.microsoft.com/office/drawing/2014/main" val="20002"/>
                    </a:ext>
                  </a:extLst>
                </a:gridCol>
                <a:gridCol w="4329520">
                  <a:extLst>
                    <a:ext uri="{9D8B030D-6E8A-4147-A177-3AD203B41FA5}">
                      <a16:colId xmlns:a16="http://schemas.microsoft.com/office/drawing/2014/main" val="20003"/>
                    </a:ext>
                  </a:extLst>
                </a:gridCol>
              </a:tblGrid>
              <a:tr h="349698">
                <a:tc>
                  <a:txBody>
                    <a:bodyPr/>
                    <a:lstStyle/>
                    <a:p>
                      <a:pPr algn="ctr"/>
                      <a:r>
                        <a:rPr lang="en-US" sz="1200" b="1" dirty="0"/>
                        <a:t>Effort</a:t>
                      </a:r>
                    </a:p>
                  </a:txBody>
                  <a:tcPr>
                    <a:solidFill>
                      <a:schemeClr val="accent6">
                        <a:lumMod val="20000"/>
                        <a:lumOff val="80000"/>
                      </a:schemeClr>
                    </a:solidFill>
                  </a:tcPr>
                </a:tc>
                <a:tc>
                  <a:txBody>
                    <a:bodyPr/>
                    <a:lstStyle/>
                    <a:p>
                      <a:pPr algn="ctr"/>
                      <a:r>
                        <a:rPr lang="en-US" sz="1200" b="1" dirty="0"/>
                        <a:t>Partner ORGs</a:t>
                      </a:r>
                    </a:p>
                  </a:txBody>
                  <a:tcPr>
                    <a:solidFill>
                      <a:schemeClr val="accent6">
                        <a:lumMod val="20000"/>
                        <a:lumOff val="80000"/>
                      </a:schemeClr>
                    </a:solidFill>
                  </a:tcPr>
                </a:tc>
                <a:tc>
                  <a:txBody>
                    <a:bodyPr/>
                    <a:lstStyle/>
                    <a:p>
                      <a:pPr algn="ctr"/>
                      <a:r>
                        <a:rPr lang="en-US" sz="1200" b="1" dirty="0"/>
                        <a:t>Overview</a:t>
                      </a:r>
                    </a:p>
                  </a:txBody>
                  <a:tcPr>
                    <a:solidFill>
                      <a:schemeClr val="accent6">
                        <a:lumMod val="20000"/>
                        <a:lumOff val="80000"/>
                      </a:schemeClr>
                    </a:solidFill>
                  </a:tcPr>
                </a:tc>
                <a:tc>
                  <a:txBody>
                    <a:bodyPr/>
                    <a:lstStyle/>
                    <a:p>
                      <a:pPr algn="ctr"/>
                      <a:r>
                        <a:rPr lang="en-US" sz="1200" b="1" kern="1200" dirty="0">
                          <a:solidFill>
                            <a:schemeClr val="tx1"/>
                          </a:solidFill>
                          <a:latin typeface="+mn-lt"/>
                          <a:ea typeface="+mn-ea"/>
                          <a:cs typeface="+mn-cs"/>
                        </a:rPr>
                        <a:t>Status</a:t>
                      </a:r>
                    </a:p>
                  </a:txBody>
                  <a:tcPr>
                    <a:solidFill>
                      <a:schemeClr val="accent6">
                        <a:lumMod val="20000"/>
                        <a:lumOff val="80000"/>
                      </a:schemeClr>
                    </a:solidFill>
                  </a:tcPr>
                </a:tc>
                <a:extLst>
                  <a:ext uri="{0D108BD9-81ED-4DB2-BD59-A6C34878D82A}">
                    <a16:rowId xmlns:a16="http://schemas.microsoft.com/office/drawing/2014/main" val="10000"/>
                  </a:ext>
                </a:extLst>
              </a:tr>
              <a:tr h="793937">
                <a:tc>
                  <a:txBody>
                    <a:bodyPr/>
                    <a:lstStyle/>
                    <a:p>
                      <a:r>
                        <a:rPr lang="en-US" sz="1000" b="0" dirty="0"/>
                        <a:t>CJCSM 3265.01A </a:t>
                      </a:r>
                      <a:r>
                        <a:rPr lang="en-US" sz="1000" b="0" kern="1200" dirty="0">
                          <a:solidFill>
                            <a:schemeClr val="tx1"/>
                          </a:solidFill>
                          <a:latin typeface="+mn-lt"/>
                          <a:ea typeface="+mn-ea"/>
                          <a:cs typeface="+mn-cs"/>
                        </a:rPr>
                        <a:t>JOINT COMMAND AND</a:t>
                      </a:r>
                    </a:p>
                    <a:p>
                      <a:r>
                        <a:rPr lang="en-US" sz="1000" b="0" kern="1200" dirty="0">
                          <a:solidFill>
                            <a:schemeClr val="tx1"/>
                          </a:solidFill>
                          <a:latin typeface="+mn-lt"/>
                          <a:ea typeface="+mn-ea"/>
                          <a:cs typeface="+mn-cs"/>
                        </a:rPr>
                        <a:t>CONTROL (C2) REQUIREMENTS </a:t>
                      </a:r>
                    </a:p>
                    <a:p>
                      <a:r>
                        <a:rPr lang="en-US" sz="1000" b="0" kern="1200" dirty="0">
                          <a:solidFill>
                            <a:schemeClr val="tx1"/>
                          </a:solidFill>
                          <a:latin typeface="+mn-lt"/>
                          <a:ea typeface="+mn-ea"/>
                          <a:cs typeface="+mn-cs"/>
                        </a:rPr>
                        <a:t>MANAGEMENT PROCESS AND PROCEDURES</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latin typeface="+mn-lt"/>
                          <a:ea typeface="+mn-ea"/>
                          <a:cs typeface="+mn-cs"/>
                        </a:rPr>
                        <a:t>Joint Staff</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kern="1200" dirty="0">
                        <a:solidFill>
                          <a:schemeClr val="tx1"/>
                        </a:solidFill>
                        <a:latin typeface="+mn-lt"/>
                        <a:ea typeface="+mn-ea"/>
                        <a:cs typeface="+mn-cs"/>
                      </a:endParaRPr>
                    </a:p>
                  </a:txBody>
                  <a:tcPr anchor="ctr">
                    <a:noFill/>
                  </a:tcPr>
                </a:tc>
                <a:tc>
                  <a:txBody>
                    <a:bodyPr/>
                    <a:lstStyle/>
                    <a:p>
                      <a:r>
                        <a:rPr lang="en-US" sz="1000" b="0" kern="1200" dirty="0">
                          <a:solidFill>
                            <a:schemeClr val="tx1"/>
                          </a:solidFill>
                          <a:latin typeface="+mn-lt"/>
                          <a:ea typeface="+mn-ea"/>
                          <a:cs typeface="+mn-cs"/>
                        </a:rPr>
                        <a:t>Currently reference NIEM section 5.3 Mission Partner Interoperability, Section 7 Data</a:t>
                      </a:r>
                    </a:p>
                  </a:txBody>
                  <a:tcPr anchor="ctr">
                    <a:noFill/>
                  </a:tcPr>
                </a:tc>
                <a:extLst>
                  <a:ext uri="{0D108BD9-81ED-4DB2-BD59-A6C34878D82A}">
                    <a16:rowId xmlns:a16="http://schemas.microsoft.com/office/drawing/2014/main" val="10001"/>
                  </a:ext>
                </a:extLst>
              </a:tr>
              <a:tr h="6658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a:t>CJCSI 6610.01F </a:t>
                      </a:r>
                      <a:r>
                        <a:rPr lang="en-US" sz="1000" b="0" kern="1200" dirty="0">
                          <a:solidFill>
                            <a:schemeClr val="tx1"/>
                          </a:solidFill>
                          <a:latin typeface="+mn-lt"/>
                          <a:ea typeface="+mn-ea"/>
                          <a:cs typeface="+mn-cs"/>
                        </a:rPr>
                        <a:t>TACTICAL DATA LINK STANDARDIZATION AND INTEROPERABILITY</a:t>
                      </a:r>
                    </a:p>
                  </a:txBody>
                  <a:tcPr anchor="ctr">
                    <a:noFill/>
                  </a:tcPr>
                </a:tc>
                <a:tc>
                  <a:txBody>
                    <a:bodyPr/>
                    <a:lstStyle/>
                    <a:p>
                      <a:pPr algn="ctr"/>
                      <a:r>
                        <a:rPr lang="en-US" sz="1000" b="0" dirty="0"/>
                        <a:t>Joint Staff</a:t>
                      </a:r>
                    </a:p>
                  </a:txBody>
                  <a:tcPr anchor="ctr">
                    <a:noFill/>
                  </a:tcPr>
                </a:tc>
                <a:tc>
                  <a:txBody>
                    <a:bodyPr/>
                    <a:lstStyle/>
                    <a:p>
                      <a:pPr algn="l">
                        <a:lnSpc>
                          <a:spcPct val="100000"/>
                        </a:lnSpc>
                      </a:pPr>
                      <a:endParaRPr lang="en-US" sz="1000" b="0" dirty="0"/>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latin typeface="+mn-lt"/>
                          <a:ea typeface="+mn-ea"/>
                          <a:cs typeface="+mn-cs"/>
                        </a:rPr>
                        <a:t>Currently reference NIEM</a:t>
                      </a:r>
                    </a:p>
                    <a:p>
                      <a:endParaRPr lang="en-US" sz="1000" b="0" kern="1200" dirty="0">
                        <a:solidFill>
                          <a:schemeClr val="tx1"/>
                        </a:solidFill>
                        <a:latin typeface="+mn-lt"/>
                        <a:ea typeface="+mn-ea"/>
                        <a:cs typeface="+mn-cs"/>
                      </a:endParaRPr>
                    </a:p>
                  </a:txBody>
                  <a:tcPr anchor="ctr">
                    <a:noFill/>
                  </a:tcPr>
                </a:tc>
                <a:extLst>
                  <a:ext uri="{0D108BD9-81ED-4DB2-BD59-A6C34878D82A}">
                    <a16:rowId xmlns:a16="http://schemas.microsoft.com/office/drawing/2014/main" val="10003"/>
                  </a:ext>
                </a:extLst>
              </a:tr>
              <a:tr h="912781">
                <a:tc>
                  <a:txBody>
                    <a:bodyPr/>
                    <a:lstStyle/>
                    <a:p>
                      <a:pPr algn="l"/>
                      <a:r>
                        <a:rPr lang="en-US" sz="1000" b="0" dirty="0"/>
                        <a:t>DODI 8110.01 </a:t>
                      </a:r>
                      <a:r>
                        <a:rPr lang="en-US" sz="1000" b="0" kern="1200" dirty="0">
                          <a:solidFill>
                            <a:schemeClr val="tx1"/>
                          </a:solidFill>
                          <a:latin typeface="+mn-lt"/>
                          <a:ea typeface="+mn-ea"/>
                          <a:cs typeface="+mn-cs"/>
                        </a:rPr>
                        <a:t>MISSION PARTNER ENVIRONMENT INFORMATION SHARING CAPABILITY IMPLEMENTATION FOR THE DOD</a:t>
                      </a:r>
                    </a:p>
                  </a:txBody>
                  <a:tcPr anchor="ctr">
                    <a:noFill/>
                  </a:tcPr>
                </a:tc>
                <a:tc>
                  <a:txBody>
                    <a:bodyPr/>
                    <a:lstStyle/>
                    <a:p>
                      <a:pPr algn="ctr"/>
                      <a:r>
                        <a:rPr lang="en-US" sz="1000" b="0" dirty="0"/>
                        <a:t>DoD CIO</a:t>
                      </a:r>
                    </a:p>
                  </a:txBody>
                  <a:tcPr anchor="ctr">
                    <a:noFill/>
                  </a:tcPr>
                </a:tc>
                <a:tc>
                  <a:txBody>
                    <a:bodyPr/>
                    <a:lstStyle/>
                    <a:p>
                      <a:pPr algn="l"/>
                      <a:endParaRPr lang="en-US" sz="1000" b="0" dirty="0"/>
                    </a:p>
                  </a:txBody>
                  <a:tcPr anchor="ctr">
                    <a:noFill/>
                  </a:tcPr>
                </a:tc>
                <a:tc>
                  <a:txBody>
                    <a:bodyPr/>
                    <a:lstStyle/>
                    <a:p>
                      <a:pPr algn="l"/>
                      <a:r>
                        <a:rPr lang="en-US" sz="1000" b="0" kern="1200" dirty="0">
                          <a:solidFill>
                            <a:schemeClr val="tx1"/>
                          </a:solidFill>
                          <a:latin typeface="+mn-lt"/>
                          <a:ea typeface="+mn-ea"/>
                          <a:cs typeface="+mn-cs"/>
                        </a:rPr>
                        <a:t>Section 1.2. Policy f 1 </a:t>
                      </a:r>
                    </a:p>
                    <a:p>
                      <a:pPr algn="l"/>
                      <a:r>
                        <a:rPr lang="en-US" sz="1000" b="0" kern="1200" dirty="0">
                          <a:solidFill>
                            <a:schemeClr val="tx1"/>
                          </a:solidFill>
                          <a:latin typeface="+mn-lt"/>
                          <a:ea typeface="+mn-ea"/>
                          <a:cs typeface="+mn-cs"/>
                        </a:rPr>
                        <a:t>Section 2.10 OSD AND DOD COMPONENT HEADS, EXCEPT FOR DOT&amp;E </a:t>
                      </a:r>
                    </a:p>
                    <a:p>
                      <a:pPr algn="l"/>
                      <a:r>
                        <a:rPr lang="en-US" sz="1000" b="0" kern="1200" dirty="0">
                          <a:solidFill>
                            <a:schemeClr val="tx1"/>
                          </a:solidFill>
                          <a:latin typeface="+mn-lt"/>
                          <a:ea typeface="+mn-ea"/>
                          <a:cs typeface="+mn-cs"/>
                        </a:rPr>
                        <a:t>Currently require compliance with NIEM</a:t>
                      </a:r>
                      <a:endParaRPr lang="en-US" sz="1000" b="0" dirty="0"/>
                    </a:p>
                  </a:txBody>
                  <a:tcPr anchor="ctr">
                    <a:noFill/>
                  </a:tcPr>
                </a:tc>
                <a:extLst>
                  <a:ext uri="{0D108BD9-81ED-4DB2-BD59-A6C34878D82A}">
                    <a16:rowId xmlns:a16="http://schemas.microsoft.com/office/drawing/2014/main" val="10004"/>
                  </a:ext>
                </a:extLst>
              </a:tr>
              <a:tr h="450827">
                <a:tc>
                  <a:txBody>
                    <a:bodyPr/>
                    <a:lstStyle/>
                    <a:p>
                      <a:pPr algn="l"/>
                      <a:r>
                        <a:rPr lang="en-US" sz="1000" b="0" dirty="0"/>
                        <a:t>DODI 8320.07 </a:t>
                      </a:r>
                      <a:r>
                        <a:rPr lang="en-US" sz="1000" b="0" kern="1200" dirty="0">
                          <a:solidFill>
                            <a:schemeClr val="tx1"/>
                          </a:solidFill>
                          <a:latin typeface="+mn-lt"/>
                          <a:ea typeface="+mn-ea"/>
                          <a:cs typeface="+mn-cs"/>
                        </a:rPr>
                        <a:t>Implementing the Sharing of Data, Information, and Information Technology (IT) Services in the Department of Defense</a:t>
                      </a:r>
                    </a:p>
                  </a:txBody>
                  <a:tcPr anchor="ctr">
                    <a:noFill/>
                  </a:tcPr>
                </a:tc>
                <a:tc>
                  <a:txBody>
                    <a:bodyPr/>
                    <a:lstStyle/>
                    <a:p>
                      <a:pPr algn="ctr"/>
                      <a:r>
                        <a:rPr lang="en-US" sz="1000" b="0" dirty="0"/>
                        <a:t>DoD CIO</a:t>
                      </a:r>
                    </a:p>
                  </a:txBody>
                  <a:tcPr anchor="ctr">
                    <a:noFill/>
                  </a:tcPr>
                </a:tc>
                <a:tc>
                  <a:txBody>
                    <a:bodyPr/>
                    <a:lstStyle/>
                    <a:p>
                      <a:pPr algn="l"/>
                      <a:endParaRPr lang="en-US" sz="1000" b="0" dirty="0"/>
                    </a:p>
                  </a:txBody>
                  <a:tcPr anchor="ctr">
                    <a:noFill/>
                  </a:tcPr>
                </a:tc>
                <a:tc>
                  <a:txBody>
                    <a:bodyPr/>
                    <a:lstStyle/>
                    <a:p>
                      <a:pPr marL="0" indent="0" algn="l">
                        <a:buNone/>
                      </a:pPr>
                      <a:r>
                        <a:rPr lang="en-US" sz="1000" b="0" dirty="0"/>
                        <a:t>NIEM First Policy</a:t>
                      </a:r>
                    </a:p>
                  </a:txBody>
                  <a:tcPr anchor="ctr">
                    <a:noFill/>
                  </a:tcPr>
                </a:tc>
                <a:extLst>
                  <a:ext uri="{0D108BD9-81ED-4DB2-BD59-A6C34878D82A}">
                    <a16:rowId xmlns:a16="http://schemas.microsoft.com/office/drawing/2014/main" val="999902821"/>
                  </a:ext>
                </a:extLst>
              </a:tr>
              <a:tr h="450827">
                <a:tc>
                  <a:txBody>
                    <a:bodyPr/>
                    <a:lstStyle/>
                    <a:p>
                      <a:pPr algn="l"/>
                      <a:r>
                        <a:rPr lang="en-US" sz="1000" b="0" dirty="0"/>
                        <a:t>DODD 819001e Defense Logistics Management Standards (DLMS)</a:t>
                      </a:r>
                    </a:p>
                  </a:txBody>
                  <a:tcPr anchor="ctr">
                    <a:noFill/>
                  </a:tcPr>
                </a:tc>
                <a:tc>
                  <a:txBody>
                    <a:bodyPr/>
                    <a:lstStyle/>
                    <a:p>
                      <a:pPr algn="ctr"/>
                      <a:r>
                        <a:rPr lang="en-US" sz="1000" b="0" dirty="0"/>
                        <a:t>USD (A&amp;S)</a:t>
                      </a:r>
                    </a:p>
                  </a:txBody>
                  <a:tcPr anchor="ctr">
                    <a:noFill/>
                  </a:tcPr>
                </a:tc>
                <a:tc>
                  <a:txBody>
                    <a:bodyPr/>
                    <a:lstStyle/>
                    <a:p>
                      <a:pPr algn="l"/>
                      <a:endParaRPr lang="en-US" sz="1000" b="0" dirty="0"/>
                    </a:p>
                  </a:txBody>
                  <a:tcPr anchor="ctr">
                    <a:noFill/>
                  </a:tcPr>
                </a:tc>
                <a:tc>
                  <a:txBody>
                    <a:bodyPr/>
                    <a:lstStyle/>
                    <a:p>
                      <a:pPr marL="0" indent="0" algn="l" defTabSz="914400" rtl="0" eaLnBrk="1" latinLnBrk="0" hangingPunct="1">
                        <a:buNone/>
                      </a:pPr>
                      <a:r>
                        <a:rPr lang="en-US" sz="1000" b="0" kern="1200" dirty="0">
                          <a:solidFill>
                            <a:schemeClr val="tx1"/>
                          </a:solidFill>
                          <a:latin typeface="+mn-lt"/>
                          <a:ea typeface="+mn-ea"/>
                          <a:cs typeface="+mn-cs"/>
                        </a:rPr>
                        <a:t>Chg.3 Enclosure 2 page 6 </a:t>
                      </a:r>
                    </a:p>
                    <a:p>
                      <a:pPr marL="0" indent="0" algn="l" defTabSz="914400" rtl="0" eaLnBrk="1" latinLnBrk="0" hangingPunct="1">
                        <a:buNone/>
                      </a:pPr>
                      <a:r>
                        <a:rPr lang="en-US" sz="1000" b="0" kern="1200" dirty="0">
                          <a:solidFill>
                            <a:schemeClr val="tx1"/>
                          </a:solidFill>
                          <a:latin typeface="+mn-lt"/>
                          <a:ea typeface="+mn-ea"/>
                          <a:cs typeface="+mn-cs"/>
                        </a:rPr>
                        <a:t>Incorporates changes to ASC X12 standards into DLMS in accordance with the NIEM </a:t>
                      </a:r>
                    </a:p>
                  </a:txBody>
                  <a:tcPr anchor="ctr">
                    <a:noFill/>
                  </a:tcPr>
                </a:tc>
                <a:extLst>
                  <a:ext uri="{0D108BD9-81ED-4DB2-BD59-A6C34878D82A}">
                    <a16:rowId xmlns:a16="http://schemas.microsoft.com/office/drawing/2014/main" val="1244674959"/>
                  </a:ext>
                </a:extLst>
              </a:tr>
              <a:tr h="450827">
                <a:tc>
                  <a:txBody>
                    <a:bodyPr/>
                    <a:lstStyle/>
                    <a:p>
                      <a:pPr algn="l"/>
                      <a:r>
                        <a:rPr lang="en-US" sz="1000" b="0" kern="1200" dirty="0">
                          <a:solidFill>
                            <a:schemeClr val="tx1"/>
                          </a:solidFill>
                          <a:latin typeface="+mn-lt"/>
                          <a:ea typeface="+mn-ea"/>
                          <a:cs typeface="+mn-cs"/>
                        </a:rPr>
                        <a:t>DoD Instruction 8170.01 </a:t>
                      </a:r>
                      <a:r>
                        <a:rPr lang="en-US" sz="1000" b="0" kern="1200" dirty="0" err="1">
                          <a:solidFill>
                            <a:schemeClr val="tx1"/>
                          </a:solidFill>
                          <a:latin typeface="+mn-lt"/>
                          <a:ea typeface="+mn-ea"/>
                          <a:cs typeface="+mn-cs"/>
                        </a:rPr>
                        <a:t>ch</a:t>
                      </a:r>
                      <a:r>
                        <a:rPr lang="en-US" sz="1000" b="0" kern="1200" dirty="0">
                          <a:solidFill>
                            <a:schemeClr val="tx1"/>
                          </a:solidFill>
                          <a:latin typeface="+mn-lt"/>
                          <a:ea typeface="+mn-ea"/>
                          <a:cs typeface="+mn-cs"/>
                        </a:rPr>
                        <a:t> 1, Aug 2021  Online Information Management and Electronic Messaging</a:t>
                      </a:r>
                    </a:p>
                  </a:txBody>
                  <a:tcPr anchor="ctr">
                    <a:noFill/>
                  </a:tcPr>
                </a:tc>
                <a:tc>
                  <a:txBody>
                    <a:bodyPr/>
                    <a:lstStyle/>
                    <a:p>
                      <a:pPr algn="ctr"/>
                      <a:endParaRPr lang="en-US" sz="1000" b="0" dirty="0"/>
                    </a:p>
                  </a:txBody>
                  <a:tcPr anchor="ctr">
                    <a:noFill/>
                  </a:tcPr>
                </a:tc>
                <a:tc>
                  <a:txBody>
                    <a:bodyPr/>
                    <a:lstStyle/>
                    <a:p>
                      <a:pPr algn="l"/>
                      <a:endParaRPr lang="en-US" sz="1000" b="0" dirty="0"/>
                    </a:p>
                  </a:txBody>
                  <a:tcPr anchor="ctr">
                    <a:noFill/>
                  </a:tcPr>
                </a:tc>
                <a:tc>
                  <a:txBody>
                    <a:bodyPr/>
                    <a:lstStyle/>
                    <a:p>
                      <a:pPr marL="0" algn="l" defTabSz="914400" rtl="0" eaLnBrk="1" latinLnBrk="0" hangingPunct="1"/>
                      <a:r>
                        <a:rPr lang="en-US" sz="1000" b="0" kern="1200" dirty="0">
                          <a:solidFill>
                            <a:schemeClr val="tx1"/>
                          </a:solidFill>
                          <a:latin typeface="+mn-lt"/>
                          <a:ea typeface="+mn-ea"/>
                          <a:cs typeface="+mn-cs"/>
                        </a:rPr>
                        <a:t>Section 3.11 Data</a:t>
                      </a:r>
                    </a:p>
                    <a:p>
                      <a:pPr marL="0" algn="l" defTabSz="914400" rtl="0" eaLnBrk="1" latinLnBrk="0" hangingPunct="1"/>
                      <a:r>
                        <a:rPr lang="en-US" sz="1000" b="0" kern="1200" dirty="0">
                          <a:solidFill>
                            <a:schemeClr val="tx1"/>
                          </a:solidFill>
                          <a:latin typeface="+mn-lt"/>
                          <a:ea typeface="+mn-ea"/>
                          <a:cs typeface="+mn-cs"/>
                        </a:rPr>
                        <a:t>b. Architect new DoD electronic messaging services for openness and expose high-value data and content as Web APIs at a discrete and digestible level of granularity with metadata tags, in accordance with the May 23, 2012 Federal CIO Memorandum and the tagging concepts and standards found in DoDI 8320.07</a:t>
                      </a:r>
                    </a:p>
                  </a:txBody>
                  <a:tcPr anchor="ctr">
                    <a:noFill/>
                  </a:tcPr>
                </a:tc>
                <a:extLst>
                  <a:ext uri="{0D108BD9-81ED-4DB2-BD59-A6C34878D82A}">
                    <a16:rowId xmlns:a16="http://schemas.microsoft.com/office/drawing/2014/main" val="3713543997"/>
                  </a:ext>
                </a:extLst>
              </a:tr>
              <a:tr h="450827">
                <a:tc>
                  <a:txBody>
                    <a:bodyPr/>
                    <a:lstStyle/>
                    <a:p>
                      <a:pPr algn="l"/>
                      <a:r>
                        <a:rPr lang="en-US" sz="1000" b="0" dirty="0"/>
                        <a:t>IC Data-Centric Framework and</a:t>
                      </a:r>
                    </a:p>
                    <a:p>
                      <a:pPr algn="l"/>
                      <a:r>
                        <a:rPr lang="en-US" sz="1000" b="0" dirty="0"/>
                        <a:t>Joint Guidance Plan, 24 Jan 2023</a:t>
                      </a:r>
                    </a:p>
                  </a:txBody>
                  <a:tcPr anchor="ctr">
                    <a:noFill/>
                  </a:tcPr>
                </a:tc>
                <a:tc>
                  <a:txBody>
                    <a:bodyPr/>
                    <a:lstStyle/>
                    <a:p>
                      <a:pPr algn="ctr"/>
                      <a:r>
                        <a:rPr lang="en-US" sz="1000" b="0" dirty="0"/>
                        <a:t>NSA</a:t>
                      </a:r>
                    </a:p>
                  </a:txBody>
                  <a:tcPr anchor="ctr">
                    <a:noFill/>
                  </a:tcPr>
                </a:tc>
                <a:tc>
                  <a:txBody>
                    <a:bodyPr/>
                    <a:lstStyle/>
                    <a:p>
                      <a:pPr algn="l"/>
                      <a:r>
                        <a:rPr lang="en-US" sz="1000" b="0" dirty="0"/>
                        <a:t>The IC Joint Guidance Plan is a living document, reviewed periodically, and based on lessons</a:t>
                      </a:r>
                    </a:p>
                    <a:p>
                      <a:pPr algn="l"/>
                      <a:r>
                        <a:rPr lang="en-US" sz="1000" b="0" dirty="0"/>
                        <a:t>learned from the mission sprints and refinement of the Data-Centric Framework.</a:t>
                      </a:r>
                    </a:p>
                  </a:txBody>
                  <a:tcPr anchor="ctr">
                    <a:noFill/>
                  </a:tcPr>
                </a:tc>
                <a:tc>
                  <a:txBody>
                    <a:bodyPr/>
                    <a:lstStyle/>
                    <a:p>
                      <a:pPr algn="l"/>
                      <a:r>
                        <a:rPr lang="en-US" sz="1000" b="0" dirty="0"/>
                        <a:t>NIEM is mentioned under for data-related activities, “an organization should adopt controlled vocabularies and terminologies”.</a:t>
                      </a:r>
                    </a:p>
                    <a:p>
                      <a:pPr algn="l"/>
                      <a:r>
                        <a:rPr lang="en-US" sz="1000" b="0" dirty="0"/>
                        <a:t>Also, NIEM is under the reference standards under guidance such as “IC Elements should conform to NIEM standards to enable humans querying”</a:t>
                      </a:r>
                    </a:p>
                  </a:txBody>
                  <a:tcPr anchor="ctr">
                    <a:noFill/>
                  </a:tcPr>
                </a:tc>
                <a:extLst>
                  <a:ext uri="{0D108BD9-81ED-4DB2-BD59-A6C34878D82A}">
                    <a16:rowId xmlns:a16="http://schemas.microsoft.com/office/drawing/2014/main" val="107730964"/>
                  </a:ext>
                </a:extLst>
              </a:tr>
            </a:tbl>
          </a:graphicData>
        </a:graphic>
      </p:graphicFrame>
    </p:spTree>
    <p:extLst>
      <p:ext uri="{BB962C8B-B14F-4D97-AF65-F5344CB8AC3E}">
        <p14:creationId xmlns:p14="http://schemas.microsoft.com/office/powerpoint/2010/main" val="1012474158"/>
      </p:ext>
    </p:extLst>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919191"/>
      </a:lt2>
      <a:accent1>
        <a:srgbClr val="114FFB"/>
      </a:accent1>
      <a:accent2>
        <a:srgbClr val="FAFD00"/>
      </a:accent2>
      <a:accent3>
        <a:srgbClr val="FFFFFF"/>
      </a:accent3>
      <a:accent4>
        <a:srgbClr val="000000"/>
      </a:accent4>
      <a:accent5>
        <a:srgbClr val="AAB2FD"/>
      </a:accent5>
      <a:accent6>
        <a:srgbClr val="E3E500"/>
      </a:accent6>
      <a:hlink>
        <a:srgbClr val="FC0128"/>
      </a:hlink>
      <a:folHlink>
        <a:srgbClr val="CECECE"/>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00000"/>
            </a:gs>
            <a:gs pos="100000">
              <a:srgbClr val="000000">
                <a:gamma/>
                <a:shade val="89804"/>
                <a:invGamma/>
              </a:srgbClr>
            </a:gs>
          </a:gsLst>
          <a:lin ang="5400000" scaled="1"/>
        </a:gra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gradFill rotWithShape="0">
          <a:gsLst>
            <a:gs pos="0">
              <a:srgbClr val="000000"/>
            </a:gs>
            <a:gs pos="100000">
              <a:srgbClr val="000000">
                <a:gamma/>
                <a:shade val="89804"/>
                <a:invGamma/>
              </a:srgbClr>
            </a:gs>
          </a:gsLst>
          <a:lin ang="5400000" scaled="1"/>
        </a:gra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rgbClr val="FFFFFF"/>
            </a:solidFill>
            <a:effectLst/>
            <a:latin typeface="Arial"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JCS Briefing Slide Format">
  <a:themeElements>
    <a:clrScheme name="Custom 1">
      <a:dk1>
        <a:srgbClr val="000000"/>
      </a:dk1>
      <a:lt1>
        <a:srgbClr val="FFFFFF"/>
      </a:lt1>
      <a:dk2>
        <a:srgbClr val="000000"/>
      </a:dk2>
      <a:lt2>
        <a:srgbClr val="919191"/>
      </a:lt2>
      <a:accent1>
        <a:srgbClr val="114FFB"/>
      </a:accent1>
      <a:accent2>
        <a:srgbClr val="FAFD00"/>
      </a:accent2>
      <a:accent3>
        <a:srgbClr val="FFFFFF"/>
      </a:accent3>
      <a:accent4>
        <a:srgbClr val="000000"/>
      </a:accent4>
      <a:accent5>
        <a:srgbClr val="AAB2FD"/>
      </a:accent5>
      <a:accent6>
        <a:srgbClr val="E3E500"/>
      </a:accent6>
      <a:hlink>
        <a:srgbClr val="114FFB"/>
      </a:hlink>
      <a:folHlink>
        <a:srgbClr val="114FFB"/>
      </a:folHlink>
    </a:clrScheme>
    <a:fontScheme name="JCS PowerPoint Guideline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JCS PowerPoint Guideline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JCS PowerPoint Guidelin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JCS PowerPoint Guideline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JCS PowerPoint Guideline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JCS PowerPoint Guideline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JCS PowerPoint Guideline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JCS PowerPoint Guideline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F1B8EE2AECE3489B19A8F821D34419" ma:contentTypeVersion="16" ma:contentTypeDescription="Create a new document." ma:contentTypeScope="" ma:versionID="eb7e121379a30e5065cf4650c4103dcf">
  <xsd:schema xmlns:xsd="http://www.w3.org/2001/XMLSchema" xmlns:xs="http://www.w3.org/2001/XMLSchema" xmlns:p="http://schemas.microsoft.com/office/2006/metadata/properties" xmlns:ns2="3d2a8960-8fa0-4e6e-9c75-b1be4456006e" xmlns:ns3="1ccadb67-4672-4934-8b85-5e73dfe42563" targetNamespace="http://schemas.microsoft.com/office/2006/metadata/properties" ma:root="true" ma:fieldsID="750924fcbc62999006e7de9c6990d98e" ns2:_="" ns3:_="">
    <xsd:import namespace="3d2a8960-8fa0-4e6e-9c75-b1be4456006e"/>
    <xsd:import namespace="1ccadb67-4672-4934-8b85-5e73dfe4256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2:ProjectorEvent" minOccurs="0"/>
                <xsd:element ref="ns2:MediaServiceLocation" minOccurs="0"/>
                <xsd:element ref="ns2: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2a8960-8fa0-4e6e-9c75-b1be44560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871f771-ab78-46b7-810c-7667649bb9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ProjectorEvent" ma:index="20" nillable="true" ma:displayName="Project or Event" ma:format="Dropdown" ma:internalName="ProjectorEvent">
      <xsd:simpleType>
        <xsd:restriction base="dms:Text">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Details" ma:index="22" nillable="true" ma:displayName="Details" ma:description="What the document is and its purpose" ma:format="Dropdown" ma:internalName="Detail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cadb67-4672-4934-8b85-5e73dfe4256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89af31b-fea4-407a-85d1-f4d75f1eb6c8}" ma:internalName="TaxCatchAll" ma:showField="CatchAllData" ma:web="1ccadb67-4672-4934-8b85-5e73dfe425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ccadb67-4672-4934-8b85-5e73dfe42563" xsi:nil="true"/>
    <lcf76f155ced4ddcb4097134ff3c332f xmlns="3d2a8960-8fa0-4e6e-9c75-b1be4456006e">
      <Terms xmlns="http://schemas.microsoft.com/office/infopath/2007/PartnerControls"/>
    </lcf76f155ced4ddcb4097134ff3c332f>
    <MediaLengthInSeconds xmlns="3d2a8960-8fa0-4e6e-9c75-b1be4456006e" xsi:nil="true"/>
    <ProjectorEvent xmlns="3d2a8960-8fa0-4e6e-9c75-b1be4456006e" xsi:nil="true"/>
    <Details xmlns="3d2a8960-8fa0-4e6e-9c75-b1be4456006e" xsi:nil="true"/>
  </documentManagement>
</p:properties>
</file>

<file path=customXml/itemProps1.xml><?xml version="1.0" encoding="utf-8"?>
<ds:datastoreItem xmlns:ds="http://schemas.openxmlformats.org/officeDocument/2006/customXml" ds:itemID="{6FD8D5E3-5E94-4363-8A2C-D44CAB6250EC}"/>
</file>

<file path=customXml/itemProps2.xml><?xml version="1.0" encoding="utf-8"?>
<ds:datastoreItem xmlns:ds="http://schemas.openxmlformats.org/officeDocument/2006/customXml" ds:itemID="{31E77B9B-019E-41E0-AFBD-9D611EB4B656}"/>
</file>

<file path=customXml/itemProps3.xml><?xml version="1.0" encoding="utf-8"?>
<ds:datastoreItem xmlns:ds="http://schemas.openxmlformats.org/officeDocument/2006/customXml" ds:itemID="{6052DAE3-FB92-49ED-9B9A-1192760F3AE9}"/>
</file>

<file path=docProps/app.xml><?xml version="1.0" encoding="utf-8"?>
<Properties xmlns="http://schemas.openxmlformats.org/officeDocument/2006/extended-properties" xmlns:vt="http://schemas.openxmlformats.org/officeDocument/2006/docPropsVTypes">
  <TotalTime>794</TotalTime>
  <Words>782</Words>
  <Application>Microsoft Office PowerPoint</Application>
  <PresentationFormat>Widescreen</PresentationFormat>
  <Paragraphs>77</Paragraphs>
  <Slides>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vt:i4>
      </vt:variant>
    </vt:vector>
  </HeadingPairs>
  <TitlesOfParts>
    <vt:vector size="8" baseType="lpstr">
      <vt:lpstr>Arial</vt:lpstr>
      <vt:lpstr>Arial Narrow</vt:lpstr>
      <vt:lpstr>Calibri</vt:lpstr>
      <vt:lpstr>Times New Roman</vt:lpstr>
      <vt:lpstr>1_Default Design</vt:lpstr>
      <vt:lpstr>2_JCS Briefing Slide Format</vt:lpstr>
      <vt:lpstr>NIEM MILSTDs, CJCSIs, DODIs &amp; STANAGs Candidates </vt:lpstr>
      <vt:lpstr>NIEM MILSTDs, CJCSI &amp; STANAGs Candidates </vt:lpstr>
    </vt:vector>
  </TitlesOfParts>
  <Company>Defense Information Systems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Escobar, Katherine B CIV JS J6 (USA)</dc:creator>
  <cp:lastModifiedBy>Farrington, Lavdjola CIV JS J6 (USA)</cp:lastModifiedBy>
  <cp:revision>50</cp:revision>
  <cp:lastPrinted>2023-03-20T16:34:36Z</cp:lastPrinted>
  <dcterms:created xsi:type="dcterms:W3CDTF">2022-07-01T14:15:00Z</dcterms:created>
  <dcterms:modified xsi:type="dcterms:W3CDTF">2023-05-12T17:38:26Z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0x01010005F1B8EE2AECE3489B19A8F821D34419</vt:lpwstr>
  </property>
  <property fmtid="{D5CDD505-2E9C-101B-9397-08002B2CF9AE}" pid="3" name="MediaServiceImageTags">
    <vt:lpwstr/>
  </property>
  <property fmtid="{D5CDD505-2E9C-101B-9397-08002B2CF9AE}" pid="4" name="Order">
    <vt:r8>57200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