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7.xml" ContentType="application/vnd.openxmlformats-officedocument.theme+xml"/>
  <Override PartName="/ppt/slideLayouts/slideLayout63.xml" ContentType="application/vnd.openxmlformats-officedocument.presentationml.slideLayout+xml"/>
  <Override PartName="/ppt/theme/theme8.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5"/>
    <p:sldMasterId id="2147483681" r:id="rId6"/>
    <p:sldMasterId id="2147483722" r:id="rId7"/>
    <p:sldMasterId id="2147483740" r:id="rId8"/>
    <p:sldMasterId id="2147483755" r:id="rId9"/>
    <p:sldMasterId id="2147483775" r:id="rId10"/>
    <p:sldMasterId id="2147483787" r:id="rId11"/>
    <p:sldMasterId id="2147483874" r:id="rId12"/>
    <p:sldMasterId id="2147483889" r:id="rId13"/>
  </p:sldMasterIdLst>
  <p:notesMasterIdLst>
    <p:notesMasterId r:id="rId30"/>
  </p:notesMasterIdLst>
  <p:handoutMasterIdLst>
    <p:handoutMasterId r:id="rId31"/>
  </p:handoutMasterIdLst>
  <p:sldIdLst>
    <p:sldId id="256" r:id="rId14"/>
    <p:sldId id="262" r:id="rId15"/>
    <p:sldId id="277" r:id="rId16"/>
    <p:sldId id="269" r:id="rId17"/>
    <p:sldId id="264" r:id="rId18"/>
    <p:sldId id="282" r:id="rId19"/>
    <p:sldId id="276" r:id="rId20"/>
    <p:sldId id="258" r:id="rId21"/>
    <p:sldId id="280" r:id="rId22"/>
    <p:sldId id="279" r:id="rId23"/>
    <p:sldId id="270" r:id="rId24"/>
    <p:sldId id="260" r:id="rId25"/>
    <p:sldId id="265" r:id="rId26"/>
    <p:sldId id="273" r:id="rId27"/>
    <p:sldId id="275" r:id="rId28"/>
    <p:sldId id="281" r:id="rId29"/>
  </p:sldIdLst>
  <p:sldSz cx="9144000" cy="6858000" type="screen4x3"/>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malley, Beth L CIV JS J6 (USA)" initials="SBLCJJ(" lastIdx="0" clrIdx="0">
    <p:extLst>
      <p:ext uri="{19B8F6BF-5375-455C-9EA6-DF929625EA0E}">
        <p15:presenceInfo xmlns:p15="http://schemas.microsoft.com/office/powerpoint/2012/main" userId="Smalley, Beth L CIV JS J6 (US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66"/>
    <a:srgbClr val="FFFF99"/>
    <a:srgbClr val="FFCC66"/>
    <a:srgbClr val="CCCCFF"/>
    <a:srgbClr val="80F8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84" autoAdjust="0"/>
    <p:restoredTop sz="90360" autoAdjust="0"/>
  </p:normalViewPr>
  <p:slideViewPr>
    <p:cSldViewPr>
      <p:cViewPr varScale="1">
        <p:scale>
          <a:sx n="104" d="100"/>
          <a:sy n="104" d="100"/>
        </p:scale>
        <p:origin x="1944" y="12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p:scale>
          <a:sx n="120" d="100"/>
          <a:sy n="120" d="100"/>
        </p:scale>
        <p:origin x="-89" y="-63"/>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9.xml"/><Relationship Id="rId18" Type="http://schemas.openxmlformats.org/officeDocument/2006/relationships/slide" Target="slides/slide5.xml"/><Relationship Id="rId26"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slide" Target="slides/slide8.xml"/><Relationship Id="rId34" Type="http://schemas.openxmlformats.org/officeDocument/2006/relationships/viewProps" Target="viewProps.xml"/><Relationship Id="rId7" Type="http://schemas.openxmlformats.org/officeDocument/2006/relationships/slideMaster" Target="slideMasters/slideMaster3.xml"/><Relationship Id="rId12" Type="http://schemas.openxmlformats.org/officeDocument/2006/relationships/slideMaster" Target="slideMasters/slideMaster8.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slide" Target="slides/slide16.xml"/><Relationship Id="rId32" Type="http://schemas.openxmlformats.org/officeDocument/2006/relationships/commentAuthors" Target="commentAuthors.xml"/><Relationship Id="rId6" Type="http://schemas.openxmlformats.org/officeDocument/2006/relationships/slideMaster" Target="slideMasters/slideMaster2.xml"/><Relationship Id="rId11" Type="http://schemas.openxmlformats.org/officeDocument/2006/relationships/slideMaster" Target="slideMasters/slideMaster7.xml"/><Relationship Id="rId24" Type="http://schemas.openxmlformats.org/officeDocument/2006/relationships/slide" Target="slides/slide11.xml"/><Relationship Id="rId5" Type="http://schemas.openxmlformats.org/officeDocument/2006/relationships/slideMaster" Target="slideMasters/slideMaster1.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tableStyles" Target="tableStyles.xml"/><Relationship Id="rId10" Type="http://schemas.openxmlformats.org/officeDocument/2006/relationships/slideMaster" Target="slideMasters/slideMaster6.xml"/><Relationship Id="rId19" Type="http://schemas.openxmlformats.org/officeDocument/2006/relationships/slide" Target="slides/slide6.xml"/><Relationship Id="rId3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Master" Target="slideMasters/slideMaster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939" y="0"/>
            <a:ext cx="3037840" cy="463407"/>
          </a:xfrm>
          <a:prstGeom prst="rect">
            <a:avLst/>
          </a:prstGeom>
        </p:spPr>
        <p:txBody>
          <a:bodyPr vert="horz" lIns="91440" tIns="45720" rIns="91440" bIns="45720" rtlCol="0"/>
          <a:lstStyle>
            <a:lvl1pPr algn="r">
              <a:defRPr sz="1200"/>
            </a:lvl1pPr>
          </a:lstStyle>
          <a:p>
            <a:fld id="{7706E460-B1CE-420F-BFB1-5682B7293FF0}" type="datetimeFigureOut">
              <a:rPr lang="en-US" smtClean="0"/>
              <a:t>9/28/2022</a:t>
            </a:fld>
            <a:endParaRPr lang="en-US"/>
          </a:p>
        </p:txBody>
      </p:sp>
      <p:sp>
        <p:nvSpPr>
          <p:cNvPr id="4" name="Footer Placeholder 3"/>
          <p:cNvSpPr>
            <a:spLocks noGrp="1"/>
          </p:cNvSpPr>
          <p:nvPr>
            <p:ph type="ftr" sz="quarter" idx="2"/>
          </p:nvPr>
        </p:nvSpPr>
        <p:spPr>
          <a:xfrm>
            <a:off x="0" y="8772669"/>
            <a:ext cx="3037840" cy="46340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939" y="8772669"/>
            <a:ext cx="3037840" cy="463406"/>
          </a:xfrm>
          <a:prstGeom prst="rect">
            <a:avLst/>
          </a:prstGeom>
        </p:spPr>
        <p:txBody>
          <a:bodyPr vert="horz" lIns="91440" tIns="45720" rIns="91440" bIns="45720" rtlCol="0" anchor="b"/>
          <a:lstStyle>
            <a:lvl1pPr algn="r">
              <a:defRPr sz="1200"/>
            </a:lvl1pPr>
          </a:lstStyle>
          <a:p>
            <a:fld id="{C8BE528B-7CC5-4FCC-A917-F06599ABAB43}" type="slidenum">
              <a:rPr lang="en-US" smtClean="0"/>
              <a:t>‹#›</a:t>
            </a:fld>
            <a:endParaRPr lang="en-US"/>
          </a:p>
        </p:txBody>
      </p:sp>
    </p:spTree>
    <p:extLst>
      <p:ext uri="{BB962C8B-B14F-4D97-AF65-F5344CB8AC3E}">
        <p14:creationId xmlns:p14="http://schemas.microsoft.com/office/powerpoint/2010/main" val="146511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939" y="0"/>
            <a:ext cx="3037840" cy="461804"/>
          </a:xfrm>
          <a:prstGeom prst="rect">
            <a:avLst/>
          </a:prstGeom>
        </p:spPr>
        <p:txBody>
          <a:bodyPr vert="horz" lIns="91440" tIns="45720" rIns="91440" bIns="45720" rtlCol="0"/>
          <a:lstStyle>
            <a:lvl1pPr algn="r">
              <a:defRPr sz="1200"/>
            </a:lvl1pPr>
          </a:lstStyle>
          <a:p>
            <a:fld id="{9FCBA8E7-D8FF-408B-B3EF-2069F5E18C1F}" type="datetimeFigureOut">
              <a:rPr lang="en-US" smtClean="0"/>
              <a:pPr/>
              <a:t>9/28/2022</a:t>
            </a:fld>
            <a:endParaRPr lang="en-US"/>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180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939" y="8772669"/>
            <a:ext cx="3037840" cy="461804"/>
          </a:xfrm>
          <a:prstGeom prst="rect">
            <a:avLst/>
          </a:prstGeom>
        </p:spPr>
        <p:txBody>
          <a:bodyPr vert="horz" lIns="91440" tIns="45720" rIns="91440" bIns="45720" rtlCol="0" anchor="b"/>
          <a:lstStyle>
            <a:lvl1pPr algn="r">
              <a:defRPr sz="1200"/>
            </a:lvl1pPr>
          </a:lstStyle>
          <a:p>
            <a:fld id="{AC209DD0-2FFA-4D90-9F07-F4D71DA5B9CD}" type="slidenum">
              <a:rPr lang="en-US" smtClean="0"/>
              <a:pPr/>
              <a:t>‹#›</a:t>
            </a:fld>
            <a:endParaRPr lang="en-US"/>
          </a:p>
        </p:txBody>
      </p:sp>
    </p:spTree>
    <p:extLst>
      <p:ext uri="{BB962C8B-B14F-4D97-AF65-F5344CB8AC3E}">
        <p14:creationId xmlns:p14="http://schemas.microsoft.com/office/powerpoint/2010/main" val="560109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SPELL CHECK</a:t>
            </a:r>
          </a:p>
        </p:txBody>
      </p:sp>
      <p:sp>
        <p:nvSpPr>
          <p:cNvPr id="4" name="Slide Number Placeholder 3"/>
          <p:cNvSpPr>
            <a:spLocks noGrp="1"/>
          </p:cNvSpPr>
          <p:nvPr>
            <p:ph type="sldNum" sz="quarter" idx="10"/>
          </p:nvPr>
        </p:nvSpPr>
        <p:spPr/>
        <p:txBody>
          <a:bodyPr/>
          <a:lstStyle/>
          <a:p>
            <a:fld id="{AC209DD0-2FFA-4D90-9F07-F4D71DA5B9CD}" type="slidenum">
              <a:rPr lang="en-US" smtClean="0"/>
              <a:pPr/>
              <a:t>1</a:t>
            </a:fld>
            <a:endParaRPr lang="en-US"/>
          </a:p>
        </p:txBody>
      </p:sp>
    </p:spTree>
    <p:extLst>
      <p:ext uri="{BB962C8B-B14F-4D97-AF65-F5344CB8AC3E}">
        <p14:creationId xmlns:p14="http://schemas.microsoft.com/office/powerpoint/2010/main" val="1326181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Bold Quest – CJCSI provides more authority for NIEM to be demonstrated in BQ. </a:t>
            </a:r>
          </a:p>
        </p:txBody>
      </p:sp>
      <p:sp>
        <p:nvSpPr>
          <p:cNvPr id="4" name="Slide Number Placeholder 3"/>
          <p:cNvSpPr>
            <a:spLocks noGrp="1"/>
          </p:cNvSpPr>
          <p:nvPr>
            <p:ph type="sldNum" sz="quarter" idx="5"/>
          </p:nvPr>
        </p:nvSpPr>
        <p:spPr/>
        <p:txBody>
          <a:bodyPr/>
          <a:lstStyle/>
          <a:p>
            <a:fld id="{AC209DD0-2FFA-4D90-9F07-F4D71DA5B9CD}" type="slidenum">
              <a:rPr lang="en-US" smtClean="0"/>
              <a:pPr/>
              <a:t>11</a:t>
            </a:fld>
            <a:endParaRPr lang="en-US"/>
          </a:p>
        </p:txBody>
      </p:sp>
    </p:spTree>
    <p:extLst>
      <p:ext uri="{BB962C8B-B14F-4D97-AF65-F5344CB8AC3E}">
        <p14:creationId xmlns:p14="http://schemas.microsoft.com/office/powerpoint/2010/main" val="3699730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209DD0-2FFA-4D90-9F07-F4D71DA5B9CD}" type="slidenum">
              <a:rPr lang="en-US" smtClean="0"/>
              <a:pPr/>
              <a:t>12</a:t>
            </a:fld>
            <a:endParaRPr lang="en-US"/>
          </a:p>
        </p:txBody>
      </p:sp>
    </p:spTree>
    <p:extLst>
      <p:ext uri="{BB962C8B-B14F-4D97-AF65-F5344CB8AC3E}">
        <p14:creationId xmlns:p14="http://schemas.microsoft.com/office/powerpoint/2010/main" val="3600994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NIEM gets mentioned in many different documents and referenced as “consider first” per the DODI policy which CIO does not enforce. </a:t>
            </a:r>
          </a:p>
          <a:p>
            <a:r>
              <a:rPr lang="en-US" dirty="0"/>
              <a:t>Writing a DODI for NIEM where we could say that organizations “will use NIEM first” would continue to be managed by CIO so we are trusting that they would manage this policy. We could rewrite DODI 8320.07 but we will be dealing with CIO and again relying on them to enforce it. </a:t>
            </a:r>
          </a:p>
          <a:p>
            <a:r>
              <a:rPr lang="en-US" dirty="0"/>
              <a:t>Writing a CJCSI is easier in regards to the process since its internal to our organization and we (CJCS) have authority of these types of documents. With the transition to OASIS, CIO will no longer be the executive agent. With this document we (J6) continue to have some control over NIEM and MILOPS domain can manage this document since J6 will be the lead for MILOPS Domain. This CJCSI also ensures that MILOPS Domain will continue to be a DOD entity or a JS entity. </a:t>
            </a:r>
          </a:p>
          <a:p>
            <a:endParaRPr lang="en-US" dirty="0"/>
          </a:p>
          <a:p>
            <a:r>
              <a:rPr lang="en-US" dirty="0"/>
              <a:t>CJCSI 6610.01F – Tactical Data Link Standardization and Interoperability ( consider NIEM)</a:t>
            </a:r>
          </a:p>
          <a:p>
            <a:r>
              <a:rPr lang="en-US" dirty="0"/>
              <a:t>DODI 8110.01 -  Mission Partner Environment Information Sharing Capability Implementation For the DOD </a:t>
            </a:r>
          </a:p>
          <a:p>
            <a:r>
              <a:rPr lang="en-US" dirty="0"/>
              <a:t>JP 6-0 – Joint Communications System – States that “DOD must adopt a DOD-wide sustainable business model for information sharing that supports the DOD data strategy. This adoption requires organizations to first consider NIEM for their information sharing solutions….”  </a:t>
            </a:r>
          </a:p>
        </p:txBody>
      </p:sp>
      <p:sp>
        <p:nvSpPr>
          <p:cNvPr id="4" name="Slide Number Placeholder 3"/>
          <p:cNvSpPr>
            <a:spLocks noGrp="1"/>
          </p:cNvSpPr>
          <p:nvPr>
            <p:ph type="sldNum" sz="quarter" idx="5"/>
          </p:nvPr>
        </p:nvSpPr>
        <p:spPr/>
        <p:txBody>
          <a:bodyPr/>
          <a:lstStyle/>
          <a:p>
            <a:fld id="{AC209DD0-2FFA-4D90-9F07-F4D71DA5B9CD}" type="slidenum">
              <a:rPr lang="en-US" smtClean="0"/>
              <a:pPr/>
              <a:t>13</a:t>
            </a:fld>
            <a:endParaRPr lang="en-US"/>
          </a:p>
        </p:txBody>
      </p:sp>
    </p:spTree>
    <p:extLst>
      <p:ext uri="{BB962C8B-B14F-4D97-AF65-F5344CB8AC3E}">
        <p14:creationId xmlns:p14="http://schemas.microsoft.com/office/powerpoint/2010/main" val="2479200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C209DD0-2FFA-4D90-9F07-F4D71DA5B9CD}" type="slidenum">
              <a:rPr lang="en-US" smtClean="0"/>
              <a:pPr/>
              <a:t>14</a:t>
            </a:fld>
            <a:endParaRPr lang="en-US"/>
          </a:p>
        </p:txBody>
      </p:sp>
    </p:spTree>
    <p:extLst>
      <p:ext uri="{BB962C8B-B14F-4D97-AF65-F5344CB8AC3E}">
        <p14:creationId xmlns:p14="http://schemas.microsoft.com/office/powerpoint/2010/main" val="4086040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can’t develop a military standards because MOMs is content that utilizes any different standard.  For ex. We can use STANAG as a standard and put MOMs content on it. </a:t>
            </a:r>
          </a:p>
          <a:p>
            <a:r>
              <a:rPr lang="en-US" dirty="0"/>
              <a:t>NIEM is an open standard, commercial standard. </a:t>
            </a:r>
          </a:p>
          <a:p>
            <a:r>
              <a:rPr lang="en-US" dirty="0"/>
              <a:t>To write a DODI, we would need OSD to sponsor and </a:t>
            </a:r>
            <a:r>
              <a:rPr lang="en-US" dirty="0" err="1"/>
              <a:t>DepSecDef</a:t>
            </a:r>
            <a:r>
              <a:rPr lang="en-US" dirty="0"/>
              <a:t> or </a:t>
            </a:r>
            <a:r>
              <a:rPr lang="en-US" dirty="0" err="1"/>
              <a:t>SecDef</a:t>
            </a:r>
            <a:r>
              <a:rPr lang="en-US" dirty="0"/>
              <a:t> will need to approve. </a:t>
            </a:r>
          </a:p>
          <a:p>
            <a:r>
              <a:rPr lang="en-US" dirty="0"/>
              <a:t>To update the DODI 8320.07 we will need to collaborate again with CIO. </a:t>
            </a:r>
          </a:p>
          <a:p>
            <a:r>
              <a:rPr lang="en-US" dirty="0"/>
              <a:t>To develop a CJCSI, we (MILOPS Domain) will be able to sponsor this and manage it. We (JS) will have better control over the MILOPS content as NIEM will transition to OASIS standard. The process on developing this will be internal (JSAP). </a:t>
            </a:r>
          </a:p>
          <a:p>
            <a:r>
              <a:rPr lang="en-US" dirty="0"/>
              <a:t>We can develop a CJCSM later as we continue to evolve MILOPS Domain. </a:t>
            </a:r>
          </a:p>
        </p:txBody>
      </p:sp>
      <p:sp>
        <p:nvSpPr>
          <p:cNvPr id="4" name="Slide Number Placeholder 3"/>
          <p:cNvSpPr>
            <a:spLocks noGrp="1"/>
          </p:cNvSpPr>
          <p:nvPr>
            <p:ph type="sldNum" sz="quarter" idx="5"/>
          </p:nvPr>
        </p:nvSpPr>
        <p:spPr/>
        <p:txBody>
          <a:bodyPr/>
          <a:lstStyle/>
          <a:p>
            <a:fld id="{AC209DD0-2FFA-4D90-9F07-F4D71DA5B9CD}" type="slidenum">
              <a:rPr lang="en-US" smtClean="0"/>
              <a:pPr/>
              <a:t>15</a:t>
            </a:fld>
            <a:endParaRPr lang="en-US"/>
          </a:p>
        </p:txBody>
      </p:sp>
    </p:spTree>
    <p:extLst>
      <p:ext uri="{BB962C8B-B14F-4D97-AF65-F5344CB8AC3E}">
        <p14:creationId xmlns:p14="http://schemas.microsoft.com/office/powerpoint/2010/main" val="377372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C209DD0-2FFA-4D90-9F07-F4D71DA5B9CD}" type="slidenum">
              <a:rPr lang="en-US" smtClean="0"/>
              <a:pPr/>
              <a:t>2</a:t>
            </a:fld>
            <a:endParaRPr lang="en-US"/>
          </a:p>
        </p:txBody>
      </p:sp>
    </p:spTree>
    <p:extLst>
      <p:ext uri="{BB962C8B-B14F-4D97-AF65-F5344CB8AC3E}">
        <p14:creationId xmlns:p14="http://schemas.microsoft.com/office/powerpoint/2010/main" val="1014161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C209DD0-2FFA-4D90-9F07-F4D71DA5B9CD}" type="slidenum">
              <a:rPr lang="en-US" smtClean="0"/>
              <a:pPr/>
              <a:t>3</a:t>
            </a:fld>
            <a:endParaRPr lang="en-US"/>
          </a:p>
        </p:txBody>
      </p:sp>
    </p:spTree>
    <p:extLst>
      <p:ext uri="{BB962C8B-B14F-4D97-AF65-F5344CB8AC3E}">
        <p14:creationId xmlns:p14="http://schemas.microsoft.com/office/powerpoint/2010/main" val="2643596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Near Term: </a:t>
            </a:r>
          </a:p>
          <a:p>
            <a:endParaRPr lang="en-US" dirty="0"/>
          </a:p>
          <a:p>
            <a:r>
              <a:rPr lang="en-US" dirty="0"/>
              <a:t>First work the process to update the DODI.  </a:t>
            </a:r>
          </a:p>
          <a:p>
            <a:r>
              <a:rPr lang="en-US" dirty="0"/>
              <a:t>Then work on writing a CJCSI for MILOPS Domain referencing NIEM Open and MOMS content. </a:t>
            </a:r>
          </a:p>
          <a:p>
            <a:r>
              <a:rPr lang="en-US" dirty="0"/>
              <a:t>Stating “will use NIEM standards-based approach when developing XML information exchanges. </a:t>
            </a:r>
          </a:p>
          <a:p>
            <a:r>
              <a:rPr lang="en-US" dirty="0"/>
              <a:t>This will provide more specification / clarification to the DODI. </a:t>
            </a:r>
          </a:p>
          <a:p>
            <a:r>
              <a:rPr lang="en-US" dirty="0"/>
              <a:t>MILOPS Domain sponsors and manages the CJCSI </a:t>
            </a:r>
          </a:p>
          <a:p>
            <a:r>
              <a:rPr lang="en-US" dirty="0"/>
              <a:t>JS will continue to have authority over MILOPS Domain. </a:t>
            </a:r>
          </a:p>
          <a:p>
            <a:r>
              <a:rPr lang="en-US" dirty="0"/>
              <a:t>Annual review after the first 2 years. </a:t>
            </a:r>
          </a:p>
          <a:p>
            <a:r>
              <a:rPr lang="en-US" dirty="0"/>
              <a:t>Republish after 5 years. </a:t>
            </a:r>
          </a:p>
          <a:p>
            <a:r>
              <a:rPr lang="en-US" dirty="0"/>
              <a:t>This would be CJCSI #6243.01 which will align with the interoperability  CJCSIs 6200 series. </a:t>
            </a:r>
          </a:p>
          <a:p>
            <a:endParaRPr lang="en-US" dirty="0"/>
          </a:p>
          <a:p>
            <a:r>
              <a:rPr lang="en-US" dirty="0"/>
              <a:t>Long Term: </a:t>
            </a:r>
          </a:p>
        </p:txBody>
      </p:sp>
      <p:sp>
        <p:nvSpPr>
          <p:cNvPr id="4" name="Slide Number Placeholder 3"/>
          <p:cNvSpPr>
            <a:spLocks noGrp="1"/>
          </p:cNvSpPr>
          <p:nvPr>
            <p:ph type="sldNum" sz="quarter" idx="5"/>
          </p:nvPr>
        </p:nvSpPr>
        <p:spPr/>
        <p:txBody>
          <a:bodyPr/>
          <a:lstStyle/>
          <a:p>
            <a:fld id="{AC209DD0-2FFA-4D90-9F07-F4D71DA5B9CD}" type="slidenum">
              <a:rPr lang="en-US" smtClean="0"/>
              <a:pPr/>
              <a:t>4</a:t>
            </a:fld>
            <a:endParaRPr lang="en-US"/>
          </a:p>
        </p:txBody>
      </p:sp>
    </p:spTree>
    <p:extLst>
      <p:ext uri="{BB962C8B-B14F-4D97-AF65-F5344CB8AC3E}">
        <p14:creationId xmlns:p14="http://schemas.microsoft.com/office/powerpoint/2010/main" val="1638039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 CJCIS for MILOPS? How does it benefit NIEM? </a:t>
            </a:r>
          </a:p>
          <a:p>
            <a:r>
              <a:rPr lang="en-US" dirty="0"/>
              <a:t>How is it aligning with the Organization’s goals? </a:t>
            </a:r>
          </a:p>
          <a:p>
            <a:r>
              <a:rPr lang="en-US" sz="1200" kern="1200" dirty="0">
                <a:solidFill>
                  <a:schemeClr val="tx1"/>
                </a:solidFill>
                <a:effectLst/>
                <a:latin typeface="+mn-lt"/>
                <a:ea typeface="+mn-ea"/>
                <a:cs typeface="+mn-cs"/>
              </a:rPr>
              <a:t>DODD, DODI, DODM</a:t>
            </a:r>
            <a:r>
              <a:rPr lang="en-US" sz="1200" kern="1200" baseline="0" dirty="0">
                <a:solidFill>
                  <a:schemeClr val="tx1"/>
                </a:solidFill>
                <a:effectLst/>
                <a:latin typeface="+mn-lt"/>
                <a:ea typeface="+mn-ea"/>
                <a:cs typeface="+mn-cs"/>
              </a:rPr>
              <a:t> or Directive-type memorandum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order to inform doctrine and affect real change for </a:t>
            </a:r>
            <a:r>
              <a:rPr lang="en-US" sz="1200" kern="1200" dirty="0" err="1">
                <a:solidFill>
                  <a:schemeClr val="tx1"/>
                </a:solidFill>
                <a:effectLst/>
                <a:latin typeface="+mn-lt"/>
                <a:ea typeface="+mn-ea"/>
                <a:cs typeface="+mn-cs"/>
              </a:rPr>
              <a:t>MilOps</a:t>
            </a:r>
            <a:r>
              <a:rPr lang="en-US" sz="1200" kern="1200" dirty="0">
                <a:solidFill>
                  <a:schemeClr val="tx1"/>
                </a:solidFill>
                <a:effectLst/>
                <a:latin typeface="+mn-lt"/>
                <a:ea typeface="+mn-ea"/>
                <a:cs typeface="+mn-cs"/>
              </a:rPr>
              <a:t>; you probably need a DoDI, a CJCSI and a CJCSM.  A DoDI mandates NIEM, A CJSCI tasks the services and a CJCSM will show how to implement.  The bottom line question is who is the target audience. The</a:t>
            </a:r>
            <a:r>
              <a:rPr lang="en-US" sz="1200" kern="1200" baseline="0" dirty="0">
                <a:solidFill>
                  <a:schemeClr val="tx1"/>
                </a:solidFill>
                <a:effectLst/>
                <a:latin typeface="+mn-lt"/>
                <a:ea typeface="+mn-ea"/>
                <a:cs typeface="+mn-cs"/>
              </a:rPr>
              <a:t> DODI states to consider NIEM. Mentions in the FMN spiral.</a:t>
            </a:r>
            <a:endParaRPr lang="en-US" dirty="0"/>
          </a:p>
          <a:p>
            <a:endParaRPr lang="en-US" dirty="0"/>
          </a:p>
        </p:txBody>
      </p:sp>
      <p:sp>
        <p:nvSpPr>
          <p:cNvPr id="4" name="Slide Number Placeholder 3"/>
          <p:cNvSpPr>
            <a:spLocks noGrp="1"/>
          </p:cNvSpPr>
          <p:nvPr>
            <p:ph type="sldNum" sz="quarter" idx="5"/>
          </p:nvPr>
        </p:nvSpPr>
        <p:spPr/>
        <p:txBody>
          <a:bodyPr/>
          <a:lstStyle/>
          <a:p>
            <a:fld id="{AC209DD0-2FFA-4D90-9F07-F4D71DA5B9CD}" type="slidenum">
              <a:rPr lang="en-US" smtClean="0"/>
              <a:pPr/>
              <a:t>5</a:t>
            </a:fld>
            <a:endParaRPr lang="en-US"/>
          </a:p>
        </p:txBody>
      </p:sp>
    </p:spTree>
    <p:extLst>
      <p:ext uri="{BB962C8B-B14F-4D97-AF65-F5344CB8AC3E}">
        <p14:creationId xmlns:p14="http://schemas.microsoft.com/office/powerpoint/2010/main" val="2970420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44444"/>
                </a:solidFill>
                <a:effectLst/>
                <a:latin typeface="Helvetica Neue"/>
              </a:rPr>
              <a:t>The Chairman uses Instructions, Notices, Manuals and Guides -- collectively called "directives" -- to clarify National and DOD policy and provide guidance to the Services, combatant commands, and defense agencies in accomplishing certain missions. Chairman's instructions, manuals, and notices convey CJCS policy that does not contain joint doctrine or concern employment of the forces in joint operations.</a:t>
            </a:r>
          </a:p>
          <a:p>
            <a:endParaRPr lang="en-US" b="0" i="0" dirty="0">
              <a:solidFill>
                <a:srgbClr val="444444"/>
              </a:solidFill>
              <a:effectLst/>
              <a:latin typeface="Helvetica Neue"/>
            </a:endParaRPr>
          </a:p>
          <a:p>
            <a:r>
              <a:rPr lang="en-US" b="0" i="0" dirty="0">
                <a:solidFill>
                  <a:srgbClr val="444444"/>
                </a:solidFill>
                <a:effectLst/>
                <a:latin typeface="Helvetica Neue"/>
              </a:rPr>
              <a:t>For MIL_STD: in regards to commercial products, it is recommended to first consider using or developing a non-Government standard or including DOD-requirements in an existing non-Government standard. If that will not meet the need, consider developing or revising a commercial item description. </a:t>
            </a:r>
            <a:endParaRPr lang="en-US" dirty="0"/>
          </a:p>
        </p:txBody>
      </p:sp>
      <p:sp>
        <p:nvSpPr>
          <p:cNvPr id="4" name="Slide Number Placeholder 3"/>
          <p:cNvSpPr>
            <a:spLocks noGrp="1"/>
          </p:cNvSpPr>
          <p:nvPr>
            <p:ph type="sldNum" sz="quarter" idx="5"/>
          </p:nvPr>
        </p:nvSpPr>
        <p:spPr/>
        <p:txBody>
          <a:bodyPr/>
          <a:lstStyle/>
          <a:p>
            <a:fld id="{AC209DD0-2FFA-4D90-9F07-F4D71DA5B9CD}" type="slidenum">
              <a:rPr lang="en-US" smtClean="0"/>
              <a:pPr/>
              <a:t>7</a:t>
            </a:fld>
            <a:endParaRPr lang="en-US"/>
          </a:p>
        </p:txBody>
      </p:sp>
    </p:spTree>
    <p:extLst>
      <p:ext uri="{BB962C8B-B14F-4D97-AF65-F5344CB8AC3E}">
        <p14:creationId xmlns:p14="http://schemas.microsoft.com/office/powerpoint/2010/main" val="3499661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a:p>
        </p:txBody>
      </p:sp>
      <p:sp>
        <p:nvSpPr>
          <p:cNvPr id="4" name="Slide Number Placeholder 3"/>
          <p:cNvSpPr>
            <a:spLocks noGrp="1"/>
          </p:cNvSpPr>
          <p:nvPr>
            <p:ph type="sldNum" sz="quarter" idx="10"/>
          </p:nvPr>
        </p:nvSpPr>
        <p:spPr/>
        <p:txBody>
          <a:bodyPr/>
          <a:lstStyle/>
          <a:p>
            <a:fld id="{AC209DD0-2FFA-4D90-9F07-F4D71DA5B9CD}" type="slidenum">
              <a:rPr lang="en-US" smtClean="0"/>
              <a:pPr/>
              <a:t>8</a:t>
            </a:fld>
            <a:endParaRPr lang="en-US"/>
          </a:p>
        </p:txBody>
      </p:sp>
    </p:spTree>
    <p:extLst>
      <p:ext uri="{BB962C8B-B14F-4D97-AF65-F5344CB8AC3E}">
        <p14:creationId xmlns:p14="http://schemas.microsoft.com/office/powerpoint/2010/main" val="952967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209DD0-2FFA-4D90-9F07-F4D71DA5B9CD}" type="slidenum">
              <a:rPr lang="en-US" smtClean="0"/>
              <a:pPr/>
              <a:t>9</a:t>
            </a:fld>
            <a:endParaRPr lang="en-US"/>
          </a:p>
        </p:txBody>
      </p:sp>
    </p:spTree>
    <p:extLst>
      <p:ext uri="{BB962C8B-B14F-4D97-AF65-F5344CB8AC3E}">
        <p14:creationId xmlns:p14="http://schemas.microsoft.com/office/powerpoint/2010/main" val="1228401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44444"/>
                </a:solidFill>
                <a:effectLst/>
                <a:latin typeface="Helvetica Neue"/>
              </a:rPr>
              <a:t>Joint Doctrine – Does not establish policy</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C209DD0-2FFA-4D90-9F07-F4D71DA5B9CD}" type="slidenum">
              <a:rPr lang="en-US" smtClean="0"/>
              <a:pPr/>
              <a:t>10</a:t>
            </a:fld>
            <a:endParaRPr lang="en-US"/>
          </a:p>
        </p:txBody>
      </p:sp>
    </p:spTree>
    <p:extLst>
      <p:ext uri="{BB962C8B-B14F-4D97-AF65-F5344CB8AC3E}">
        <p14:creationId xmlns:p14="http://schemas.microsoft.com/office/powerpoint/2010/main" val="1624588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1.jpeg"/><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9C55F-CA5B-44C8-A4A8-BFE5EFFBC94A}" type="slidenum">
              <a:rPr lang="en-US" smtClean="0"/>
              <a:t>‹#›</a:t>
            </a:fld>
            <a:endParaRPr lang="en-US"/>
          </a:p>
        </p:txBody>
      </p:sp>
    </p:spTree>
    <p:extLst>
      <p:ext uri="{BB962C8B-B14F-4D97-AF65-F5344CB8AC3E}">
        <p14:creationId xmlns:p14="http://schemas.microsoft.com/office/powerpoint/2010/main" val="3170696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9C55F-CA5B-44C8-A4A8-BFE5EFFBC94A}" type="slidenum">
              <a:rPr lang="en-US" smtClean="0"/>
              <a:t>‹#›</a:t>
            </a:fld>
            <a:endParaRPr lang="en-US"/>
          </a:p>
        </p:txBody>
      </p:sp>
    </p:spTree>
    <p:extLst>
      <p:ext uri="{BB962C8B-B14F-4D97-AF65-F5344CB8AC3E}">
        <p14:creationId xmlns:p14="http://schemas.microsoft.com/office/powerpoint/2010/main" val="4238452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9C55F-CA5B-44C8-A4A8-BFE5EFFBC94A}" type="slidenum">
              <a:rPr lang="en-US" smtClean="0"/>
              <a:t>‹#›</a:t>
            </a:fld>
            <a:endParaRPr lang="en-US"/>
          </a:p>
        </p:txBody>
      </p:sp>
    </p:spTree>
    <p:extLst>
      <p:ext uri="{BB962C8B-B14F-4D97-AF65-F5344CB8AC3E}">
        <p14:creationId xmlns:p14="http://schemas.microsoft.com/office/powerpoint/2010/main" val="2152233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5" name="Picture 4" descr="BG-title.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51093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505670"/>
            <a:ext cx="7772400" cy="1524000"/>
          </a:xfrm>
          <a:prstGeom prst="rect">
            <a:avLst/>
          </a:prstGeom>
        </p:spPr>
        <p:txBody>
          <a:bodyPr lIns="0" tIns="0" rIns="0" bIns="0" anchor="b"/>
          <a:lstStyle>
            <a:lvl1pPr algn="ctr">
              <a:lnSpc>
                <a:spcPct val="80000"/>
              </a:lnSpc>
              <a:defRPr sz="4800" b="1" i="0" spc="-150">
                <a:solidFill>
                  <a:schemeClr val="tx1">
                    <a:lumMod val="50000"/>
                  </a:schemeClr>
                </a:solidFill>
                <a:latin typeface="Arial" panose="020B0604020202020204" pitchFamily="34" charset="0"/>
                <a:cs typeface="Arial" panose="020B0604020202020204" pitchFamily="34" charset="0"/>
              </a:defRPr>
            </a:lvl1pPr>
          </a:lstStyle>
          <a:p>
            <a:r>
              <a:rPr lang="en-US" dirty="0"/>
              <a:t>SUBTITLE SLIDE</a:t>
            </a:r>
          </a:p>
        </p:txBody>
      </p:sp>
      <p:sp>
        <p:nvSpPr>
          <p:cNvPr id="3" name="Subtitle 2"/>
          <p:cNvSpPr>
            <a:spLocks noGrp="1"/>
          </p:cNvSpPr>
          <p:nvPr>
            <p:ph type="subTitle" idx="1"/>
          </p:nvPr>
        </p:nvSpPr>
        <p:spPr>
          <a:xfrm>
            <a:off x="1371600" y="3228338"/>
            <a:ext cx="6400800" cy="1546860"/>
          </a:xfrm>
          <a:prstGeom prst="rect">
            <a:avLst/>
          </a:prstGeom>
        </p:spPr>
        <p:txBody>
          <a:bodyPr lIns="0" tIns="0" rIns="0" bIns="0">
            <a:normAutofit/>
          </a:bodyPr>
          <a:lstStyle>
            <a:lvl1pPr marL="0" indent="0" algn="ctr">
              <a:lnSpc>
                <a:spcPct val="80000"/>
              </a:lnSpc>
              <a:spcBef>
                <a:spcPts val="0"/>
              </a:spcBef>
              <a:spcAft>
                <a:spcPts val="0"/>
              </a:spcAft>
              <a:buNone/>
              <a:defRPr sz="2100" b="0" i="0">
                <a:solidFill>
                  <a:schemeClr val="tx1">
                    <a:lumMod val="50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Slide Number Placeholder 8"/>
          <p:cNvSpPr>
            <a:spLocks noGrp="1"/>
          </p:cNvSpPr>
          <p:nvPr>
            <p:ph type="sldNum" sz="quarter" idx="4"/>
          </p:nvPr>
        </p:nvSpPr>
        <p:spPr>
          <a:xfrm>
            <a:off x="3505200" y="6371822"/>
            <a:ext cx="2133600" cy="365125"/>
          </a:xfrm>
          <a:prstGeom prst="rect">
            <a:avLst/>
          </a:prstGeom>
        </p:spPr>
        <p:txBody>
          <a:bodyPr vert="horz" lIns="91440" tIns="45720" rIns="91440" bIns="45720" rtlCol="0" anchor="t" anchorCtr="0"/>
          <a:lstStyle>
            <a:lvl1pPr algn="ctr">
              <a:defRPr sz="1200" b="0" i="0">
                <a:solidFill>
                  <a:srgbClr val="1F497D"/>
                </a:solidFill>
                <a:latin typeface="Tw Cen MT"/>
                <a:cs typeface="Tw Cen MT"/>
              </a:defRPr>
            </a:lvl1pPr>
          </a:lstStyle>
          <a:p>
            <a:pPr defTabSz="457200"/>
            <a:fld id="{DE814A3B-586F-6741-A578-6A3C03C31D10}" type="slidenum">
              <a:rPr lang="en-US" smtClean="0"/>
              <a:pPr defTabSz="457200"/>
              <a:t>‹#›</a:t>
            </a:fld>
            <a:endParaRPr lang="en-US" dirty="0"/>
          </a:p>
        </p:txBody>
      </p:sp>
    </p:spTree>
    <p:extLst>
      <p:ext uri="{BB962C8B-B14F-4D97-AF65-F5344CB8AC3E}">
        <p14:creationId xmlns:p14="http://schemas.microsoft.com/office/powerpoint/2010/main" val="7816414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8089900" cy="811358"/>
          </a:xfrm>
          <a:prstGeom prst="rect">
            <a:avLst/>
          </a:prstGeom>
        </p:spPr>
        <p:txBody>
          <a:bodyPr lIns="0" tIns="0" rIns="0" bIns="0" anchor="t" anchorCtr="0"/>
          <a:lstStyle>
            <a:lvl1pPr algn="r">
              <a:lnSpc>
                <a:spcPct val="80000"/>
              </a:lnSpc>
              <a:defRPr sz="3200" b="1" i="0" spc="-80">
                <a:solidFill>
                  <a:schemeClr val="tx1">
                    <a:lumMod val="50000"/>
                  </a:schemeClr>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4" name="Slide Number Placeholder 8"/>
          <p:cNvSpPr>
            <a:spLocks noGrp="1"/>
          </p:cNvSpPr>
          <p:nvPr>
            <p:ph type="sldNum" sz="quarter" idx="4"/>
          </p:nvPr>
        </p:nvSpPr>
        <p:spPr>
          <a:xfrm>
            <a:off x="3505200" y="6371822"/>
            <a:ext cx="2133600" cy="365125"/>
          </a:xfrm>
          <a:prstGeom prst="rect">
            <a:avLst/>
          </a:prstGeom>
        </p:spPr>
        <p:txBody>
          <a:bodyPr vert="horz" lIns="91440" tIns="45720" rIns="91440" bIns="45720" rtlCol="0" anchor="t" anchorCtr="0"/>
          <a:lstStyle>
            <a:lvl1pPr algn="ctr">
              <a:defRPr sz="1200" b="0" i="0">
                <a:solidFill>
                  <a:srgbClr val="1F497D"/>
                </a:solidFill>
                <a:latin typeface="Tw Cen MT"/>
                <a:cs typeface="Tw Cen MT"/>
              </a:defRPr>
            </a:lvl1pPr>
          </a:lstStyle>
          <a:p>
            <a:pPr defTabSz="457200"/>
            <a:fld id="{DE814A3B-586F-6741-A578-6A3C03C31D10}" type="slidenum">
              <a:rPr lang="en-US" smtClean="0"/>
              <a:pPr defTabSz="457200"/>
              <a:t>‹#›</a:t>
            </a:fld>
            <a:endParaRPr lang="en-US" dirty="0"/>
          </a:p>
        </p:txBody>
      </p:sp>
    </p:spTree>
    <p:extLst>
      <p:ext uri="{BB962C8B-B14F-4D97-AF65-F5344CB8AC3E}">
        <p14:creationId xmlns:p14="http://schemas.microsoft.com/office/powerpoint/2010/main" val="4126831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1"/>
          <p:cNvSpPr>
            <a:spLocks noGrp="1"/>
          </p:cNvSpPr>
          <p:nvPr>
            <p:ph type="title"/>
          </p:nvPr>
        </p:nvSpPr>
        <p:spPr>
          <a:xfrm>
            <a:off x="914400" y="152400"/>
            <a:ext cx="8089900" cy="1420403"/>
          </a:xfrm>
          <a:prstGeom prst="rect">
            <a:avLst/>
          </a:prstGeom>
        </p:spPr>
        <p:txBody>
          <a:bodyPr lIns="0" tIns="0" rIns="0" bIns="0" anchor="t" anchorCtr="0"/>
          <a:lstStyle>
            <a:lvl1pPr algn="r">
              <a:lnSpc>
                <a:spcPct val="80000"/>
              </a:lnSpc>
              <a:defRPr sz="3200" b="1" i="0" spc="-80">
                <a:solidFill>
                  <a:schemeClr val="tx1">
                    <a:lumMod val="50000"/>
                  </a:schemeClr>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4"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rgbClr val="1F497D"/>
                </a:solidFill>
              </a:defRPr>
            </a:lvl1pPr>
          </a:lstStyle>
          <a:p>
            <a:fld id="{DE814A3B-586F-6741-A578-6A3C03C31D10}" type="slidenum">
              <a:rPr lang="en-US" smtClean="0"/>
              <a:pPr/>
              <a:t>‹#›</a:t>
            </a:fld>
            <a:endParaRPr lang="en-US" dirty="0"/>
          </a:p>
        </p:txBody>
      </p:sp>
    </p:spTree>
    <p:extLst>
      <p:ext uri="{BB962C8B-B14F-4D97-AF65-F5344CB8AC3E}">
        <p14:creationId xmlns:p14="http://schemas.microsoft.com/office/powerpoint/2010/main" val="2262010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descr="pentagon.PNG"/>
          <p:cNvPicPr>
            <a:picLocks noChangeAspect="1"/>
          </p:cNvPicPr>
          <p:nvPr/>
        </p:nvPicPr>
        <p:blipFill>
          <a:blip r:embed="rId2" cstate="print">
            <a:duotone>
              <a:schemeClr val="bg2">
                <a:shade val="45000"/>
                <a:satMod val="135000"/>
              </a:schemeClr>
              <a:prstClr val="white"/>
            </a:duotone>
            <a:lum bright="6000" contrast="4000"/>
          </a:blip>
          <a:stretch>
            <a:fillRect/>
          </a:stretch>
        </p:blipFill>
        <p:spPr>
          <a:xfrm>
            <a:off x="533400" y="838398"/>
            <a:ext cx="8229600" cy="4051495"/>
          </a:xfrm>
          <a:prstGeom prst="rect">
            <a:avLst/>
          </a:prstGeom>
          <a:effectLst>
            <a:outerShdw blurRad="50800" dist="50800" dir="5400000" algn="ctr" rotWithShape="0">
              <a:srgbClr val="000000">
                <a:alpha val="0"/>
              </a:srgbClr>
            </a:outerShdw>
          </a:effectLst>
        </p:spPr>
      </p:pic>
      <p:grpSp>
        <p:nvGrpSpPr>
          <p:cNvPr id="5" name="Group 20"/>
          <p:cNvGrpSpPr>
            <a:grpSpLocks/>
          </p:cNvGrpSpPr>
          <p:nvPr userDrawn="1"/>
        </p:nvGrpSpPr>
        <p:grpSpPr bwMode="auto">
          <a:xfrm>
            <a:off x="0" y="150"/>
            <a:ext cx="9144000" cy="2354461"/>
            <a:chOff x="0" y="0"/>
            <a:chExt cx="9144000" cy="2354017"/>
          </a:xfrm>
        </p:grpSpPr>
        <p:sp>
          <p:nvSpPr>
            <p:cNvPr id="6" name="Rectangle 5"/>
            <p:cNvSpPr/>
            <p:nvPr/>
          </p:nvSpPr>
          <p:spPr>
            <a:xfrm>
              <a:off x="0" y="0"/>
              <a:ext cx="9144000" cy="1371937"/>
            </a:xfrm>
            <a:prstGeom prst="rect">
              <a:avLst/>
            </a:prstGeom>
            <a:gradFill flip="none" rotWithShape="1">
              <a:gsLst>
                <a:gs pos="0">
                  <a:schemeClr val="accent1">
                    <a:lumMod val="75000"/>
                  </a:schemeClr>
                </a:gs>
                <a:gs pos="50000">
                  <a:srgbClr val="3D6AA1"/>
                </a:gs>
                <a:gs pos="100000">
                  <a:srgbClr val="7099CA"/>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97333">
                <a:defRPr/>
              </a:pPr>
              <a:endParaRPr lang="en-US" dirty="0">
                <a:solidFill>
                  <a:prstClr val="white"/>
                </a:solidFill>
                <a:sym typeface="Palatino" charset="0"/>
              </a:endParaRPr>
            </a:p>
          </p:txBody>
        </p:sp>
        <p:sp>
          <p:nvSpPr>
            <p:cNvPr id="7" name="Rectangle 6"/>
            <p:cNvSpPr/>
            <p:nvPr/>
          </p:nvSpPr>
          <p:spPr>
            <a:xfrm flipV="1">
              <a:off x="533703" y="1310929"/>
              <a:ext cx="4038297" cy="46128"/>
            </a:xfrm>
            <a:prstGeom prst="rect">
              <a:avLst/>
            </a:prstGeom>
            <a:gradFill flip="none" rotWithShape="1">
              <a:gsLst>
                <a:gs pos="0">
                  <a:srgbClr val="7099CA"/>
                </a:gs>
                <a:gs pos="50000">
                  <a:schemeClr val="accent1">
                    <a:tint val="44500"/>
                    <a:satMod val="160000"/>
                  </a:schemeClr>
                </a:gs>
                <a:gs pos="100000">
                  <a:schemeClr val="accent1">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97333">
                <a:defRPr/>
              </a:pPr>
              <a:endParaRPr lang="en-US" dirty="0">
                <a:solidFill>
                  <a:prstClr val="white"/>
                </a:solidFill>
                <a:sym typeface="Palatino" charset="0"/>
              </a:endParaRPr>
            </a:p>
          </p:txBody>
        </p:sp>
        <p:sp>
          <p:nvSpPr>
            <p:cNvPr id="8" name="Rectangle 7"/>
            <p:cNvSpPr/>
            <p:nvPr userDrawn="1"/>
          </p:nvSpPr>
          <p:spPr>
            <a:xfrm rot="10800000" flipV="1">
              <a:off x="4565952" y="1310929"/>
              <a:ext cx="4038298" cy="44640"/>
            </a:xfrm>
            <a:prstGeom prst="rect">
              <a:avLst/>
            </a:prstGeom>
            <a:gradFill flip="none" rotWithShape="1">
              <a:gsLst>
                <a:gs pos="0">
                  <a:srgbClr val="7099CA"/>
                </a:gs>
                <a:gs pos="50000">
                  <a:schemeClr val="accent1">
                    <a:tint val="44500"/>
                    <a:satMod val="160000"/>
                  </a:schemeClr>
                </a:gs>
                <a:gs pos="100000">
                  <a:schemeClr val="accent1">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97333">
                <a:defRPr/>
              </a:pPr>
              <a:endParaRPr lang="en-US" dirty="0">
                <a:solidFill>
                  <a:prstClr val="white"/>
                </a:solidFill>
                <a:sym typeface="Palatino" charset="0"/>
              </a:endParaRPr>
            </a:p>
          </p:txBody>
        </p:sp>
        <p:pic>
          <p:nvPicPr>
            <p:cNvPr id="9" name="Picture 11" descr="600px-United_States_Department_of_Defense_Seal_svg.png"/>
            <p:cNvPicPr>
              <a:picLocks noChangeAspect="1"/>
            </p:cNvPicPr>
            <p:nvPr/>
          </p:nvPicPr>
          <p:blipFill>
            <a:blip r:embed="rId3" cstate="print"/>
            <a:srcRect/>
            <a:stretch>
              <a:fillRect/>
            </a:stretch>
          </p:blipFill>
          <p:spPr bwMode="auto">
            <a:xfrm>
              <a:off x="3637723" y="575429"/>
              <a:ext cx="1868554" cy="1778588"/>
            </a:xfrm>
            <a:prstGeom prst="rect">
              <a:avLst/>
            </a:prstGeom>
            <a:noFill/>
            <a:ln w="9525">
              <a:noFill/>
              <a:miter lim="800000"/>
              <a:headEnd/>
              <a:tailEnd/>
            </a:ln>
          </p:spPr>
        </p:pic>
      </p:grpSp>
      <p:sp>
        <p:nvSpPr>
          <p:cNvPr id="10" name="TextBox 9"/>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a:solidFill>
                  <a:prstClr val="black">
                    <a:lumMod val="50000"/>
                    <a:lumOff val="50000"/>
                  </a:prstClr>
                </a:solidFill>
                <a:sym typeface="Palatino" charset="0"/>
              </a:rPr>
              <a:t>Unclassified</a:t>
            </a:r>
          </a:p>
        </p:txBody>
      </p:sp>
      <p:sp>
        <p:nvSpPr>
          <p:cNvPr id="11" name="TextBox 10"/>
          <p:cNvSpPr txBox="1"/>
          <p:nvPr userDrawn="1"/>
        </p:nvSpPr>
        <p:spPr>
          <a:xfrm>
            <a:off x="3637724" y="7"/>
            <a:ext cx="1868554" cy="340817"/>
          </a:xfrm>
          <a:prstGeom prst="rect">
            <a:avLst/>
          </a:prstGeom>
          <a:noFill/>
        </p:spPr>
        <p:txBody>
          <a:bodyPr wrap="square" lIns="89732" tIns="44871" rIns="89732" bIns="44871">
            <a:spAutoFit/>
          </a:bodyPr>
          <a:lstStyle/>
          <a:p>
            <a:pPr algn="ctr" defTabSz="897333">
              <a:defRPr/>
            </a:pPr>
            <a:r>
              <a:rPr lang="en-US" sz="1600" dirty="0">
                <a:solidFill>
                  <a:prstClr val="white"/>
                </a:solidFill>
                <a:sym typeface="Palatino" charset="0"/>
              </a:rPr>
              <a:t>Unclassified</a:t>
            </a:r>
          </a:p>
        </p:txBody>
      </p:sp>
      <p:sp>
        <p:nvSpPr>
          <p:cNvPr id="2" name="Title 1"/>
          <p:cNvSpPr>
            <a:spLocks noGrp="1"/>
          </p:cNvSpPr>
          <p:nvPr>
            <p:ph type="ctrTitle"/>
          </p:nvPr>
        </p:nvSpPr>
        <p:spPr>
          <a:xfrm>
            <a:off x="990601" y="2667212"/>
            <a:ext cx="7162800" cy="1470025"/>
          </a:xfrm>
        </p:spPr>
        <p:txBody>
          <a:bodyPr/>
          <a:lstStyle>
            <a:lvl1pPr>
              <a:defRPr b="1">
                <a:solidFill>
                  <a:schemeClr val="accent1">
                    <a:lumMod val="75000"/>
                  </a:schemeClr>
                </a:solidFill>
              </a:defRPr>
            </a:lvl1pPr>
          </a:lstStyle>
          <a:p>
            <a:r>
              <a:rPr lang="en-US"/>
              <a:t>Click to edit Master title style</a:t>
            </a:r>
          </a:p>
        </p:txBody>
      </p:sp>
      <p:sp>
        <p:nvSpPr>
          <p:cNvPr id="3" name="Subtitle 2"/>
          <p:cNvSpPr>
            <a:spLocks noGrp="1"/>
          </p:cNvSpPr>
          <p:nvPr>
            <p:ph type="subTitle" idx="1"/>
          </p:nvPr>
        </p:nvSpPr>
        <p:spPr>
          <a:xfrm>
            <a:off x="1600200" y="4114800"/>
            <a:ext cx="5943600" cy="1447800"/>
          </a:xfrm>
        </p:spPr>
        <p:txBody>
          <a:bodyPr>
            <a:normAutofit/>
          </a:bodyPr>
          <a:lstStyle>
            <a:lvl1pPr marL="0" indent="0" algn="ctr">
              <a:buNone/>
              <a:defRPr sz="2800">
                <a:solidFill>
                  <a:schemeClr val="tx1">
                    <a:tint val="75000"/>
                  </a:schemeClr>
                </a:solidFill>
              </a:defRPr>
            </a:lvl1pPr>
            <a:lvl2pPr marL="448667" indent="0" algn="ctr">
              <a:buNone/>
              <a:defRPr>
                <a:solidFill>
                  <a:schemeClr val="tx1">
                    <a:tint val="75000"/>
                  </a:schemeClr>
                </a:solidFill>
              </a:defRPr>
            </a:lvl2pPr>
            <a:lvl3pPr marL="897333" indent="0" algn="ctr">
              <a:buNone/>
              <a:defRPr>
                <a:solidFill>
                  <a:schemeClr val="tx1">
                    <a:tint val="75000"/>
                  </a:schemeClr>
                </a:solidFill>
              </a:defRPr>
            </a:lvl3pPr>
            <a:lvl4pPr marL="1345978" indent="0" algn="ctr">
              <a:buNone/>
              <a:defRPr>
                <a:solidFill>
                  <a:schemeClr val="tx1">
                    <a:tint val="75000"/>
                  </a:schemeClr>
                </a:solidFill>
              </a:defRPr>
            </a:lvl4pPr>
            <a:lvl5pPr marL="1794674" indent="0" algn="ctr">
              <a:buNone/>
              <a:defRPr>
                <a:solidFill>
                  <a:schemeClr val="tx1">
                    <a:tint val="75000"/>
                  </a:schemeClr>
                </a:solidFill>
              </a:defRPr>
            </a:lvl5pPr>
            <a:lvl6pPr marL="2243330" indent="0" algn="ctr">
              <a:buNone/>
              <a:defRPr>
                <a:solidFill>
                  <a:schemeClr val="tx1">
                    <a:tint val="75000"/>
                  </a:schemeClr>
                </a:solidFill>
              </a:defRPr>
            </a:lvl6pPr>
            <a:lvl7pPr marL="2691988" indent="0" algn="ctr">
              <a:buNone/>
              <a:defRPr>
                <a:solidFill>
                  <a:schemeClr val="tx1">
                    <a:tint val="75000"/>
                  </a:schemeClr>
                </a:solidFill>
              </a:defRPr>
            </a:lvl7pPr>
            <a:lvl8pPr marL="3140684" indent="0" algn="ctr">
              <a:buNone/>
              <a:defRPr>
                <a:solidFill>
                  <a:schemeClr val="tx1">
                    <a:tint val="75000"/>
                  </a:schemeClr>
                </a:solidFill>
              </a:defRPr>
            </a:lvl8pPr>
            <a:lvl9pPr marL="358933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60324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0" y="164"/>
            <a:ext cx="9144000" cy="1218903"/>
          </a:xfrm>
          <a:prstGeom prst="rect">
            <a:avLst/>
          </a:prstGeom>
          <a:gradFill flip="none" rotWithShape="1">
            <a:gsLst>
              <a:gs pos="0">
                <a:schemeClr val="accent1">
                  <a:lumMod val="75000"/>
                </a:schemeClr>
              </a:gs>
              <a:gs pos="70000">
                <a:schemeClr val="accent1">
                  <a:lumMod val="60000"/>
                  <a:lumOff val="4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732" tIns="44871" rIns="89732" bIns="44871" anchor="ctr"/>
          <a:lstStyle/>
          <a:p>
            <a:pPr algn="ctr" defTabSz="897333">
              <a:defRPr/>
            </a:pPr>
            <a:endParaRPr lang="en-US" dirty="0">
              <a:solidFill>
                <a:prstClr val="white"/>
              </a:solidFill>
              <a:sym typeface="Palatino" charset="0"/>
            </a:endParaRPr>
          </a:p>
        </p:txBody>
      </p:sp>
      <p:pic>
        <p:nvPicPr>
          <p:cNvPr id="5" name="Picture 7" descr="600px-United_States_Department_of_Defense_Seal_svg.png"/>
          <p:cNvPicPr>
            <a:picLocks noChangeAspect="1"/>
          </p:cNvPicPr>
          <p:nvPr/>
        </p:nvPicPr>
        <p:blipFill>
          <a:blip r:embed="rId2" cstate="print"/>
          <a:srcRect/>
          <a:stretch>
            <a:fillRect/>
          </a:stretch>
        </p:blipFill>
        <p:spPr bwMode="auto">
          <a:xfrm>
            <a:off x="119620" y="89297"/>
            <a:ext cx="866321" cy="824508"/>
          </a:xfrm>
          <a:prstGeom prst="rect">
            <a:avLst/>
          </a:prstGeom>
          <a:noFill/>
          <a:ln w="9525">
            <a:noFill/>
            <a:miter lim="800000"/>
            <a:headEnd/>
            <a:tailEnd/>
          </a:ln>
        </p:spPr>
      </p:pic>
      <p:cxnSp>
        <p:nvCxnSpPr>
          <p:cNvPr id="6" name="Straight Connector 5"/>
          <p:cNvCxnSpPr/>
          <p:nvPr userDrawn="1"/>
        </p:nvCxnSpPr>
        <p:spPr>
          <a:xfrm>
            <a:off x="0" y="6417469"/>
            <a:ext cx="9144000" cy="0"/>
          </a:xfrm>
          <a:prstGeom prst="line">
            <a:avLst/>
          </a:prstGeom>
          <a:ln w="25400">
            <a:gradFill flip="none" rotWithShape="1">
              <a:gsLst>
                <a:gs pos="0">
                  <a:schemeClr val="bg1"/>
                </a:gs>
                <a:gs pos="50000">
                  <a:schemeClr val="accent1">
                    <a:lumMod val="60000"/>
                    <a:lumOff val="40000"/>
                  </a:schemeClr>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7" name="Picture 6" descr="600px-United_States_Department_of_Defense_Seal_svg.png"/>
          <p:cNvPicPr>
            <a:picLocks noChangeAspect="1"/>
          </p:cNvPicPr>
          <p:nvPr userDrawn="1"/>
        </p:nvPicPr>
        <p:blipFill>
          <a:blip r:embed="rId3" cstate="print">
            <a:duotone>
              <a:schemeClr val="accent1">
                <a:shade val="45000"/>
                <a:satMod val="135000"/>
              </a:schemeClr>
              <a:prstClr val="white"/>
            </a:duotone>
            <a:lum bright="-6000" contrast="41000"/>
          </a:blip>
          <a:stretch>
            <a:fillRect/>
          </a:stretch>
        </p:blipFill>
        <p:spPr>
          <a:xfrm>
            <a:off x="4360957" y="6252585"/>
            <a:ext cx="422511" cy="402168"/>
          </a:xfrm>
          <a:prstGeom prst="rect">
            <a:avLst/>
          </a:prstGeom>
        </p:spPr>
      </p:pic>
      <p:sp>
        <p:nvSpPr>
          <p:cNvPr id="9" name="TextBox 8"/>
          <p:cNvSpPr txBox="1"/>
          <p:nvPr userDrawn="1"/>
        </p:nvSpPr>
        <p:spPr>
          <a:xfrm>
            <a:off x="2744362" y="0"/>
            <a:ext cx="3684758" cy="279044"/>
          </a:xfrm>
          <a:prstGeom prst="rect">
            <a:avLst/>
          </a:prstGeom>
          <a:noFill/>
        </p:spPr>
        <p:txBody>
          <a:bodyPr wrap="square" lIns="89732" tIns="44871" rIns="89732" bIns="44871">
            <a:spAutoFit/>
          </a:bodyPr>
          <a:lstStyle/>
          <a:p>
            <a:pPr algn="ctr" defTabSz="897333">
              <a:defRPr/>
            </a:pPr>
            <a:r>
              <a:rPr lang="en-US" sz="1200" dirty="0">
                <a:solidFill>
                  <a:prstClr val="white"/>
                </a:solidFill>
                <a:sym typeface="Palatino" charset="0"/>
              </a:rPr>
              <a:t>Unclassified</a:t>
            </a:r>
          </a:p>
        </p:txBody>
      </p:sp>
      <p:sp>
        <p:nvSpPr>
          <p:cNvPr id="2" name="Title 1"/>
          <p:cNvSpPr>
            <a:spLocks noGrp="1"/>
          </p:cNvSpPr>
          <p:nvPr>
            <p:ph type="title"/>
          </p:nvPr>
        </p:nvSpPr>
        <p:spPr>
          <a:xfrm>
            <a:off x="1088572" y="152400"/>
            <a:ext cx="7039429" cy="1143000"/>
          </a:xfrm>
        </p:spPr>
        <p:txBody>
          <a:bodyPr>
            <a:normAutofit/>
          </a:bodyPr>
          <a:lstStyle>
            <a:lvl1pPr algn="ctr">
              <a:defRPr sz="32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57200" y="1371600"/>
            <a:ext cx="8229600" cy="4525963"/>
          </a:xfrm>
        </p:spPr>
        <p:txBody>
          <a:bodyPr/>
          <a:lstStyle>
            <a:lvl1pPr>
              <a:spcBef>
                <a:spcPts val="1200"/>
              </a:spcBef>
              <a:defRPr>
                <a:solidFill>
                  <a:srgbClr val="4F4F4F"/>
                </a:solidFill>
              </a:defRPr>
            </a:lvl1pPr>
            <a:lvl2pPr>
              <a:spcBef>
                <a:spcPts val="0"/>
              </a:spcBef>
              <a:defRPr>
                <a:solidFill>
                  <a:srgbClr val="4F4F4F"/>
                </a:solidFill>
              </a:defRPr>
            </a:lvl2pPr>
            <a:lvl3pPr>
              <a:spcBef>
                <a:spcPts val="0"/>
              </a:spcBef>
              <a:defRPr>
                <a:solidFill>
                  <a:srgbClr val="4F4F4F"/>
                </a:solidFill>
              </a:defRPr>
            </a:lvl3pPr>
            <a:lvl4pPr>
              <a:spcBef>
                <a:spcPts val="0"/>
              </a:spcBef>
              <a:defRPr>
                <a:solidFill>
                  <a:srgbClr val="4F4F4F"/>
                </a:solidFill>
              </a:defRPr>
            </a:lvl4pPr>
            <a:lvl5pPr>
              <a:spcBef>
                <a:spcPts val="0"/>
              </a:spcBef>
              <a:defRPr>
                <a:solidFill>
                  <a:srgbClr val="4F4F4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userDrawn="1">
            <p:ph type="sldNum" sz="quarter" idx="10"/>
          </p:nvPr>
        </p:nvSpPr>
        <p:spPr>
          <a:xfrm>
            <a:off x="6858001" y="6493372"/>
            <a:ext cx="2133298" cy="364628"/>
          </a:xfrm>
        </p:spPr>
        <p:txBody>
          <a:bodyPr/>
          <a:lstStyle>
            <a:lvl1pPr>
              <a:defRPr sz="1400">
                <a:latin typeface="+mj-lt"/>
              </a:defRPr>
            </a:lvl1pPr>
          </a:lstStyle>
          <a:p>
            <a:pPr>
              <a:defRPr/>
            </a:pPr>
            <a:fld id="{AD6E5C4E-AC1C-4CD0-85F0-1B066395D227}" type="slidenum">
              <a:rPr lang="en-US" smtClean="0"/>
              <a:pPr>
                <a:defRPr/>
              </a:pPr>
              <a:t>‹#›</a:t>
            </a:fld>
            <a:endParaRPr lang="en-US" dirty="0"/>
          </a:p>
        </p:txBody>
      </p:sp>
      <p:sp>
        <p:nvSpPr>
          <p:cNvPr id="12" name="TextBox 11"/>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a:solidFill>
                  <a:prstClr val="black">
                    <a:lumMod val="50000"/>
                    <a:lumOff val="50000"/>
                  </a:prstClr>
                </a:solidFill>
                <a:sym typeface="Palatino" charset="0"/>
              </a:rPr>
              <a:t>Unclassified</a:t>
            </a:r>
          </a:p>
        </p:txBody>
      </p:sp>
    </p:spTree>
    <p:extLst>
      <p:ext uri="{BB962C8B-B14F-4D97-AF65-F5344CB8AC3E}">
        <p14:creationId xmlns:p14="http://schemas.microsoft.com/office/powerpoint/2010/main" val="37933809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p:nvSpPr>
        <p:spPr>
          <a:xfrm>
            <a:off x="0" y="164"/>
            <a:ext cx="9144000" cy="1218903"/>
          </a:xfrm>
          <a:prstGeom prst="rect">
            <a:avLst/>
          </a:prstGeom>
          <a:gradFill flip="none" rotWithShape="1">
            <a:gsLst>
              <a:gs pos="0">
                <a:schemeClr val="accent1">
                  <a:lumMod val="75000"/>
                </a:schemeClr>
              </a:gs>
              <a:gs pos="70000">
                <a:schemeClr val="accent1">
                  <a:lumMod val="60000"/>
                  <a:lumOff val="4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732" tIns="44871" rIns="89732" bIns="44871" anchor="ctr"/>
          <a:lstStyle/>
          <a:p>
            <a:pPr algn="ctr" defTabSz="897333">
              <a:defRPr/>
            </a:pPr>
            <a:endParaRPr lang="en-US" dirty="0">
              <a:solidFill>
                <a:prstClr val="white"/>
              </a:solidFill>
              <a:sym typeface="Palatino" charset="0"/>
            </a:endParaRPr>
          </a:p>
        </p:txBody>
      </p:sp>
      <p:pic>
        <p:nvPicPr>
          <p:cNvPr id="4" name="Picture 7" descr="600px-United_States_Department_of_Defense_Seal_svg.png"/>
          <p:cNvPicPr>
            <a:picLocks noChangeAspect="1"/>
          </p:cNvPicPr>
          <p:nvPr/>
        </p:nvPicPr>
        <p:blipFill>
          <a:blip r:embed="rId2" cstate="print"/>
          <a:srcRect/>
          <a:stretch>
            <a:fillRect/>
          </a:stretch>
        </p:blipFill>
        <p:spPr bwMode="auto">
          <a:xfrm>
            <a:off x="119620" y="89297"/>
            <a:ext cx="866321" cy="824508"/>
          </a:xfrm>
          <a:prstGeom prst="rect">
            <a:avLst/>
          </a:prstGeom>
          <a:noFill/>
          <a:ln w="9525">
            <a:noFill/>
            <a:miter lim="800000"/>
            <a:headEnd/>
            <a:tailEnd/>
          </a:ln>
        </p:spPr>
      </p:pic>
      <p:sp>
        <p:nvSpPr>
          <p:cNvPr id="6" name="TextBox 5"/>
          <p:cNvSpPr txBox="1"/>
          <p:nvPr userDrawn="1"/>
        </p:nvSpPr>
        <p:spPr>
          <a:xfrm>
            <a:off x="3991428" y="7"/>
            <a:ext cx="931422" cy="275284"/>
          </a:xfrm>
          <a:prstGeom prst="rect">
            <a:avLst/>
          </a:prstGeom>
          <a:noFill/>
        </p:spPr>
        <p:txBody>
          <a:bodyPr wrap="none" lIns="89732" tIns="44871" rIns="89732" bIns="44871">
            <a:spAutoFit/>
          </a:bodyPr>
          <a:lstStyle/>
          <a:p>
            <a:pPr defTabSz="897333">
              <a:defRPr/>
            </a:pPr>
            <a:r>
              <a:rPr lang="en-US" sz="1200" dirty="0">
                <a:solidFill>
                  <a:prstClr val="white"/>
                </a:solidFill>
                <a:sym typeface="Palatino" charset="0"/>
              </a:rPr>
              <a:t>Unclassified</a:t>
            </a:r>
          </a:p>
        </p:txBody>
      </p:sp>
      <p:sp>
        <p:nvSpPr>
          <p:cNvPr id="2" name="Title 1"/>
          <p:cNvSpPr>
            <a:spLocks noGrp="1"/>
          </p:cNvSpPr>
          <p:nvPr>
            <p:ph type="title"/>
          </p:nvPr>
        </p:nvSpPr>
        <p:spPr>
          <a:xfrm>
            <a:off x="1088576" y="0"/>
            <a:ext cx="7039428" cy="1143000"/>
          </a:xfrm>
        </p:spPr>
        <p:txBody>
          <a:bodyPr>
            <a:normAutofit/>
          </a:bodyPr>
          <a:lstStyle>
            <a:lvl1pPr algn="ctr">
              <a:defRPr sz="3200">
                <a:solidFill>
                  <a:schemeClr val="bg1"/>
                </a:solidFill>
              </a:defRPr>
            </a:lvl1pPr>
          </a:lstStyle>
          <a:p>
            <a:r>
              <a:rPr lang="en-US" dirty="0"/>
              <a:t>Click to edit Master title style</a:t>
            </a:r>
          </a:p>
        </p:txBody>
      </p:sp>
      <p:sp>
        <p:nvSpPr>
          <p:cNvPr id="7" name="Slide Number Placeholder 5"/>
          <p:cNvSpPr>
            <a:spLocks noGrp="1"/>
          </p:cNvSpPr>
          <p:nvPr userDrawn="1">
            <p:ph type="sldNum" sz="quarter" idx="10"/>
          </p:nvPr>
        </p:nvSpPr>
        <p:spPr>
          <a:xfrm>
            <a:off x="6858001" y="6493372"/>
            <a:ext cx="2133298" cy="364628"/>
          </a:xfrm>
        </p:spPr>
        <p:txBody>
          <a:bodyPr/>
          <a:lstStyle>
            <a:lvl1pPr>
              <a:defRPr sz="1400">
                <a:latin typeface="+mj-lt"/>
              </a:defRPr>
            </a:lvl1pPr>
          </a:lstStyle>
          <a:p>
            <a:pPr>
              <a:defRPr/>
            </a:pPr>
            <a:fld id="{6A395214-18D4-446F-9937-4336723C41FF}" type="slidenum">
              <a:rPr lang="en-US" smtClean="0"/>
              <a:pPr>
                <a:defRPr/>
              </a:pPr>
              <a:t>‹#›</a:t>
            </a:fld>
            <a:endParaRPr lang="en-US" dirty="0"/>
          </a:p>
        </p:txBody>
      </p:sp>
      <p:sp>
        <p:nvSpPr>
          <p:cNvPr id="8" name="TextBox 7"/>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a:solidFill>
                  <a:prstClr val="black">
                    <a:lumMod val="50000"/>
                    <a:lumOff val="50000"/>
                  </a:prstClr>
                </a:solidFill>
                <a:sym typeface="Palatino" charset="0"/>
              </a:rPr>
              <a:t>Unclassified</a:t>
            </a:r>
          </a:p>
        </p:txBody>
      </p:sp>
    </p:spTree>
    <p:extLst>
      <p:ext uri="{BB962C8B-B14F-4D97-AF65-F5344CB8AC3E}">
        <p14:creationId xmlns:p14="http://schemas.microsoft.com/office/powerpoint/2010/main" val="42262587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0" y="164"/>
            <a:ext cx="9144000" cy="1218903"/>
          </a:xfrm>
          <a:prstGeom prst="rect">
            <a:avLst/>
          </a:prstGeom>
          <a:gradFill flip="none" rotWithShape="1">
            <a:gsLst>
              <a:gs pos="0">
                <a:schemeClr val="accent1">
                  <a:lumMod val="75000"/>
                </a:schemeClr>
              </a:gs>
              <a:gs pos="50000">
                <a:srgbClr val="3D6AA1"/>
              </a:gs>
              <a:gs pos="100000">
                <a:srgbClr val="7099CA"/>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732" tIns="44871" rIns="89732" bIns="44871" anchor="ctr"/>
          <a:lstStyle/>
          <a:p>
            <a:pPr algn="ctr" defTabSz="897333">
              <a:defRPr/>
            </a:pPr>
            <a:endParaRPr lang="en-US" dirty="0">
              <a:solidFill>
                <a:prstClr val="white"/>
              </a:solidFill>
              <a:sym typeface="Palatino" charset="0"/>
            </a:endParaRPr>
          </a:p>
        </p:txBody>
      </p:sp>
      <p:sp>
        <p:nvSpPr>
          <p:cNvPr id="4" name="Rectangle 3"/>
          <p:cNvSpPr/>
          <p:nvPr/>
        </p:nvSpPr>
        <p:spPr>
          <a:xfrm flipV="1">
            <a:off x="533712" y="1158092"/>
            <a:ext cx="4038297" cy="46137"/>
          </a:xfrm>
          <a:prstGeom prst="rect">
            <a:avLst/>
          </a:prstGeom>
          <a:gradFill flip="none" rotWithShape="1">
            <a:gsLst>
              <a:gs pos="0">
                <a:srgbClr val="7099CA"/>
              </a:gs>
              <a:gs pos="50000">
                <a:schemeClr val="accent1">
                  <a:tint val="44500"/>
                  <a:satMod val="160000"/>
                </a:schemeClr>
              </a:gs>
              <a:gs pos="100000">
                <a:schemeClr val="accent1">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732" tIns="44871" rIns="89732" bIns="44871" anchor="ctr"/>
          <a:lstStyle/>
          <a:p>
            <a:pPr algn="ctr" defTabSz="897333">
              <a:defRPr/>
            </a:pPr>
            <a:endParaRPr lang="en-US" dirty="0">
              <a:solidFill>
                <a:prstClr val="white"/>
              </a:solidFill>
              <a:sym typeface="Palatino" charset="0"/>
            </a:endParaRPr>
          </a:p>
        </p:txBody>
      </p:sp>
      <p:sp>
        <p:nvSpPr>
          <p:cNvPr id="5" name="Rectangle 4"/>
          <p:cNvSpPr/>
          <p:nvPr userDrawn="1"/>
        </p:nvSpPr>
        <p:spPr>
          <a:xfrm rot="10800000" flipV="1">
            <a:off x="4565961" y="1158092"/>
            <a:ext cx="4038298" cy="46137"/>
          </a:xfrm>
          <a:prstGeom prst="rect">
            <a:avLst/>
          </a:prstGeom>
          <a:gradFill flip="none" rotWithShape="1">
            <a:gsLst>
              <a:gs pos="0">
                <a:srgbClr val="7099CA"/>
              </a:gs>
              <a:gs pos="50000">
                <a:schemeClr val="accent1">
                  <a:tint val="44500"/>
                  <a:satMod val="160000"/>
                </a:schemeClr>
              </a:gs>
              <a:gs pos="100000">
                <a:schemeClr val="accent1">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732" tIns="44871" rIns="89732" bIns="44871" anchor="ctr"/>
          <a:lstStyle/>
          <a:p>
            <a:pPr algn="ctr" defTabSz="897333">
              <a:defRPr/>
            </a:pPr>
            <a:endParaRPr lang="en-US" dirty="0">
              <a:solidFill>
                <a:prstClr val="white"/>
              </a:solidFill>
              <a:sym typeface="Palatino" charset="0"/>
            </a:endParaRPr>
          </a:p>
        </p:txBody>
      </p:sp>
      <p:pic>
        <p:nvPicPr>
          <p:cNvPr id="6" name="Picture 9" descr="600px-United_States_Department_of_Defense_Seal_svg.png"/>
          <p:cNvPicPr>
            <a:picLocks noChangeAspect="1"/>
          </p:cNvPicPr>
          <p:nvPr/>
        </p:nvPicPr>
        <p:blipFill>
          <a:blip r:embed="rId2" cstate="print"/>
          <a:srcRect/>
          <a:stretch>
            <a:fillRect/>
          </a:stretch>
        </p:blipFill>
        <p:spPr bwMode="auto">
          <a:xfrm>
            <a:off x="119441" y="89448"/>
            <a:ext cx="1041702" cy="991195"/>
          </a:xfrm>
          <a:prstGeom prst="rect">
            <a:avLst/>
          </a:prstGeom>
          <a:noFill/>
          <a:ln w="9525">
            <a:noFill/>
            <a:miter lim="800000"/>
            <a:headEnd/>
            <a:tailEnd/>
          </a:ln>
        </p:spPr>
      </p:pic>
      <p:cxnSp>
        <p:nvCxnSpPr>
          <p:cNvPr id="7" name="Straight Connector 6"/>
          <p:cNvCxnSpPr/>
          <p:nvPr userDrawn="1"/>
        </p:nvCxnSpPr>
        <p:spPr>
          <a:xfrm>
            <a:off x="0" y="6229945"/>
            <a:ext cx="9144000" cy="0"/>
          </a:xfrm>
          <a:prstGeom prst="line">
            <a:avLst/>
          </a:prstGeom>
          <a:ln w="25400">
            <a:gradFill flip="none" rotWithShape="1">
              <a:gsLst>
                <a:gs pos="0">
                  <a:schemeClr val="bg1"/>
                </a:gs>
                <a:gs pos="50000">
                  <a:schemeClr val="accent1">
                    <a:lumMod val="60000"/>
                    <a:lumOff val="40000"/>
                  </a:schemeClr>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8" name="Picture 7" descr="600px-United_States_Department_of_Defense_Seal_svg.png"/>
          <p:cNvPicPr>
            <a:picLocks noChangeAspect="1"/>
          </p:cNvPicPr>
          <p:nvPr userDrawn="1"/>
        </p:nvPicPr>
        <p:blipFill>
          <a:blip r:embed="rId3" cstate="print">
            <a:duotone>
              <a:schemeClr val="accent1">
                <a:shade val="45000"/>
                <a:satMod val="135000"/>
              </a:schemeClr>
              <a:prstClr val="white"/>
            </a:duotone>
            <a:lum bright="-6000" contrast="41000"/>
          </a:blip>
          <a:stretch>
            <a:fillRect/>
          </a:stretch>
        </p:blipFill>
        <p:spPr>
          <a:xfrm>
            <a:off x="4360957" y="6063524"/>
            <a:ext cx="422511" cy="402168"/>
          </a:xfrm>
          <a:prstGeom prst="rect">
            <a:avLst/>
          </a:prstGeom>
        </p:spPr>
      </p:pic>
      <p:sp>
        <p:nvSpPr>
          <p:cNvPr id="10" name="TextBox 9"/>
          <p:cNvSpPr txBox="1"/>
          <p:nvPr userDrawn="1"/>
        </p:nvSpPr>
        <p:spPr>
          <a:xfrm>
            <a:off x="3991517" y="7"/>
            <a:ext cx="1176682" cy="336840"/>
          </a:xfrm>
          <a:prstGeom prst="rect">
            <a:avLst/>
          </a:prstGeom>
          <a:noFill/>
        </p:spPr>
        <p:txBody>
          <a:bodyPr wrap="none" lIns="89732" tIns="44871" rIns="89732" bIns="44871">
            <a:spAutoFit/>
          </a:bodyPr>
          <a:lstStyle/>
          <a:p>
            <a:pPr defTabSz="897333">
              <a:defRPr/>
            </a:pPr>
            <a:r>
              <a:rPr lang="en-US" sz="1600" dirty="0">
                <a:solidFill>
                  <a:prstClr val="white"/>
                </a:solidFill>
                <a:sym typeface="Palatino" charset="0"/>
              </a:rPr>
              <a:t>Unclassified</a:t>
            </a:r>
          </a:p>
        </p:txBody>
      </p:sp>
      <p:sp>
        <p:nvSpPr>
          <p:cNvPr id="2" name="Title 1"/>
          <p:cNvSpPr>
            <a:spLocks noGrp="1"/>
          </p:cNvSpPr>
          <p:nvPr>
            <p:ph type="title"/>
          </p:nvPr>
        </p:nvSpPr>
        <p:spPr>
          <a:xfrm>
            <a:off x="1219200" y="0"/>
            <a:ext cx="7924800" cy="1143000"/>
          </a:xfrm>
        </p:spPr>
        <p:txBody>
          <a:bodyPr>
            <a:normAutofit/>
          </a:bodyPr>
          <a:lstStyle>
            <a:lvl1pPr algn="l">
              <a:defRPr sz="3600" b="0">
                <a:solidFill>
                  <a:schemeClr val="bg1"/>
                </a:solidFill>
              </a:defRPr>
            </a:lvl1pPr>
          </a:lstStyle>
          <a:p>
            <a:r>
              <a:rPr lang="en-US" dirty="0"/>
              <a:t>Click to edit Master title style</a:t>
            </a:r>
          </a:p>
        </p:txBody>
      </p:sp>
      <p:sp>
        <p:nvSpPr>
          <p:cNvPr id="11" name="Date Placeholder 27"/>
          <p:cNvSpPr>
            <a:spLocks noGrp="1"/>
          </p:cNvSpPr>
          <p:nvPr userDrawn="1">
            <p:ph type="dt" sz="half" idx="10"/>
          </p:nvPr>
        </p:nvSpPr>
        <p:spPr/>
        <p:txBody>
          <a:bodyPr/>
          <a:lstStyle>
            <a:lvl1pPr>
              <a:defRPr>
                <a:latin typeface="Palatino" charset="0"/>
              </a:defRPr>
            </a:lvl1pPr>
          </a:lstStyle>
          <a:p>
            <a:pPr>
              <a:defRPr/>
            </a:pPr>
            <a:endParaRPr lang="en-US" dirty="0"/>
          </a:p>
        </p:txBody>
      </p:sp>
      <p:sp>
        <p:nvSpPr>
          <p:cNvPr id="12" name="Slide Number Placeholder 28"/>
          <p:cNvSpPr>
            <a:spLocks noGrp="1"/>
          </p:cNvSpPr>
          <p:nvPr userDrawn="1">
            <p:ph type="sldNum" sz="quarter" idx="11"/>
          </p:nvPr>
        </p:nvSpPr>
        <p:spPr/>
        <p:txBody>
          <a:bodyPr/>
          <a:lstStyle>
            <a:lvl1pPr>
              <a:defRPr sz="1600">
                <a:solidFill>
                  <a:srgbClr val="7F7F7F"/>
                </a:solidFill>
                <a:latin typeface="+mj-lt"/>
              </a:defRPr>
            </a:lvl1pPr>
          </a:lstStyle>
          <a:p>
            <a:pPr>
              <a:defRPr/>
            </a:pPr>
            <a:fld id="{D0FD7E8F-73D5-4B60-A622-0429C567B3C5}" type="slidenum">
              <a:rPr lang="en-US" smtClean="0"/>
              <a:pPr>
                <a:defRPr/>
              </a:pPr>
              <a:t>‹#›</a:t>
            </a:fld>
            <a:endParaRPr lang="en-US" dirty="0"/>
          </a:p>
        </p:txBody>
      </p:sp>
      <p:sp>
        <p:nvSpPr>
          <p:cNvPr id="13" name="TextBox 12"/>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a:solidFill>
                  <a:prstClr val="black">
                    <a:lumMod val="50000"/>
                    <a:lumOff val="50000"/>
                  </a:prstClr>
                </a:solidFill>
                <a:sym typeface="Palatino" charset="0"/>
              </a:rPr>
              <a:t>Unclassified</a:t>
            </a:r>
          </a:p>
        </p:txBody>
      </p:sp>
    </p:spTree>
    <p:extLst>
      <p:ext uri="{BB962C8B-B14F-4D97-AF65-F5344CB8AC3E}">
        <p14:creationId xmlns:p14="http://schemas.microsoft.com/office/powerpoint/2010/main" val="2433280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9C55F-CA5B-44C8-A4A8-BFE5EFFBC94A}" type="slidenum">
              <a:rPr lang="en-US" smtClean="0"/>
              <a:t>‹#›</a:t>
            </a:fld>
            <a:endParaRPr lang="en-US"/>
          </a:p>
        </p:txBody>
      </p:sp>
    </p:spTree>
    <p:extLst>
      <p:ext uri="{BB962C8B-B14F-4D97-AF65-F5344CB8AC3E}">
        <p14:creationId xmlns:p14="http://schemas.microsoft.com/office/powerpoint/2010/main" val="24433175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Palatino" charset="0"/>
              </a:defRPr>
            </a:lvl1pPr>
          </a:lstStyle>
          <a:p>
            <a:pPr>
              <a:defRPr/>
            </a:pPr>
            <a:endParaRPr lang="en-US" dirty="0"/>
          </a:p>
        </p:txBody>
      </p:sp>
      <p:sp>
        <p:nvSpPr>
          <p:cNvPr id="4" name="Slide Number Placeholder 3"/>
          <p:cNvSpPr>
            <a:spLocks noGrp="1"/>
          </p:cNvSpPr>
          <p:nvPr>
            <p:ph type="sldNum" sz="quarter" idx="12"/>
          </p:nvPr>
        </p:nvSpPr>
        <p:spPr/>
        <p:txBody>
          <a:bodyPr/>
          <a:lstStyle>
            <a:lvl1pPr>
              <a:defRPr>
                <a:latin typeface="+mj-lt"/>
              </a:defRPr>
            </a:lvl1pPr>
          </a:lstStyle>
          <a:p>
            <a:pPr>
              <a:defRPr/>
            </a:pPr>
            <a:fld id="{52B8334A-01C0-4D1D-AC08-EA336B3530BE}" type="slidenum">
              <a:rPr lang="en-US" smtClean="0"/>
              <a:pPr>
                <a:defRPr/>
              </a:pPr>
              <a:t>‹#›</a:t>
            </a:fld>
            <a:endParaRPr lang="en-US" dirty="0"/>
          </a:p>
        </p:txBody>
      </p:sp>
      <p:sp>
        <p:nvSpPr>
          <p:cNvPr id="5" name="TextBox 4"/>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a:solidFill>
                  <a:prstClr val="white">
                    <a:lumMod val="50000"/>
                  </a:prstClr>
                </a:solidFill>
                <a:sym typeface="Palatino" charset="0"/>
              </a:rPr>
              <a:t>DRAFT/</a:t>
            </a:r>
            <a:r>
              <a:rPr lang="en-US" sz="1600" dirty="0">
                <a:solidFill>
                  <a:prstClr val="black">
                    <a:lumMod val="50000"/>
                    <a:lumOff val="50000"/>
                  </a:prstClr>
                </a:solidFill>
                <a:sym typeface="Palatino" charset="0"/>
              </a:rPr>
              <a:t>Unclassified</a:t>
            </a:r>
          </a:p>
        </p:txBody>
      </p:sp>
    </p:spTree>
    <p:extLst>
      <p:ext uri="{BB962C8B-B14F-4D97-AF65-F5344CB8AC3E}">
        <p14:creationId xmlns:p14="http://schemas.microsoft.com/office/powerpoint/2010/main" val="23501991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Palatino" charset="0"/>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atin typeface="+mj-lt"/>
              </a:defRPr>
            </a:lvl1pPr>
          </a:lstStyle>
          <a:p>
            <a:pPr>
              <a:defRPr/>
            </a:pPr>
            <a:fld id="{C6CCDBC9-5B17-4658-BADA-96216741C750}" type="slidenum">
              <a:rPr lang="en-US" smtClean="0"/>
              <a:pPr>
                <a:defRPr/>
              </a:pPr>
              <a:t>‹#›</a:t>
            </a:fld>
            <a:endParaRPr lang="en-US" dirty="0"/>
          </a:p>
        </p:txBody>
      </p:sp>
      <p:sp>
        <p:nvSpPr>
          <p:cNvPr id="7" name="TextBox 6"/>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a:solidFill>
                  <a:prstClr val="white">
                    <a:lumMod val="50000"/>
                  </a:prstClr>
                </a:solidFill>
                <a:sym typeface="Palatino" charset="0"/>
              </a:rPr>
              <a:t>DRAFT/</a:t>
            </a:r>
            <a:r>
              <a:rPr lang="en-US" sz="1600" dirty="0">
                <a:solidFill>
                  <a:prstClr val="black">
                    <a:lumMod val="50000"/>
                    <a:lumOff val="50000"/>
                  </a:prstClr>
                </a:solidFill>
                <a:sym typeface="Palatino" charset="0"/>
              </a:rPr>
              <a:t>Unclassified</a:t>
            </a:r>
          </a:p>
        </p:txBody>
      </p:sp>
    </p:spTree>
    <p:extLst>
      <p:ext uri="{BB962C8B-B14F-4D97-AF65-F5344CB8AC3E}">
        <p14:creationId xmlns:p14="http://schemas.microsoft.com/office/powerpoint/2010/main" val="24381893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
        <p:nvSpPr>
          <p:cNvPr id="5" name="TextBox 4"/>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a:solidFill>
                  <a:prstClr val="white">
                    <a:lumMod val="50000"/>
                  </a:prstClr>
                </a:solidFill>
                <a:sym typeface="Palatino" charset="0"/>
              </a:rPr>
              <a:t>DRAFT/</a:t>
            </a:r>
            <a:r>
              <a:rPr lang="en-US" sz="1600" dirty="0">
                <a:solidFill>
                  <a:prstClr val="black">
                    <a:lumMod val="50000"/>
                    <a:lumOff val="50000"/>
                  </a:prstClr>
                </a:solidFill>
                <a:sym typeface="Palatino" charset="0"/>
              </a:rPr>
              <a:t>Unclassified</a:t>
            </a:r>
          </a:p>
        </p:txBody>
      </p:sp>
    </p:spTree>
    <p:extLst>
      <p:ext uri="{BB962C8B-B14F-4D97-AF65-F5344CB8AC3E}">
        <p14:creationId xmlns:p14="http://schemas.microsoft.com/office/powerpoint/2010/main" val="8539772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
        <p:nvSpPr>
          <p:cNvPr id="5" name="TextBox 4"/>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a:solidFill>
                  <a:prstClr val="white">
                    <a:lumMod val="50000"/>
                  </a:prstClr>
                </a:solidFill>
                <a:sym typeface="Palatino" charset="0"/>
              </a:rPr>
              <a:t>DRAFT/</a:t>
            </a:r>
            <a:r>
              <a:rPr lang="en-US" sz="1600" dirty="0">
                <a:solidFill>
                  <a:prstClr val="black">
                    <a:lumMod val="50000"/>
                    <a:lumOff val="50000"/>
                  </a:prstClr>
                </a:solidFill>
                <a:sym typeface="Palatino" charset="0"/>
              </a:rPr>
              <a:t>Unclassified</a:t>
            </a:r>
          </a:p>
        </p:txBody>
      </p:sp>
    </p:spTree>
    <p:extLst>
      <p:ext uri="{BB962C8B-B14F-4D97-AF65-F5344CB8AC3E}">
        <p14:creationId xmlns:p14="http://schemas.microsoft.com/office/powerpoint/2010/main" val="16851506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5801921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6046229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7396024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1541122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40238641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Slide Number Placeholder 4"/>
          <p:cNvSpPr>
            <a:spLocks noGrp="1"/>
          </p:cNvSpPr>
          <p:nvPr>
            <p:ph type="sldNum" sz="quarter" idx="11"/>
          </p:nvPr>
        </p:nvSpPr>
        <p:spPr/>
        <p:txBody>
          <a:bodyPr/>
          <a:lstStyle>
            <a:lvl1pPr>
              <a:defRPr/>
            </a:lvl1pPr>
          </a:lstStyle>
          <a:p>
            <a:pPr>
              <a:defRPr/>
            </a:pPr>
            <a:fld id="{BF661B2E-1441-4224-BC2F-DA9DA9806191}"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487065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9C55F-CA5B-44C8-A4A8-BFE5EFFBC94A}" type="slidenum">
              <a:rPr lang="en-US" smtClean="0"/>
              <a:t>‹#›</a:t>
            </a:fld>
            <a:endParaRPr lang="en-US"/>
          </a:p>
        </p:txBody>
      </p:sp>
    </p:spTree>
    <p:extLst>
      <p:ext uri="{BB962C8B-B14F-4D97-AF65-F5344CB8AC3E}">
        <p14:creationId xmlns:p14="http://schemas.microsoft.com/office/powerpoint/2010/main" val="157006969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descr="pentagon.PNG"/>
          <p:cNvPicPr>
            <a:picLocks noChangeAspect="1"/>
          </p:cNvPicPr>
          <p:nvPr/>
        </p:nvPicPr>
        <p:blipFill>
          <a:blip r:embed="rId2" cstate="print">
            <a:duotone>
              <a:schemeClr val="bg2">
                <a:shade val="45000"/>
                <a:satMod val="135000"/>
              </a:schemeClr>
              <a:prstClr val="white"/>
            </a:duotone>
            <a:lum bright="6000" contrast="4000"/>
          </a:blip>
          <a:stretch>
            <a:fillRect/>
          </a:stretch>
        </p:blipFill>
        <p:spPr>
          <a:xfrm>
            <a:off x="533400" y="838398"/>
            <a:ext cx="8229600" cy="4051495"/>
          </a:xfrm>
          <a:prstGeom prst="rect">
            <a:avLst/>
          </a:prstGeom>
          <a:effectLst>
            <a:outerShdw blurRad="50800" dist="50800" dir="5400000" algn="ctr" rotWithShape="0">
              <a:srgbClr val="000000">
                <a:alpha val="0"/>
              </a:srgbClr>
            </a:outerShdw>
          </a:effectLst>
        </p:spPr>
      </p:pic>
      <p:grpSp>
        <p:nvGrpSpPr>
          <p:cNvPr id="5" name="Group 20"/>
          <p:cNvGrpSpPr>
            <a:grpSpLocks/>
          </p:cNvGrpSpPr>
          <p:nvPr userDrawn="1"/>
        </p:nvGrpSpPr>
        <p:grpSpPr bwMode="auto">
          <a:xfrm>
            <a:off x="0" y="150"/>
            <a:ext cx="9144000" cy="2354461"/>
            <a:chOff x="0" y="0"/>
            <a:chExt cx="9144000" cy="2354017"/>
          </a:xfrm>
        </p:grpSpPr>
        <p:sp>
          <p:nvSpPr>
            <p:cNvPr id="6" name="Rectangle 5"/>
            <p:cNvSpPr/>
            <p:nvPr/>
          </p:nvSpPr>
          <p:spPr>
            <a:xfrm>
              <a:off x="0" y="0"/>
              <a:ext cx="9144000" cy="1371937"/>
            </a:xfrm>
            <a:prstGeom prst="rect">
              <a:avLst/>
            </a:prstGeom>
            <a:gradFill flip="none" rotWithShape="1">
              <a:gsLst>
                <a:gs pos="0">
                  <a:schemeClr val="accent1">
                    <a:lumMod val="75000"/>
                  </a:schemeClr>
                </a:gs>
                <a:gs pos="50000">
                  <a:srgbClr val="3D6AA1"/>
                </a:gs>
                <a:gs pos="100000">
                  <a:srgbClr val="7099CA"/>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97333">
                <a:defRPr/>
              </a:pPr>
              <a:endParaRPr lang="en-US" dirty="0">
                <a:solidFill>
                  <a:prstClr val="white"/>
                </a:solidFill>
                <a:sym typeface="Palatino" charset="0"/>
              </a:endParaRPr>
            </a:p>
          </p:txBody>
        </p:sp>
        <p:sp>
          <p:nvSpPr>
            <p:cNvPr id="7" name="Rectangle 6"/>
            <p:cNvSpPr/>
            <p:nvPr/>
          </p:nvSpPr>
          <p:spPr>
            <a:xfrm flipV="1">
              <a:off x="533703" y="1310929"/>
              <a:ext cx="4038297" cy="46128"/>
            </a:xfrm>
            <a:prstGeom prst="rect">
              <a:avLst/>
            </a:prstGeom>
            <a:gradFill flip="none" rotWithShape="1">
              <a:gsLst>
                <a:gs pos="0">
                  <a:srgbClr val="7099CA"/>
                </a:gs>
                <a:gs pos="50000">
                  <a:schemeClr val="accent1">
                    <a:tint val="44500"/>
                    <a:satMod val="160000"/>
                  </a:schemeClr>
                </a:gs>
                <a:gs pos="100000">
                  <a:schemeClr val="accent1">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97333">
                <a:defRPr/>
              </a:pPr>
              <a:endParaRPr lang="en-US" dirty="0">
                <a:solidFill>
                  <a:prstClr val="white"/>
                </a:solidFill>
                <a:sym typeface="Palatino" charset="0"/>
              </a:endParaRPr>
            </a:p>
          </p:txBody>
        </p:sp>
        <p:sp>
          <p:nvSpPr>
            <p:cNvPr id="8" name="Rectangle 7"/>
            <p:cNvSpPr/>
            <p:nvPr userDrawn="1"/>
          </p:nvSpPr>
          <p:spPr>
            <a:xfrm rot="10800000" flipV="1">
              <a:off x="4565952" y="1310929"/>
              <a:ext cx="4038298" cy="44640"/>
            </a:xfrm>
            <a:prstGeom prst="rect">
              <a:avLst/>
            </a:prstGeom>
            <a:gradFill flip="none" rotWithShape="1">
              <a:gsLst>
                <a:gs pos="0">
                  <a:srgbClr val="7099CA"/>
                </a:gs>
                <a:gs pos="50000">
                  <a:schemeClr val="accent1">
                    <a:tint val="44500"/>
                    <a:satMod val="160000"/>
                  </a:schemeClr>
                </a:gs>
                <a:gs pos="100000">
                  <a:schemeClr val="accent1">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97333">
                <a:defRPr/>
              </a:pPr>
              <a:endParaRPr lang="en-US" dirty="0">
                <a:solidFill>
                  <a:prstClr val="white"/>
                </a:solidFill>
                <a:sym typeface="Palatino" charset="0"/>
              </a:endParaRPr>
            </a:p>
          </p:txBody>
        </p:sp>
        <p:pic>
          <p:nvPicPr>
            <p:cNvPr id="9" name="Picture 11" descr="600px-United_States_Department_of_Defense_Seal_svg.png"/>
            <p:cNvPicPr>
              <a:picLocks noChangeAspect="1"/>
            </p:cNvPicPr>
            <p:nvPr/>
          </p:nvPicPr>
          <p:blipFill>
            <a:blip r:embed="rId3" cstate="print"/>
            <a:srcRect/>
            <a:stretch>
              <a:fillRect/>
            </a:stretch>
          </p:blipFill>
          <p:spPr bwMode="auto">
            <a:xfrm>
              <a:off x="3637723" y="575429"/>
              <a:ext cx="1868554" cy="1778588"/>
            </a:xfrm>
            <a:prstGeom prst="rect">
              <a:avLst/>
            </a:prstGeom>
            <a:noFill/>
            <a:ln w="9525">
              <a:noFill/>
              <a:miter lim="800000"/>
              <a:headEnd/>
              <a:tailEnd/>
            </a:ln>
          </p:spPr>
        </p:pic>
      </p:grpSp>
      <p:sp>
        <p:nvSpPr>
          <p:cNvPr id="10" name="TextBox 9"/>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a:solidFill>
                  <a:prstClr val="black">
                    <a:lumMod val="50000"/>
                    <a:lumOff val="50000"/>
                  </a:prstClr>
                </a:solidFill>
                <a:sym typeface="Palatino" charset="0"/>
              </a:rPr>
              <a:t>Unclassified</a:t>
            </a:r>
          </a:p>
        </p:txBody>
      </p:sp>
      <p:sp>
        <p:nvSpPr>
          <p:cNvPr id="11" name="TextBox 10"/>
          <p:cNvSpPr txBox="1"/>
          <p:nvPr userDrawn="1"/>
        </p:nvSpPr>
        <p:spPr>
          <a:xfrm>
            <a:off x="3637724" y="7"/>
            <a:ext cx="1868554" cy="340817"/>
          </a:xfrm>
          <a:prstGeom prst="rect">
            <a:avLst/>
          </a:prstGeom>
          <a:noFill/>
        </p:spPr>
        <p:txBody>
          <a:bodyPr wrap="square" lIns="89732" tIns="44871" rIns="89732" bIns="44871">
            <a:spAutoFit/>
          </a:bodyPr>
          <a:lstStyle/>
          <a:p>
            <a:pPr algn="ctr" defTabSz="897333">
              <a:defRPr/>
            </a:pPr>
            <a:r>
              <a:rPr lang="en-US" sz="1600" dirty="0">
                <a:solidFill>
                  <a:prstClr val="white"/>
                </a:solidFill>
                <a:sym typeface="Palatino" charset="0"/>
              </a:rPr>
              <a:t>Unclassified</a:t>
            </a:r>
          </a:p>
        </p:txBody>
      </p:sp>
      <p:sp>
        <p:nvSpPr>
          <p:cNvPr id="2" name="Title 1"/>
          <p:cNvSpPr>
            <a:spLocks noGrp="1"/>
          </p:cNvSpPr>
          <p:nvPr>
            <p:ph type="ctrTitle"/>
          </p:nvPr>
        </p:nvSpPr>
        <p:spPr>
          <a:xfrm>
            <a:off x="990601" y="2667212"/>
            <a:ext cx="7162800" cy="1470025"/>
          </a:xfrm>
        </p:spPr>
        <p:txBody>
          <a:bodyPr/>
          <a:lstStyle>
            <a:lvl1pPr>
              <a:defRPr b="1">
                <a:solidFill>
                  <a:schemeClr val="accent1">
                    <a:lumMod val="75000"/>
                  </a:schemeClr>
                </a:solidFill>
              </a:defRPr>
            </a:lvl1pPr>
          </a:lstStyle>
          <a:p>
            <a:r>
              <a:rPr lang="en-US"/>
              <a:t>Click to edit Master title style</a:t>
            </a:r>
          </a:p>
        </p:txBody>
      </p:sp>
      <p:sp>
        <p:nvSpPr>
          <p:cNvPr id="3" name="Subtitle 2"/>
          <p:cNvSpPr>
            <a:spLocks noGrp="1"/>
          </p:cNvSpPr>
          <p:nvPr>
            <p:ph type="subTitle" idx="1"/>
          </p:nvPr>
        </p:nvSpPr>
        <p:spPr>
          <a:xfrm>
            <a:off x="1600200" y="4114800"/>
            <a:ext cx="5943600" cy="1447800"/>
          </a:xfrm>
        </p:spPr>
        <p:txBody>
          <a:bodyPr>
            <a:normAutofit/>
          </a:bodyPr>
          <a:lstStyle>
            <a:lvl1pPr marL="0" indent="0" algn="ctr">
              <a:buNone/>
              <a:defRPr sz="2800">
                <a:solidFill>
                  <a:schemeClr val="tx1">
                    <a:tint val="75000"/>
                  </a:schemeClr>
                </a:solidFill>
              </a:defRPr>
            </a:lvl1pPr>
            <a:lvl2pPr marL="448667" indent="0" algn="ctr">
              <a:buNone/>
              <a:defRPr>
                <a:solidFill>
                  <a:schemeClr val="tx1">
                    <a:tint val="75000"/>
                  </a:schemeClr>
                </a:solidFill>
              </a:defRPr>
            </a:lvl2pPr>
            <a:lvl3pPr marL="897333" indent="0" algn="ctr">
              <a:buNone/>
              <a:defRPr>
                <a:solidFill>
                  <a:schemeClr val="tx1">
                    <a:tint val="75000"/>
                  </a:schemeClr>
                </a:solidFill>
              </a:defRPr>
            </a:lvl3pPr>
            <a:lvl4pPr marL="1345978" indent="0" algn="ctr">
              <a:buNone/>
              <a:defRPr>
                <a:solidFill>
                  <a:schemeClr val="tx1">
                    <a:tint val="75000"/>
                  </a:schemeClr>
                </a:solidFill>
              </a:defRPr>
            </a:lvl4pPr>
            <a:lvl5pPr marL="1794674" indent="0" algn="ctr">
              <a:buNone/>
              <a:defRPr>
                <a:solidFill>
                  <a:schemeClr val="tx1">
                    <a:tint val="75000"/>
                  </a:schemeClr>
                </a:solidFill>
              </a:defRPr>
            </a:lvl5pPr>
            <a:lvl6pPr marL="2243330" indent="0" algn="ctr">
              <a:buNone/>
              <a:defRPr>
                <a:solidFill>
                  <a:schemeClr val="tx1">
                    <a:tint val="75000"/>
                  </a:schemeClr>
                </a:solidFill>
              </a:defRPr>
            </a:lvl6pPr>
            <a:lvl7pPr marL="2691988" indent="0" algn="ctr">
              <a:buNone/>
              <a:defRPr>
                <a:solidFill>
                  <a:schemeClr val="tx1">
                    <a:tint val="75000"/>
                  </a:schemeClr>
                </a:solidFill>
              </a:defRPr>
            </a:lvl7pPr>
            <a:lvl8pPr marL="3140684" indent="0" algn="ctr">
              <a:buNone/>
              <a:defRPr>
                <a:solidFill>
                  <a:schemeClr val="tx1">
                    <a:tint val="75000"/>
                  </a:schemeClr>
                </a:solidFill>
              </a:defRPr>
            </a:lvl8pPr>
            <a:lvl9pPr marL="358933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8140045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0" y="164"/>
            <a:ext cx="9144000" cy="1218903"/>
          </a:xfrm>
          <a:prstGeom prst="rect">
            <a:avLst/>
          </a:prstGeom>
          <a:gradFill flip="none" rotWithShape="1">
            <a:gsLst>
              <a:gs pos="0">
                <a:schemeClr val="accent1">
                  <a:lumMod val="75000"/>
                </a:schemeClr>
              </a:gs>
              <a:gs pos="70000">
                <a:schemeClr val="accent1">
                  <a:lumMod val="60000"/>
                  <a:lumOff val="4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732" tIns="44871" rIns="89732" bIns="44871" anchor="ctr"/>
          <a:lstStyle/>
          <a:p>
            <a:pPr algn="ctr" defTabSz="897333">
              <a:defRPr/>
            </a:pPr>
            <a:endParaRPr lang="en-US" dirty="0">
              <a:solidFill>
                <a:prstClr val="white"/>
              </a:solidFill>
              <a:sym typeface="Palatino" charset="0"/>
            </a:endParaRPr>
          </a:p>
        </p:txBody>
      </p:sp>
      <p:pic>
        <p:nvPicPr>
          <p:cNvPr id="5" name="Picture 7" descr="600px-United_States_Department_of_Defense_Seal_svg.png"/>
          <p:cNvPicPr>
            <a:picLocks noChangeAspect="1"/>
          </p:cNvPicPr>
          <p:nvPr/>
        </p:nvPicPr>
        <p:blipFill>
          <a:blip r:embed="rId2" cstate="print"/>
          <a:srcRect/>
          <a:stretch>
            <a:fillRect/>
          </a:stretch>
        </p:blipFill>
        <p:spPr bwMode="auto">
          <a:xfrm>
            <a:off x="119620" y="89297"/>
            <a:ext cx="866321" cy="824508"/>
          </a:xfrm>
          <a:prstGeom prst="rect">
            <a:avLst/>
          </a:prstGeom>
          <a:noFill/>
          <a:ln w="9525">
            <a:noFill/>
            <a:miter lim="800000"/>
            <a:headEnd/>
            <a:tailEnd/>
          </a:ln>
        </p:spPr>
      </p:pic>
      <p:cxnSp>
        <p:nvCxnSpPr>
          <p:cNvPr id="6" name="Straight Connector 5"/>
          <p:cNvCxnSpPr/>
          <p:nvPr userDrawn="1"/>
        </p:nvCxnSpPr>
        <p:spPr>
          <a:xfrm>
            <a:off x="0" y="6417469"/>
            <a:ext cx="9144000" cy="0"/>
          </a:xfrm>
          <a:prstGeom prst="line">
            <a:avLst/>
          </a:prstGeom>
          <a:ln w="25400">
            <a:gradFill flip="none" rotWithShape="1">
              <a:gsLst>
                <a:gs pos="0">
                  <a:schemeClr val="bg1"/>
                </a:gs>
                <a:gs pos="50000">
                  <a:schemeClr val="accent1">
                    <a:lumMod val="60000"/>
                    <a:lumOff val="40000"/>
                  </a:schemeClr>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7" name="Picture 6" descr="600px-United_States_Department_of_Defense_Seal_svg.png"/>
          <p:cNvPicPr>
            <a:picLocks noChangeAspect="1"/>
          </p:cNvPicPr>
          <p:nvPr userDrawn="1"/>
        </p:nvPicPr>
        <p:blipFill>
          <a:blip r:embed="rId3" cstate="print">
            <a:duotone>
              <a:schemeClr val="accent1">
                <a:shade val="45000"/>
                <a:satMod val="135000"/>
              </a:schemeClr>
              <a:prstClr val="white"/>
            </a:duotone>
            <a:lum bright="-6000" contrast="41000"/>
          </a:blip>
          <a:stretch>
            <a:fillRect/>
          </a:stretch>
        </p:blipFill>
        <p:spPr>
          <a:xfrm>
            <a:off x="4360957" y="6252585"/>
            <a:ext cx="422511" cy="402168"/>
          </a:xfrm>
          <a:prstGeom prst="rect">
            <a:avLst/>
          </a:prstGeom>
        </p:spPr>
      </p:pic>
      <p:sp>
        <p:nvSpPr>
          <p:cNvPr id="9" name="TextBox 8"/>
          <p:cNvSpPr txBox="1"/>
          <p:nvPr userDrawn="1"/>
        </p:nvSpPr>
        <p:spPr>
          <a:xfrm>
            <a:off x="2744362" y="0"/>
            <a:ext cx="3684758" cy="279044"/>
          </a:xfrm>
          <a:prstGeom prst="rect">
            <a:avLst/>
          </a:prstGeom>
          <a:noFill/>
        </p:spPr>
        <p:txBody>
          <a:bodyPr wrap="square" lIns="89732" tIns="44871" rIns="89732" bIns="44871">
            <a:spAutoFit/>
          </a:bodyPr>
          <a:lstStyle/>
          <a:p>
            <a:pPr algn="ctr" defTabSz="897333">
              <a:defRPr/>
            </a:pPr>
            <a:r>
              <a:rPr lang="en-US" sz="1200" dirty="0">
                <a:solidFill>
                  <a:prstClr val="white"/>
                </a:solidFill>
                <a:sym typeface="Palatino" charset="0"/>
              </a:rPr>
              <a:t>Unclassified</a:t>
            </a:r>
          </a:p>
        </p:txBody>
      </p:sp>
      <p:sp>
        <p:nvSpPr>
          <p:cNvPr id="2" name="Title 1"/>
          <p:cNvSpPr>
            <a:spLocks noGrp="1"/>
          </p:cNvSpPr>
          <p:nvPr>
            <p:ph type="title"/>
          </p:nvPr>
        </p:nvSpPr>
        <p:spPr>
          <a:xfrm>
            <a:off x="1088572" y="152400"/>
            <a:ext cx="7039429" cy="1143000"/>
          </a:xfrm>
        </p:spPr>
        <p:txBody>
          <a:bodyPr>
            <a:normAutofit/>
          </a:bodyPr>
          <a:lstStyle>
            <a:lvl1pPr algn="ctr">
              <a:defRPr sz="32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57200" y="1371600"/>
            <a:ext cx="8229600" cy="4525963"/>
          </a:xfrm>
        </p:spPr>
        <p:txBody>
          <a:bodyPr/>
          <a:lstStyle>
            <a:lvl1pPr>
              <a:spcBef>
                <a:spcPts val="1200"/>
              </a:spcBef>
              <a:defRPr>
                <a:solidFill>
                  <a:srgbClr val="4F4F4F"/>
                </a:solidFill>
              </a:defRPr>
            </a:lvl1pPr>
            <a:lvl2pPr>
              <a:spcBef>
                <a:spcPts val="0"/>
              </a:spcBef>
              <a:defRPr>
                <a:solidFill>
                  <a:srgbClr val="4F4F4F"/>
                </a:solidFill>
              </a:defRPr>
            </a:lvl2pPr>
            <a:lvl3pPr>
              <a:spcBef>
                <a:spcPts val="0"/>
              </a:spcBef>
              <a:defRPr>
                <a:solidFill>
                  <a:srgbClr val="4F4F4F"/>
                </a:solidFill>
              </a:defRPr>
            </a:lvl3pPr>
            <a:lvl4pPr>
              <a:spcBef>
                <a:spcPts val="0"/>
              </a:spcBef>
              <a:defRPr>
                <a:solidFill>
                  <a:srgbClr val="4F4F4F"/>
                </a:solidFill>
              </a:defRPr>
            </a:lvl4pPr>
            <a:lvl5pPr>
              <a:spcBef>
                <a:spcPts val="0"/>
              </a:spcBef>
              <a:defRPr>
                <a:solidFill>
                  <a:srgbClr val="4F4F4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userDrawn="1">
            <p:ph type="sldNum" sz="quarter" idx="10"/>
          </p:nvPr>
        </p:nvSpPr>
        <p:spPr>
          <a:xfrm>
            <a:off x="6858001" y="6493372"/>
            <a:ext cx="2133298" cy="364628"/>
          </a:xfrm>
        </p:spPr>
        <p:txBody>
          <a:bodyPr/>
          <a:lstStyle>
            <a:lvl1pPr>
              <a:defRPr sz="1400">
                <a:latin typeface="+mj-lt"/>
              </a:defRPr>
            </a:lvl1pPr>
          </a:lstStyle>
          <a:p>
            <a:pPr>
              <a:defRPr/>
            </a:pPr>
            <a:fld id="{AD6E5C4E-AC1C-4CD0-85F0-1B066395D227}" type="slidenum">
              <a:rPr lang="en-US" smtClean="0"/>
              <a:pPr>
                <a:defRPr/>
              </a:pPr>
              <a:t>‹#›</a:t>
            </a:fld>
            <a:endParaRPr lang="en-US" dirty="0"/>
          </a:p>
        </p:txBody>
      </p:sp>
      <p:sp>
        <p:nvSpPr>
          <p:cNvPr id="12" name="TextBox 11"/>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a:solidFill>
                  <a:prstClr val="black">
                    <a:lumMod val="50000"/>
                    <a:lumOff val="50000"/>
                  </a:prstClr>
                </a:solidFill>
                <a:sym typeface="Palatino" charset="0"/>
              </a:rPr>
              <a:t>Unclassified</a:t>
            </a:r>
          </a:p>
        </p:txBody>
      </p:sp>
    </p:spTree>
    <p:extLst>
      <p:ext uri="{BB962C8B-B14F-4D97-AF65-F5344CB8AC3E}">
        <p14:creationId xmlns:p14="http://schemas.microsoft.com/office/powerpoint/2010/main" val="8303074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p:nvSpPr>
        <p:spPr>
          <a:xfrm>
            <a:off x="0" y="164"/>
            <a:ext cx="9144000" cy="1218903"/>
          </a:xfrm>
          <a:prstGeom prst="rect">
            <a:avLst/>
          </a:prstGeom>
          <a:gradFill flip="none" rotWithShape="1">
            <a:gsLst>
              <a:gs pos="0">
                <a:schemeClr val="accent1">
                  <a:lumMod val="75000"/>
                </a:schemeClr>
              </a:gs>
              <a:gs pos="70000">
                <a:schemeClr val="accent1">
                  <a:lumMod val="60000"/>
                  <a:lumOff val="4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732" tIns="44871" rIns="89732" bIns="44871" anchor="ctr"/>
          <a:lstStyle/>
          <a:p>
            <a:pPr algn="ctr" defTabSz="897333">
              <a:defRPr/>
            </a:pPr>
            <a:endParaRPr lang="en-US" dirty="0">
              <a:solidFill>
                <a:prstClr val="white"/>
              </a:solidFill>
              <a:sym typeface="Palatino" charset="0"/>
            </a:endParaRPr>
          </a:p>
        </p:txBody>
      </p:sp>
      <p:pic>
        <p:nvPicPr>
          <p:cNvPr id="4" name="Picture 7" descr="600px-United_States_Department_of_Defense_Seal_svg.png"/>
          <p:cNvPicPr>
            <a:picLocks noChangeAspect="1"/>
          </p:cNvPicPr>
          <p:nvPr/>
        </p:nvPicPr>
        <p:blipFill>
          <a:blip r:embed="rId2" cstate="print"/>
          <a:srcRect/>
          <a:stretch>
            <a:fillRect/>
          </a:stretch>
        </p:blipFill>
        <p:spPr bwMode="auto">
          <a:xfrm>
            <a:off x="119620" y="89297"/>
            <a:ext cx="866321" cy="824508"/>
          </a:xfrm>
          <a:prstGeom prst="rect">
            <a:avLst/>
          </a:prstGeom>
          <a:noFill/>
          <a:ln w="9525">
            <a:noFill/>
            <a:miter lim="800000"/>
            <a:headEnd/>
            <a:tailEnd/>
          </a:ln>
        </p:spPr>
      </p:pic>
      <p:sp>
        <p:nvSpPr>
          <p:cNvPr id="6" name="TextBox 5"/>
          <p:cNvSpPr txBox="1"/>
          <p:nvPr userDrawn="1"/>
        </p:nvSpPr>
        <p:spPr>
          <a:xfrm>
            <a:off x="3991428" y="7"/>
            <a:ext cx="931422" cy="275284"/>
          </a:xfrm>
          <a:prstGeom prst="rect">
            <a:avLst/>
          </a:prstGeom>
          <a:noFill/>
        </p:spPr>
        <p:txBody>
          <a:bodyPr wrap="none" lIns="89732" tIns="44871" rIns="89732" bIns="44871">
            <a:spAutoFit/>
          </a:bodyPr>
          <a:lstStyle/>
          <a:p>
            <a:pPr defTabSz="897333">
              <a:defRPr/>
            </a:pPr>
            <a:r>
              <a:rPr lang="en-US" sz="1200" dirty="0">
                <a:solidFill>
                  <a:prstClr val="white"/>
                </a:solidFill>
                <a:sym typeface="Palatino" charset="0"/>
              </a:rPr>
              <a:t>Unclassified</a:t>
            </a:r>
          </a:p>
        </p:txBody>
      </p:sp>
      <p:sp>
        <p:nvSpPr>
          <p:cNvPr id="2" name="Title 1"/>
          <p:cNvSpPr>
            <a:spLocks noGrp="1"/>
          </p:cNvSpPr>
          <p:nvPr>
            <p:ph type="title"/>
          </p:nvPr>
        </p:nvSpPr>
        <p:spPr>
          <a:xfrm>
            <a:off x="1088576" y="0"/>
            <a:ext cx="7039428" cy="1143000"/>
          </a:xfrm>
        </p:spPr>
        <p:txBody>
          <a:bodyPr>
            <a:normAutofit/>
          </a:bodyPr>
          <a:lstStyle>
            <a:lvl1pPr algn="ctr">
              <a:defRPr sz="3200">
                <a:solidFill>
                  <a:schemeClr val="bg1"/>
                </a:solidFill>
              </a:defRPr>
            </a:lvl1pPr>
          </a:lstStyle>
          <a:p>
            <a:r>
              <a:rPr lang="en-US" dirty="0"/>
              <a:t>Click to edit Master title style</a:t>
            </a:r>
          </a:p>
        </p:txBody>
      </p:sp>
      <p:sp>
        <p:nvSpPr>
          <p:cNvPr id="7" name="Slide Number Placeholder 5"/>
          <p:cNvSpPr>
            <a:spLocks noGrp="1"/>
          </p:cNvSpPr>
          <p:nvPr userDrawn="1">
            <p:ph type="sldNum" sz="quarter" idx="10"/>
          </p:nvPr>
        </p:nvSpPr>
        <p:spPr>
          <a:xfrm>
            <a:off x="6858001" y="6493372"/>
            <a:ext cx="2133298" cy="364628"/>
          </a:xfrm>
        </p:spPr>
        <p:txBody>
          <a:bodyPr/>
          <a:lstStyle>
            <a:lvl1pPr>
              <a:defRPr sz="1400">
                <a:latin typeface="+mj-lt"/>
              </a:defRPr>
            </a:lvl1pPr>
          </a:lstStyle>
          <a:p>
            <a:pPr>
              <a:defRPr/>
            </a:pPr>
            <a:fld id="{6A395214-18D4-446F-9937-4336723C41FF}" type="slidenum">
              <a:rPr lang="en-US" smtClean="0"/>
              <a:pPr>
                <a:defRPr/>
              </a:pPr>
              <a:t>‹#›</a:t>
            </a:fld>
            <a:endParaRPr lang="en-US" dirty="0"/>
          </a:p>
        </p:txBody>
      </p:sp>
      <p:sp>
        <p:nvSpPr>
          <p:cNvPr id="8" name="TextBox 7"/>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a:solidFill>
                  <a:prstClr val="black">
                    <a:lumMod val="50000"/>
                    <a:lumOff val="50000"/>
                  </a:prstClr>
                </a:solidFill>
                <a:sym typeface="Palatino" charset="0"/>
              </a:rPr>
              <a:t>Unclassified</a:t>
            </a:r>
          </a:p>
        </p:txBody>
      </p:sp>
    </p:spTree>
    <p:extLst>
      <p:ext uri="{BB962C8B-B14F-4D97-AF65-F5344CB8AC3E}">
        <p14:creationId xmlns:p14="http://schemas.microsoft.com/office/powerpoint/2010/main" val="15934111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0" y="164"/>
            <a:ext cx="9144000" cy="1218903"/>
          </a:xfrm>
          <a:prstGeom prst="rect">
            <a:avLst/>
          </a:prstGeom>
          <a:gradFill flip="none" rotWithShape="1">
            <a:gsLst>
              <a:gs pos="0">
                <a:schemeClr val="accent1">
                  <a:lumMod val="75000"/>
                </a:schemeClr>
              </a:gs>
              <a:gs pos="50000">
                <a:srgbClr val="3D6AA1"/>
              </a:gs>
              <a:gs pos="100000">
                <a:srgbClr val="7099CA"/>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732" tIns="44871" rIns="89732" bIns="44871" anchor="ctr"/>
          <a:lstStyle/>
          <a:p>
            <a:pPr algn="ctr" defTabSz="897333">
              <a:defRPr/>
            </a:pPr>
            <a:endParaRPr lang="en-US" dirty="0">
              <a:solidFill>
                <a:prstClr val="white"/>
              </a:solidFill>
              <a:sym typeface="Palatino" charset="0"/>
            </a:endParaRPr>
          </a:p>
        </p:txBody>
      </p:sp>
      <p:sp>
        <p:nvSpPr>
          <p:cNvPr id="4" name="Rectangle 3"/>
          <p:cNvSpPr/>
          <p:nvPr/>
        </p:nvSpPr>
        <p:spPr>
          <a:xfrm flipV="1">
            <a:off x="533712" y="1158092"/>
            <a:ext cx="4038297" cy="46137"/>
          </a:xfrm>
          <a:prstGeom prst="rect">
            <a:avLst/>
          </a:prstGeom>
          <a:gradFill flip="none" rotWithShape="1">
            <a:gsLst>
              <a:gs pos="0">
                <a:srgbClr val="7099CA"/>
              </a:gs>
              <a:gs pos="50000">
                <a:schemeClr val="accent1">
                  <a:tint val="44500"/>
                  <a:satMod val="160000"/>
                </a:schemeClr>
              </a:gs>
              <a:gs pos="100000">
                <a:schemeClr val="accent1">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732" tIns="44871" rIns="89732" bIns="44871" anchor="ctr"/>
          <a:lstStyle/>
          <a:p>
            <a:pPr algn="ctr" defTabSz="897333">
              <a:defRPr/>
            </a:pPr>
            <a:endParaRPr lang="en-US" dirty="0">
              <a:solidFill>
                <a:prstClr val="white"/>
              </a:solidFill>
              <a:sym typeface="Palatino" charset="0"/>
            </a:endParaRPr>
          </a:p>
        </p:txBody>
      </p:sp>
      <p:sp>
        <p:nvSpPr>
          <p:cNvPr id="5" name="Rectangle 4"/>
          <p:cNvSpPr/>
          <p:nvPr userDrawn="1"/>
        </p:nvSpPr>
        <p:spPr>
          <a:xfrm rot="10800000" flipV="1">
            <a:off x="4565961" y="1158092"/>
            <a:ext cx="4038298" cy="46137"/>
          </a:xfrm>
          <a:prstGeom prst="rect">
            <a:avLst/>
          </a:prstGeom>
          <a:gradFill flip="none" rotWithShape="1">
            <a:gsLst>
              <a:gs pos="0">
                <a:srgbClr val="7099CA"/>
              </a:gs>
              <a:gs pos="50000">
                <a:schemeClr val="accent1">
                  <a:tint val="44500"/>
                  <a:satMod val="160000"/>
                </a:schemeClr>
              </a:gs>
              <a:gs pos="100000">
                <a:schemeClr val="accent1">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732" tIns="44871" rIns="89732" bIns="44871" anchor="ctr"/>
          <a:lstStyle/>
          <a:p>
            <a:pPr algn="ctr" defTabSz="897333">
              <a:defRPr/>
            </a:pPr>
            <a:endParaRPr lang="en-US" dirty="0">
              <a:solidFill>
                <a:prstClr val="white"/>
              </a:solidFill>
              <a:sym typeface="Palatino" charset="0"/>
            </a:endParaRPr>
          </a:p>
        </p:txBody>
      </p:sp>
      <p:pic>
        <p:nvPicPr>
          <p:cNvPr id="6" name="Picture 9" descr="600px-United_States_Department_of_Defense_Seal_svg.png"/>
          <p:cNvPicPr>
            <a:picLocks noChangeAspect="1"/>
          </p:cNvPicPr>
          <p:nvPr/>
        </p:nvPicPr>
        <p:blipFill>
          <a:blip r:embed="rId2" cstate="print"/>
          <a:srcRect/>
          <a:stretch>
            <a:fillRect/>
          </a:stretch>
        </p:blipFill>
        <p:spPr bwMode="auto">
          <a:xfrm>
            <a:off x="119441" y="89448"/>
            <a:ext cx="1041702" cy="991195"/>
          </a:xfrm>
          <a:prstGeom prst="rect">
            <a:avLst/>
          </a:prstGeom>
          <a:noFill/>
          <a:ln w="9525">
            <a:noFill/>
            <a:miter lim="800000"/>
            <a:headEnd/>
            <a:tailEnd/>
          </a:ln>
        </p:spPr>
      </p:pic>
      <p:cxnSp>
        <p:nvCxnSpPr>
          <p:cNvPr id="7" name="Straight Connector 6"/>
          <p:cNvCxnSpPr/>
          <p:nvPr userDrawn="1"/>
        </p:nvCxnSpPr>
        <p:spPr>
          <a:xfrm>
            <a:off x="0" y="6229945"/>
            <a:ext cx="9144000" cy="0"/>
          </a:xfrm>
          <a:prstGeom prst="line">
            <a:avLst/>
          </a:prstGeom>
          <a:ln w="25400">
            <a:gradFill flip="none" rotWithShape="1">
              <a:gsLst>
                <a:gs pos="0">
                  <a:schemeClr val="bg1"/>
                </a:gs>
                <a:gs pos="50000">
                  <a:schemeClr val="accent1">
                    <a:lumMod val="60000"/>
                    <a:lumOff val="40000"/>
                  </a:schemeClr>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8" name="Picture 7" descr="600px-United_States_Department_of_Defense_Seal_svg.png"/>
          <p:cNvPicPr>
            <a:picLocks noChangeAspect="1"/>
          </p:cNvPicPr>
          <p:nvPr userDrawn="1"/>
        </p:nvPicPr>
        <p:blipFill>
          <a:blip r:embed="rId3" cstate="print">
            <a:duotone>
              <a:schemeClr val="accent1">
                <a:shade val="45000"/>
                <a:satMod val="135000"/>
              </a:schemeClr>
              <a:prstClr val="white"/>
            </a:duotone>
            <a:lum bright="-6000" contrast="41000"/>
          </a:blip>
          <a:stretch>
            <a:fillRect/>
          </a:stretch>
        </p:blipFill>
        <p:spPr>
          <a:xfrm>
            <a:off x="4360957" y="6063524"/>
            <a:ext cx="422511" cy="402168"/>
          </a:xfrm>
          <a:prstGeom prst="rect">
            <a:avLst/>
          </a:prstGeom>
        </p:spPr>
      </p:pic>
      <p:sp>
        <p:nvSpPr>
          <p:cNvPr id="10" name="TextBox 9"/>
          <p:cNvSpPr txBox="1"/>
          <p:nvPr userDrawn="1"/>
        </p:nvSpPr>
        <p:spPr>
          <a:xfrm>
            <a:off x="3991517" y="7"/>
            <a:ext cx="1176682" cy="336840"/>
          </a:xfrm>
          <a:prstGeom prst="rect">
            <a:avLst/>
          </a:prstGeom>
          <a:noFill/>
        </p:spPr>
        <p:txBody>
          <a:bodyPr wrap="none" lIns="89732" tIns="44871" rIns="89732" bIns="44871">
            <a:spAutoFit/>
          </a:bodyPr>
          <a:lstStyle/>
          <a:p>
            <a:pPr defTabSz="897333">
              <a:defRPr/>
            </a:pPr>
            <a:r>
              <a:rPr lang="en-US" sz="1600" dirty="0">
                <a:solidFill>
                  <a:prstClr val="white"/>
                </a:solidFill>
                <a:sym typeface="Palatino" charset="0"/>
              </a:rPr>
              <a:t>Unclassified</a:t>
            </a:r>
          </a:p>
        </p:txBody>
      </p:sp>
      <p:sp>
        <p:nvSpPr>
          <p:cNvPr id="2" name="Title 1"/>
          <p:cNvSpPr>
            <a:spLocks noGrp="1"/>
          </p:cNvSpPr>
          <p:nvPr>
            <p:ph type="title"/>
          </p:nvPr>
        </p:nvSpPr>
        <p:spPr>
          <a:xfrm>
            <a:off x="1219200" y="0"/>
            <a:ext cx="7924800" cy="1143000"/>
          </a:xfrm>
        </p:spPr>
        <p:txBody>
          <a:bodyPr>
            <a:normAutofit/>
          </a:bodyPr>
          <a:lstStyle>
            <a:lvl1pPr algn="l">
              <a:defRPr sz="3600" b="0">
                <a:solidFill>
                  <a:schemeClr val="bg1"/>
                </a:solidFill>
              </a:defRPr>
            </a:lvl1pPr>
          </a:lstStyle>
          <a:p>
            <a:r>
              <a:rPr lang="en-US" dirty="0"/>
              <a:t>Click to edit Master title style</a:t>
            </a:r>
          </a:p>
        </p:txBody>
      </p:sp>
      <p:sp>
        <p:nvSpPr>
          <p:cNvPr id="11" name="Date Placeholder 27"/>
          <p:cNvSpPr>
            <a:spLocks noGrp="1"/>
          </p:cNvSpPr>
          <p:nvPr userDrawn="1">
            <p:ph type="dt" sz="half" idx="10"/>
          </p:nvPr>
        </p:nvSpPr>
        <p:spPr/>
        <p:txBody>
          <a:bodyPr/>
          <a:lstStyle>
            <a:lvl1pPr>
              <a:defRPr>
                <a:latin typeface="Palatino" charset="0"/>
              </a:defRPr>
            </a:lvl1pPr>
          </a:lstStyle>
          <a:p>
            <a:pPr>
              <a:defRPr/>
            </a:pPr>
            <a:endParaRPr lang="en-US" dirty="0"/>
          </a:p>
        </p:txBody>
      </p:sp>
      <p:sp>
        <p:nvSpPr>
          <p:cNvPr id="12" name="Slide Number Placeholder 28"/>
          <p:cNvSpPr>
            <a:spLocks noGrp="1"/>
          </p:cNvSpPr>
          <p:nvPr userDrawn="1">
            <p:ph type="sldNum" sz="quarter" idx="11"/>
          </p:nvPr>
        </p:nvSpPr>
        <p:spPr/>
        <p:txBody>
          <a:bodyPr/>
          <a:lstStyle>
            <a:lvl1pPr>
              <a:defRPr sz="1600">
                <a:solidFill>
                  <a:srgbClr val="7F7F7F"/>
                </a:solidFill>
                <a:latin typeface="+mj-lt"/>
              </a:defRPr>
            </a:lvl1pPr>
          </a:lstStyle>
          <a:p>
            <a:pPr>
              <a:defRPr/>
            </a:pPr>
            <a:fld id="{D0FD7E8F-73D5-4B60-A622-0429C567B3C5}" type="slidenum">
              <a:rPr lang="en-US" smtClean="0"/>
              <a:pPr>
                <a:defRPr/>
              </a:pPr>
              <a:t>‹#›</a:t>
            </a:fld>
            <a:endParaRPr lang="en-US" dirty="0"/>
          </a:p>
        </p:txBody>
      </p:sp>
      <p:sp>
        <p:nvSpPr>
          <p:cNvPr id="13" name="TextBox 12"/>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a:solidFill>
                  <a:prstClr val="black">
                    <a:lumMod val="50000"/>
                    <a:lumOff val="50000"/>
                  </a:prstClr>
                </a:solidFill>
                <a:sym typeface="Palatino" charset="0"/>
              </a:rPr>
              <a:t>Unclassified</a:t>
            </a:r>
          </a:p>
        </p:txBody>
      </p:sp>
    </p:spTree>
    <p:extLst>
      <p:ext uri="{BB962C8B-B14F-4D97-AF65-F5344CB8AC3E}">
        <p14:creationId xmlns:p14="http://schemas.microsoft.com/office/powerpoint/2010/main" val="16265480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Palatino" charset="0"/>
              </a:defRPr>
            </a:lvl1pPr>
          </a:lstStyle>
          <a:p>
            <a:pPr>
              <a:defRPr/>
            </a:pPr>
            <a:endParaRPr lang="en-US" dirty="0"/>
          </a:p>
        </p:txBody>
      </p:sp>
      <p:sp>
        <p:nvSpPr>
          <p:cNvPr id="4" name="Slide Number Placeholder 3"/>
          <p:cNvSpPr>
            <a:spLocks noGrp="1"/>
          </p:cNvSpPr>
          <p:nvPr>
            <p:ph type="sldNum" sz="quarter" idx="12"/>
          </p:nvPr>
        </p:nvSpPr>
        <p:spPr/>
        <p:txBody>
          <a:bodyPr/>
          <a:lstStyle>
            <a:lvl1pPr>
              <a:defRPr>
                <a:latin typeface="+mj-lt"/>
              </a:defRPr>
            </a:lvl1pPr>
          </a:lstStyle>
          <a:p>
            <a:pPr>
              <a:defRPr/>
            </a:pPr>
            <a:fld id="{52B8334A-01C0-4D1D-AC08-EA336B3530BE}" type="slidenum">
              <a:rPr lang="en-US" smtClean="0"/>
              <a:pPr>
                <a:defRPr/>
              </a:pPr>
              <a:t>‹#›</a:t>
            </a:fld>
            <a:endParaRPr lang="en-US" dirty="0"/>
          </a:p>
        </p:txBody>
      </p:sp>
      <p:sp>
        <p:nvSpPr>
          <p:cNvPr id="5" name="TextBox 4"/>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a:solidFill>
                  <a:prstClr val="white">
                    <a:lumMod val="50000"/>
                  </a:prstClr>
                </a:solidFill>
                <a:sym typeface="Palatino" charset="0"/>
              </a:rPr>
              <a:t>DRAFT/</a:t>
            </a:r>
            <a:r>
              <a:rPr lang="en-US" sz="1600" dirty="0">
                <a:solidFill>
                  <a:prstClr val="black">
                    <a:lumMod val="50000"/>
                    <a:lumOff val="50000"/>
                  </a:prstClr>
                </a:solidFill>
                <a:sym typeface="Palatino" charset="0"/>
              </a:rPr>
              <a:t>Unclassified</a:t>
            </a:r>
          </a:p>
        </p:txBody>
      </p:sp>
    </p:spTree>
    <p:extLst>
      <p:ext uri="{BB962C8B-B14F-4D97-AF65-F5344CB8AC3E}">
        <p14:creationId xmlns:p14="http://schemas.microsoft.com/office/powerpoint/2010/main" val="38587107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Palatino" charset="0"/>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atin typeface="+mj-lt"/>
              </a:defRPr>
            </a:lvl1pPr>
          </a:lstStyle>
          <a:p>
            <a:pPr>
              <a:defRPr/>
            </a:pPr>
            <a:fld id="{C6CCDBC9-5B17-4658-BADA-96216741C750}" type="slidenum">
              <a:rPr lang="en-US" smtClean="0"/>
              <a:pPr>
                <a:defRPr/>
              </a:pPr>
              <a:t>‹#›</a:t>
            </a:fld>
            <a:endParaRPr lang="en-US" dirty="0"/>
          </a:p>
        </p:txBody>
      </p:sp>
      <p:sp>
        <p:nvSpPr>
          <p:cNvPr id="7" name="TextBox 6"/>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a:solidFill>
                  <a:prstClr val="white">
                    <a:lumMod val="50000"/>
                  </a:prstClr>
                </a:solidFill>
                <a:sym typeface="Palatino" charset="0"/>
              </a:rPr>
              <a:t>DRAFT/</a:t>
            </a:r>
            <a:r>
              <a:rPr lang="en-US" sz="1600" dirty="0">
                <a:solidFill>
                  <a:prstClr val="black">
                    <a:lumMod val="50000"/>
                    <a:lumOff val="50000"/>
                  </a:prstClr>
                </a:solidFill>
                <a:sym typeface="Palatino" charset="0"/>
              </a:rPr>
              <a:t>Unclassified</a:t>
            </a:r>
          </a:p>
        </p:txBody>
      </p:sp>
    </p:spTree>
    <p:extLst>
      <p:ext uri="{BB962C8B-B14F-4D97-AF65-F5344CB8AC3E}">
        <p14:creationId xmlns:p14="http://schemas.microsoft.com/office/powerpoint/2010/main" val="41529839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
        <p:nvSpPr>
          <p:cNvPr id="5" name="TextBox 4"/>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a:solidFill>
                  <a:prstClr val="white">
                    <a:lumMod val="50000"/>
                  </a:prstClr>
                </a:solidFill>
                <a:sym typeface="Palatino" charset="0"/>
              </a:rPr>
              <a:t>DRAFT/</a:t>
            </a:r>
            <a:r>
              <a:rPr lang="en-US" sz="1600" dirty="0">
                <a:solidFill>
                  <a:prstClr val="black">
                    <a:lumMod val="50000"/>
                    <a:lumOff val="50000"/>
                  </a:prstClr>
                </a:solidFill>
                <a:sym typeface="Palatino" charset="0"/>
              </a:rPr>
              <a:t>Unclassified</a:t>
            </a:r>
          </a:p>
        </p:txBody>
      </p:sp>
    </p:spTree>
    <p:extLst>
      <p:ext uri="{BB962C8B-B14F-4D97-AF65-F5344CB8AC3E}">
        <p14:creationId xmlns:p14="http://schemas.microsoft.com/office/powerpoint/2010/main" val="24856793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
        <p:nvSpPr>
          <p:cNvPr id="5" name="TextBox 4"/>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a:solidFill>
                  <a:prstClr val="white">
                    <a:lumMod val="50000"/>
                  </a:prstClr>
                </a:solidFill>
                <a:sym typeface="Palatino" charset="0"/>
              </a:rPr>
              <a:t>DRAFT/</a:t>
            </a:r>
            <a:r>
              <a:rPr lang="en-US" sz="1600" dirty="0">
                <a:solidFill>
                  <a:prstClr val="black">
                    <a:lumMod val="50000"/>
                    <a:lumOff val="50000"/>
                  </a:prstClr>
                </a:solidFill>
                <a:sym typeface="Palatino" charset="0"/>
              </a:rPr>
              <a:t>Unclassified</a:t>
            </a:r>
          </a:p>
        </p:txBody>
      </p:sp>
    </p:spTree>
    <p:extLst>
      <p:ext uri="{BB962C8B-B14F-4D97-AF65-F5344CB8AC3E}">
        <p14:creationId xmlns:p14="http://schemas.microsoft.com/office/powerpoint/2010/main" val="214712473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406308302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650650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9C55F-CA5B-44C8-A4A8-BFE5EFFBC94A}" type="slidenum">
              <a:rPr lang="en-US" smtClean="0"/>
              <a:t>‹#›</a:t>
            </a:fld>
            <a:endParaRPr lang="en-US"/>
          </a:p>
        </p:txBody>
      </p:sp>
    </p:spTree>
    <p:extLst>
      <p:ext uri="{BB962C8B-B14F-4D97-AF65-F5344CB8AC3E}">
        <p14:creationId xmlns:p14="http://schemas.microsoft.com/office/powerpoint/2010/main" val="32355108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17845788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60551671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471939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Slide Number Placeholder 4"/>
          <p:cNvSpPr>
            <a:spLocks noGrp="1"/>
          </p:cNvSpPr>
          <p:nvPr>
            <p:ph type="sldNum" sz="quarter" idx="11"/>
          </p:nvPr>
        </p:nvSpPr>
        <p:spPr/>
        <p:txBody>
          <a:bodyPr/>
          <a:lstStyle>
            <a:lvl1pPr>
              <a:defRPr/>
            </a:lvl1pPr>
          </a:lstStyle>
          <a:p>
            <a:pPr>
              <a:defRPr/>
            </a:pPr>
            <a:fld id="{BF661B2E-1441-4224-BC2F-DA9DA9806191}"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31265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498600" y="4621161"/>
            <a:ext cx="6146800" cy="838200"/>
          </a:xfrm>
          <a:prstGeom prst="rect">
            <a:avLst/>
          </a:prstGeom>
        </p:spPr>
        <p:txBody>
          <a:bodyPr>
            <a:noAutofit/>
          </a:bodyPr>
          <a:lstStyle>
            <a:lvl1pPr algn="ctr">
              <a:defRPr sz="2800" baseline="0">
                <a:solidFill>
                  <a:schemeClr val="bg1">
                    <a:lumMod val="50000"/>
                  </a:schemeClr>
                </a:solidFill>
                <a:effectLst/>
                <a:latin typeface="Arial"/>
                <a:cs typeface="Arial"/>
              </a:defRPr>
            </a:lvl1pPr>
          </a:lstStyle>
          <a:p>
            <a:r>
              <a:rPr lang="en-US" dirty="0"/>
              <a:t>Title Master</a:t>
            </a:r>
          </a:p>
        </p:txBody>
      </p:sp>
    </p:spTree>
    <p:extLst>
      <p:ext uri="{BB962C8B-B14F-4D97-AF65-F5344CB8AC3E}">
        <p14:creationId xmlns:p14="http://schemas.microsoft.com/office/powerpoint/2010/main" val="320673394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CFD21-1BF5-4B92-A9A3-3ED60589DF8D}" type="slidenum">
              <a:rPr lang="en-US" smtClean="0"/>
              <a:t>‹#›</a:t>
            </a:fld>
            <a:endParaRPr lang="en-US"/>
          </a:p>
        </p:txBody>
      </p:sp>
    </p:spTree>
    <p:extLst>
      <p:ext uri="{BB962C8B-B14F-4D97-AF65-F5344CB8AC3E}">
        <p14:creationId xmlns:p14="http://schemas.microsoft.com/office/powerpoint/2010/main" val="38780116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CFD21-1BF5-4B92-A9A3-3ED60589DF8D}" type="slidenum">
              <a:rPr lang="en-US" smtClean="0"/>
              <a:t>‹#›</a:t>
            </a:fld>
            <a:endParaRPr lang="en-US"/>
          </a:p>
        </p:txBody>
      </p:sp>
    </p:spTree>
    <p:extLst>
      <p:ext uri="{BB962C8B-B14F-4D97-AF65-F5344CB8AC3E}">
        <p14:creationId xmlns:p14="http://schemas.microsoft.com/office/powerpoint/2010/main" val="420414260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CFD21-1BF5-4B92-A9A3-3ED60589DF8D}" type="slidenum">
              <a:rPr lang="en-US" smtClean="0"/>
              <a:t>‹#›</a:t>
            </a:fld>
            <a:endParaRPr lang="en-US"/>
          </a:p>
        </p:txBody>
      </p:sp>
    </p:spTree>
    <p:extLst>
      <p:ext uri="{BB962C8B-B14F-4D97-AF65-F5344CB8AC3E}">
        <p14:creationId xmlns:p14="http://schemas.microsoft.com/office/powerpoint/2010/main" val="226772458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CCFD21-1BF5-4B92-A9A3-3ED60589DF8D}" type="slidenum">
              <a:rPr lang="en-US" smtClean="0"/>
              <a:t>‹#›</a:t>
            </a:fld>
            <a:endParaRPr lang="en-US"/>
          </a:p>
        </p:txBody>
      </p:sp>
    </p:spTree>
    <p:extLst>
      <p:ext uri="{BB962C8B-B14F-4D97-AF65-F5344CB8AC3E}">
        <p14:creationId xmlns:p14="http://schemas.microsoft.com/office/powerpoint/2010/main" val="103850818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CCFD21-1BF5-4B92-A9A3-3ED60589DF8D}" type="slidenum">
              <a:rPr lang="en-US" smtClean="0"/>
              <a:t>‹#›</a:t>
            </a:fld>
            <a:endParaRPr lang="en-US"/>
          </a:p>
        </p:txBody>
      </p:sp>
    </p:spTree>
    <p:extLst>
      <p:ext uri="{BB962C8B-B14F-4D97-AF65-F5344CB8AC3E}">
        <p14:creationId xmlns:p14="http://schemas.microsoft.com/office/powerpoint/2010/main" val="3094649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9C55F-CA5B-44C8-A4A8-BFE5EFFBC94A}" type="slidenum">
              <a:rPr lang="en-US" smtClean="0"/>
              <a:t>‹#›</a:t>
            </a:fld>
            <a:endParaRPr lang="en-US"/>
          </a:p>
        </p:txBody>
      </p:sp>
    </p:spTree>
    <p:extLst>
      <p:ext uri="{BB962C8B-B14F-4D97-AF65-F5344CB8AC3E}">
        <p14:creationId xmlns:p14="http://schemas.microsoft.com/office/powerpoint/2010/main" val="322148893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CCFD21-1BF5-4B92-A9A3-3ED60589DF8D}" type="slidenum">
              <a:rPr lang="en-US" smtClean="0"/>
              <a:t>‹#›</a:t>
            </a:fld>
            <a:endParaRPr lang="en-US"/>
          </a:p>
        </p:txBody>
      </p:sp>
    </p:spTree>
    <p:extLst>
      <p:ext uri="{BB962C8B-B14F-4D97-AF65-F5344CB8AC3E}">
        <p14:creationId xmlns:p14="http://schemas.microsoft.com/office/powerpoint/2010/main" val="89070511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CCFD21-1BF5-4B92-A9A3-3ED60589DF8D}" type="slidenum">
              <a:rPr lang="en-US" smtClean="0"/>
              <a:t>‹#›</a:t>
            </a:fld>
            <a:endParaRPr lang="en-US"/>
          </a:p>
        </p:txBody>
      </p:sp>
    </p:spTree>
    <p:extLst>
      <p:ext uri="{BB962C8B-B14F-4D97-AF65-F5344CB8AC3E}">
        <p14:creationId xmlns:p14="http://schemas.microsoft.com/office/powerpoint/2010/main" val="206961161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CCFD21-1BF5-4B92-A9A3-3ED60589DF8D}" type="slidenum">
              <a:rPr lang="en-US" smtClean="0"/>
              <a:t>‹#›</a:t>
            </a:fld>
            <a:endParaRPr lang="en-US"/>
          </a:p>
        </p:txBody>
      </p:sp>
    </p:spTree>
    <p:extLst>
      <p:ext uri="{BB962C8B-B14F-4D97-AF65-F5344CB8AC3E}">
        <p14:creationId xmlns:p14="http://schemas.microsoft.com/office/powerpoint/2010/main" val="371076552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CCFD21-1BF5-4B92-A9A3-3ED60589DF8D}" type="slidenum">
              <a:rPr lang="en-US" smtClean="0"/>
              <a:t>‹#›</a:t>
            </a:fld>
            <a:endParaRPr lang="en-US"/>
          </a:p>
        </p:txBody>
      </p:sp>
    </p:spTree>
    <p:extLst>
      <p:ext uri="{BB962C8B-B14F-4D97-AF65-F5344CB8AC3E}">
        <p14:creationId xmlns:p14="http://schemas.microsoft.com/office/powerpoint/2010/main" val="414060290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CFD21-1BF5-4B92-A9A3-3ED60589DF8D}" type="slidenum">
              <a:rPr lang="en-US" smtClean="0"/>
              <a:t>‹#›</a:t>
            </a:fld>
            <a:endParaRPr lang="en-US"/>
          </a:p>
        </p:txBody>
      </p:sp>
    </p:spTree>
    <p:extLst>
      <p:ext uri="{BB962C8B-B14F-4D97-AF65-F5344CB8AC3E}">
        <p14:creationId xmlns:p14="http://schemas.microsoft.com/office/powerpoint/2010/main" val="42116339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CFD21-1BF5-4B92-A9A3-3ED60589DF8D}" type="slidenum">
              <a:rPr lang="en-US" smtClean="0"/>
              <a:t>‹#›</a:t>
            </a:fld>
            <a:endParaRPr lang="en-US"/>
          </a:p>
        </p:txBody>
      </p:sp>
    </p:spTree>
    <p:extLst>
      <p:ext uri="{BB962C8B-B14F-4D97-AF65-F5344CB8AC3E}">
        <p14:creationId xmlns:p14="http://schemas.microsoft.com/office/powerpoint/2010/main" val="62368595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1_Course Title Pag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27775" y="0"/>
            <a:ext cx="28194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8" descr="C:\Users\jkey\AppData\Local\Temp\wzaea2\NIEM_cmyk.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04125" y="6526213"/>
            <a:ext cx="1463675" cy="255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Text Placeholder 16"/>
          <p:cNvSpPr>
            <a:spLocks noGrp="1"/>
          </p:cNvSpPr>
          <p:nvPr>
            <p:ph type="body" sz="quarter" idx="10"/>
          </p:nvPr>
        </p:nvSpPr>
        <p:spPr>
          <a:xfrm>
            <a:off x="2438400" y="4081165"/>
            <a:ext cx="4191000" cy="990600"/>
          </a:xfrm>
        </p:spPr>
        <p:txBody>
          <a:bodyPr>
            <a:normAutofit/>
          </a:bodyPr>
          <a:lstStyle>
            <a:lvl1pPr>
              <a:buNone/>
              <a:defRPr sz="2400" i="1" baseline="0">
                <a:latin typeface="Arial" pitchFamily="34" charset="0"/>
                <a:cs typeface="Arial" pitchFamily="34" charset="0"/>
              </a:defRPr>
            </a:lvl1pPr>
          </a:lstStyle>
          <a:p>
            <a:pPr lvl="0"/>
            <a:r>
              <a:rPr lang="en-US"/>
              <a:t>Edit Master text styles</a:t>
            </a:r>
          </a:p>
        </p:txBody>
      </p:sp>
      <p:sp>
        <p:nvSpPr>
          <p:cNvPr id="7" name="Slide Number Placeholder 1"/>
          <p:cNvSpPr>
            <a:spLocks noGrp="1"/>
          </p:cNvSpPr>
          <p:nvPr>
            <p:ph type="sldNum" sz="quarter" idx="4"/>
          </p:nvPr>
        </p:nvSpPr>
        <p:spPr>
          <a:xfrm>
            <a:off x="3505200" y="6356350"/>
            <a:ext cx="21336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11324748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Course Content">
    <p:spTree>
      <p:nvGrpSpPr>
        <p:cNvPr id="1" name=""/>
        <p:cNvGrpSpPr/>
        <p:nvPr/>
      </p:nvGrpSpPr>
      <p:grpSpPr>
        <a:xfrm>
          <a:off x="0" y="0"/>
          <a:ext cx="0" cy="0"/>
          <a:chOff x="0" y="0"/>
          <a:chExt cx="0" cy="0"/>
        </a:xfrm>
      </p:grpSpPr>
      <p:pic>
        <p:nvPicPr>
          <p:cNvPr id="4" name="Picture 8" descr="C:\Users\jkey\AppData\Local\Temp\wzaea2\NIEM_cmyk.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04125" y="6526213"/>
            <a:ext cx="1463675" cy="255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Content Placeholder 2"/>
          <p:cNvSpPr>
            <a:spLocks noGrp="1"/>
          </p:cNvSpPr>
          <p:nvPr>
            <p:ph idx="1"/>
          </p:nvPr>
        </p:nvSpPr>
        <p:spPr>
          <a:xfrm>
            <a:off x="402603" y="1143000"/>
            <a:ext cx="8229600" cy="4983163"/>
          </a:xfrm>
        </p:spPr>
        <p:txBody>
          <a:bodyPr>
            <a:noAutofit/>
          </a:bodyPr>
          <a:lstStyle>
            <a:lvl1pPr eaLnBrk="1" hangingPunct="1">
              <a:buFont typeface="Wingdings" pitchFamily="2" charset="2"/>
              <a:buChar char="§"/>
              <a:defRPr/>
            </a:lvl1pPr>
            <a:lvl2pPr eaLnBrk="1" hangingPunct="1">
              <a:defRPr/>
            </a:lvl2pPr>
            <a:lvl3pPr eaLnBrk="1" hangingPunct="1">
              <a:defRPr/>
            </a:lvl3pPr>
          </a:lstStyle>
          <a:p>
            <a:pPr lvl="0"/>
            <a:r>
              <a:rPr lang="en-US"/>
              <a:t>Edit Master text styles</a:t>
            </a:r>
          </a:p>
          <a:p>
            <a:pPr lvl="1"/>
            <a:r>
              <a:rPr lang="en-US"/>
              <a:t>Second level</a:t>
            </a:r>
          </a:p>
          <a:p>
            <a:pPr lvl="2"/>
            <a:r>
              <a:rPr lang="en-US"/>
              <a:t>Third level</a:t>
            </a:r>
          </a:p>
        </p:txBody>
      </p:sp>
      <p:sp>
        <p:nvSpPr>
          <p:cNvPr id="8"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
        <p:nvSpPr>
          <p:cNvPr id="6" name="Slide Number Placeholder 1"/>
          <p:cNvSpPr>
            <a:spLocks noGrp="1"/>
          </p:cNvSpPr>
          <p:nvPr>
            <p:ph type="sldNum" sz="quarter" idx="4"/>
          </p:nvPr>
        </p:nvSpPr>
        <p:spPr>
          <a:xfrm>
            <a:off x="3505200" y="6356350"/>
            <a:ext cx="21336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173303822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3" name="Picture 8" descr="C:\Users\jkey\AppData\Local\Temp\wzaea2\NIEM_cmyk.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04125" y="6526213"/>
            <a:ext cx="1463675" cy="255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327775" y="0"/>
            <a:ext cx="28194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
        <p:nvSpPr>
          <p:cNvPr id="8" name="Slide Number Placeholder 1"/>
          <p:cNvSpPr>
            <a:spLocks noGrp="1"/>
          </p:cNvSpPr>
          <p:nvPr>
            <p:ph type="sldNum" sz="quarter" idx="4"/>
          </p:nvPr>
        </p:nvSpPr>
        <p:spPr>
          <a:xfrm>
            <a:off x="3505200" y="6356350"/>
            <a:ext cx="21336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123216963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27775" y="0"/>
            <a:ext cx="28194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1714500" y="2971800"/>
            <a:ext cx="5715000" cy="914400"/>
          </a:xfrm>
        </p:spPr>
        <p:txBody>
          <a:bodyPr/>
          <a:lstStyle>
            <a:lvl1pPr algn="ctr">
              <a:defRPr sz="2800"/>
            </a:lvl1pPr>
          </a:lstStyle>
          <a:p>
            <a:r>
              <a:rPr lang="en-US"/>
              <a:t>Click to edit Master title style</a:t>
            </a:r>
            <a:endParaRPr lang="en-US" dirty="0"/>
          </a:p>
        </p:txBody>
      </p:sp>
      <p:sp>
        <p:nvSpPr>
          <p:cNvPr id="5" name="Slide Number Placeholder 1"/>
          <p:cNvSpPr>
            <a:spLocks noGrp="1"/>
          </p:cNvSpPr>
          <p:nvPr>
            <p:ph type="sldNum" sz="quarter" idx="4"/>
          </p:nvPr>
        </p:nvSpPr>
        <p:spPr>
          <a:xfrm>
            <a:off x="3505200" y="6356350"/>
            <a:ext cx="21336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2173595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9C55F-CA5B-44C8-A4A8-BFE5EFFBC94A}" type="slidenum">
              <a:rPr lang="en-US" smtClean="0"/>
              <a:t>‹#›</a:t>
            </a:fld>
            <a:endParaRPr lang="en-US"/>
          </a:p>
        </p:txBody>
      </p:sp>
    </p:spTree>
    <p:extLst>
      <p:ext uri="{BB962C8B-B14F-4D97-AF65-F5344CB8AC3E}">
        <p14:creationId xmlns:p14="http://schemas.microsoft.com/office/powerpoint/2010/main" val="382499217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
        <p:nvSpPr>
          <p:cNvPr id="6" name="Slide Number Placeholder 1"/>
          <p:cNvSpPr>
            <a:spLocks noGrp="1"/>
          </p:cNvSpPr>
          <p:nvPr>
            <p:ph type="sldNum" sz="quarter" idx="4"/>
          </p:nvPr>
        </p:nvSpPr>
        <p:spPr>
          <a:xfrm>
            <a:off x="3505200" y="6356350"/>
            <a:ext cx="21336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115362591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3BD15190-32A8-493E-82FC-4656A88DBF15}" type="slidenum">
              <a:rPr lang="en-US" smtClean="0"/>
              <a:t>‹#›</a:t>
            </a:fld>
            <a:endParaRPr lang="en-US"/>
          </a:p>
        </p:txBody>
      </p:sp>
    </p:spTree>
    <p:extLst>
      <p:ext uri="{BB962C8B-B14F-4D97-AF65-F5344CB8AC3E}">
        <p14:creationId xmlns:p14="http://schemas.microsoft.com/office/powerpoint/2010/main" val="301317027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sz="1400" b="1"/>
            </a:lvl1pPr>
          </a:lstStyle>
          <a:p>
            <a:fld id="{3BD15190-32A8-493E-82FC-4656A88DBF15}" type="slidenum">
              <a:rPr lang="en-US" smtClean="0"/>
              <a:pPr/>
              <a:t>‹#›</a:t>
            </a:fld>
            <a:endParaRPr lang="en-US"/>
          </a:p>
        </p:txBody>
      </p:sp>
      <p:sp>
        <p:nvSpPr>
          <p:cNvPr id="8"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9462628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a:xfrm>
            <a:off x="628650" y="517525"/>
            <a:ext cx="7886700" cy="625475"/>
          </a:xfrm>
        </p:spPr>
        <p:txBody>
          <a:bodyPr>
            <a:normAutofit/>
          </a:bodyPr>
          <a:lstStyle>
            <a:lvl1pPr algn="ctr">
              <a:defRPr sz="3200" b="1">
                <a:latin typeface="Arial" panose="020B0604020202020204" pitchFamily="34" charset="0"/>
                <a:cs typeface="Arial" panose="020B0604020202020204" pitchFamily="34" charset="0"/>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152400" y="179882"/>
            <a:ext cx="1981200" cy="370485"/>
          </a:xfrm>
          <a:prstGeom prst="rect">
            <a:avLst/>
          </a:prstGeom>
        </p:spPr>
      </p:pic>
    </p:spTree>
    <p:extLst>
      <p:ext uri="{BB962C8B-B14F-4D97-AF65-F5344CB8AC3E}">
        <p14:creationId xmlns:p14="http://schemas.microsoft.com/office/powerpoint/2010/main" val="316713069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Unclass-Title">
    <p:spTree>
      <p:nvGrpSpPr>
        <p:cNvPr id="1" name=""/>
        <p:cNvGrpSpPr/>
        <p:nvPr/>
      </p:nvGrpSpPr>
      <p:grpSpPr>
        <a:xfrm>
          <a:off x="0" y="0"/>
          <a:ext cx="0" cy="0"/>
          <a:chOff x="0" y="0"/>
          <a:chExt cx="0" cy="0"/>
        </a:xfrm>
      </p:grpSpPr>
      <p:sp>
        <p:nvSpPr>
          <p:cNvPr id="5" name="Text Placeholder 14"/>
          <p:cNvSpPr>
            <a:spLocks noGrp="1"/>
          </p:cNvSpPr>
          <p:nvPr userDrawn="1"/>
        </p:nvSpPr>
        <p:spPr>
          <a:xfrm>
            <a:off x="2215060" y="4228663"/>
            <a:ext cx="5437632" cy="621792"/>
          </a:xfrm>
          <a:prstGeom prst="rect">
            <a:avLst/>
          </a:prstGeom>
        </p:spPr>
        <p:txBody>
          <a:bodyPr/>
          <a:lstStyle>
            <a:lvl1pPr marL="342900" indent="-342900" algn="r" defTabSz="914400" rtl="0" eaLnBrk="1" latinLnBrk="0" hangingPunct="1">
              <a:spcBef>
                <a:spcPct val="20000"/>
              </a:spcBef>
              <a:buFont typeface="Arial" pitchFamily="34" charset="0"/>
              <a:buNone/>
              <a:defRPr sz="1800" kern="1200">
                <a:solidFill>
                  <a:schemeClr val="tx1"/>
                </a:solidFill>
                <a:effectLst>
                  <a:outerShdw blurRad="38100" dist="38100" dir="2700000" algn="tl">
                    <a:srgbClr val="000000">
                      <a:alpha val="43137"/>
                    </a:srgbClr>
                  </a:outerShdw>
                </a:effectLst>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12" name="Text Placeholder 11"/>
          <p:cNvSpPr>
            <a:spLocks noGrp="1"/>
          </p:cNvSpPr>
          <p:nvPr>
            <p:ph type="body" sz="quarter" idx="10" hasCustomPrompt="1"/>
          </p:nvPr>
        </p:nvSpPr>
        <p:spPr>
          <a:xfrm>
            <a:off x="2547713" y="1471386"/>
            <a:ext cx="6197145" cy="937684"/>
          </a:xfrm>
          <a:prstGeom prst="rect">
            <a:avLst/>
          </a:prstGeom>
        </p:spPr>
        <p:txBody>
          <a:bodyPr/>
          <a:lstStyle>
            <a:lvl1pPr marL="0" indent="0">
              <a:buNone/>
              <a:defRPr lang="en-US" sz="4400" kern="1200" dirty="0">
                <a:solidFill>
                  <a:srgbClr val="2B353B"/>
                </a:solidFill>
                <a:latin typeface="Franklin Gothic Medium Cond" panose="020B0606030402020204" pitchFamily="34" charset="0"/>
                <a:ea typeface="+mj-ea"/>
                <a:cs typeface="Franklin Gothic Medium Cond" panose="020B0606030402020204" pitchFamily="34" charset="0"/>
              </a:defRPr>
            </a:lvl1pPr>
          </a:lstStyle>
          <a:p>
            <a:pPr lvl="0"/>
            <a:r>
              <a:rPr lang="en-US" dirty="0"/>
              <a:t>Click to edit title</a:t>
            </a:r>
          </a:p>
        </p:txBody>
      </p:sp>
      <p:sp>
        <p:nvSpPr>
          <p:cNvPr id="14" name="Text Placeholder 13"/>
          <p:cNvSpPr>
            <a:spLocks noGrp="1"/>
          </p:cNvSpPr>
          <p:nvPr>
            <p:ph type="body" sz="quarter" idx="11" hasCustomPrompt="1"/>
          </p:nvPr>
        </p:nvSpPr>
        <p:spPr>
          <a:xfrm>
            <a:off x="2986770" y="2351263"/>
            <a:ext cx="4665923" cy="628651"/>
          </a:xfrm>
          <a:prstGeom prst="rect">
            <a:avLst/>
          </a:prstGeom>
        </p:spPr>
        <p:txBody>
          <a:bodyPr/>
          <a:lstStyle>
            <a:lvl1pPr marL="0" indent="0">
              <a:buNone/>
              <a:defRPr lang="en-US" sz="2800" kern="1200" dirty="0">
                <a:solidFill>
                  <a:srgbClr val="2B353B"/>
                </a:solidFill>
                <a:latin typeface="Franklin Gothic Medium Cond" panose="020B0606030402020204" pitchFamily="34" charset="0"/>
                <a:ea typeface="+mj-ea"/>
                <a:cs typeface="Franklin Gothic Medium Cond" panose="020B0606030402020204" pitchFamily="34" charset="0"/>
              </a:defRPr>
            </a:lvl1pPr>
          </a:lstStyle>
          <a:p>
            <a:pPr lvl="0"/>
            <a:r>
              <a:rPr lang="en-US" dirty="0"/>
              <a:t>Click to edit subtitle</a:t>
            </a:r>
          </a:p>
        </p:txBody>
      </p:sp>
      <p:sp>
        <p:nvSpPr>
          <p:cNvPr id="16" name="Text Placeholder 15"/>
          <p:cNvSpPr>
            <a:spLocks noGrp="1"/>
          </p:cNvSpPr>
          <p:nvPr>
            <p:ph type="body" sz="quarter" idx="12" hasCustomPrompt="1"/>
          </p:nvPr>
        </p:nvSpPr>
        <p:spPr>
          <a:xfrm>
            <a:off x="4666344" y="4407591"/>
            <a:ext cx="4173657" cy="643248"/>
          </a:xfrm>
          <a:prstGeom prst="rect">
            <a:avLst/>
          </a:prstGeom>
        </p:spPr>
        <p:txBody>
          <a:bodyPr/>
          <a:lstStyle>
            <a:lvl1pPr marL="0" indent="0" algn="r">
              <a:buNone/>
              <a:defRPr lang="en-US" sz="2000" kern="1200" dirty="0">
                <a:solidFill>
                  <a:srgbClr val="2B353B"/>
                </a:solidFill>
                <a:latin typeface="Franklin Gothic Medium Cond" panose="020B0606030402020204" pitchFamily="34" charset="0"/>
                <a:ea typeface="+mj-ea"/>
                <a:cs typeface="Franklin Gothic Medium Cond" panose="020B0606030402020204" pitchFamily="34" charset="0"/>
              </a:defRPr>
            </a:lvl1pPr>
          </a:lstStyle>
          <a:p>
            <a:pPr lvl="0"/>
            <a:r>
              <a:rPr lang="en-US" dirty="0"/>
              <a:t>Click to edit name</a:t>
            </a:r>
          </a:p>
        </p:txBody>
      </p:sp>
      <p:sp>
        <p:nvSpPr>
          <p:cNvPr id="17" name="Text Placeholder 15"/>
          <p:cNvSpPr>
            <a:spLocks noGrp="1"/>
          </p:cNvSpPr>
          <p:nvPr>
            <p:ph type="body" sz="quarter" idx="13" hasCustomPrompt="1"/>
          </p:nvPr>
        </p:nvSpPr>
        <p:spPr>
          <a:xfrm>
            <a:off x="4666344" y="4794635"/>
            <a:ext cx="4173661" cy="643248"/>
          </a:xfrm>
          <a:prstGeom prst="rect">
            <a:avLst/>
          </a:prstGeom>
        </p:spPr>
        <p:txBody>
          <a:bodyPr/>
          <a:lstStyle>
            <a:lvl1pPr marL="0" indent="0" algn="r">
              <a:buNone/>
              <a:defRPr lang="en-US" sz="2000" kern="1200" dirty="0">
                <a:solidFill>
                  <a:srgbClr val="2B353B"/>
                </a:solidFill>
                <a:latin typeface="Franklin Gothic Medium Cond" panose="020B0606030402020204" pitchFamily="34" charset="0"/>
                <a:ea typeface="+mj-ea"/>
                <a:cs typeface="Franklin Gothic Medium Cond" panose="020B0606030402020204" pitchFamily="34" charset="0"/>
              </a:defRPr>
            </a:lvl1pPr>
          </a:lstStyle>
          <a:p>
            <a:pPr lvl="0"/>
            <a:r>
              <a:rPr lang="en-US" dirty="0"/>
              <a:t>Click to edit title</a:t>
            </a:r>
          </a:p>
        </p:txBody>
      </p:sp>
      <p:sp>
        <p:nvSpPr>
          <p:cNvPr id="18" name="Text Placeholder 15"/>
          <p:cNvSpPr>
            <a:spLocks noGrp="1"/>
          </p:cNvSpPr>
          <p:nvPr>
            <p:ph type="body" sz="quarter" idx="14" hasCustomPrompt="1"/>
          </p:nvPr>
        </p:nvSpPr>
        <p:spPr>
          <a:xfrm>
            <a:off x="4666334" y="5169442"/>
            <a:ext cx="4173701" cy="531612"/>
          </a:xfrm>
          <a:prstGeom prst="rect">
            <a:avLst/>
          </a:prstGeom>
        </p:spPr>
        <p:txBody>
          <a:bodyPr/>
          <a:lstStyle>
            <a:lvl1pPr marL="0" indent="0" algn="r">
              <a:buNone/>
              <a:defRPr lang="en-US" sz="2000" kern="1200" dirty="0">
                <a:solidFill>
                  <a:srgbClr val="2B353B"/>
                </a:solidFill>
                <a:latin typeface="Franklin Gothic Medium Cond" panose="020B0606030402020204" pitchFamily="34" charset="0"/>
                <a:ea typeface="+mj-ea"/>
                <a:cs typeface="Franklin Gothic Medium Cond" panose="020B0606030402020204" pitchFamily="34" charset="0"/>
              </a:defRPr>
            </a:lvl1pPr>
          </a:lstStyle>
          <a:p>
            <a:pPr lvl="0"/>
            <a:r>
              <a:rPr lang="en-US" dirty="0"/>
              <a:t>Click to edit date</a:t>
            </a:r>
          </a:p>
        </p:txBody>
      </p:sp>
      <p:sp>
        <p:nvSpPr>
          <p:cNvPr id="8" name="TextBox 7"/>
          <p:cNvSpPr txBox="1"/>
          <p:nvPr userDrawn="1"/>
        </p:nvSpPr>
        <p:spPr>
          <a:xfrm>
            <a:off x="7160087" y="-24835"/>
            <a:ext cx="1968186" cy="215444"/>
          </a:xfrm>
          <a:prstGeom prst="rect">
            <a:avLst/>
          </a:prstGeom>
          <a:noFill/>
        </p:spPr>
        <p:txBody>
          <a:bodyPr wrap="square" rtlCol="0">
            <a:spAutoFit/>
          </a:bodyPr>
          <a:lstStyle>
            <a:defPPr>
              <a:defRPr lang="en-US"/>
            </a:defPPr>
            <a:lvl1pPr>
              <a:defRPr sz="800">
                <a:solidFill>
                  <a:schemeClr val="bg1"/>
                </a:solidFill>
                <a:latin typeface="Arial" panose="020B0604020202020204" pitchFamily="34" charset="0"/>
                <a:cs typeface="Arial" panose="020B0604020202020204" pitchFamily="34" charset="0"/>
              </a:defRPr>
            </a:lvl1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2B353B"/>
                </a:solidFill>
                <a:effectLst/>
                <a:uLnTx/>
                <a:uFillTx/>
                <a:latin typeface="Arial" panose="020B0604020202020204" pitchFamily="34" charset="0"/>
                <a:cs typeface="Arial" panose="020B0604020202020204" pitchFamily="34" charset="0"/>
              </a:rPr>
              <a:t>UNCLASSIFIED</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668" y="203494"/>
            <a:ext cx="1423079" cy="660726"/>
          </a:xfrm>
          <a:prstGeom prst="rect">
            <a:avLst/>
          </a:prstGeom>
        </p:spPr>
      </p:pic>
    </p:spTree>
    <p:extLst>
      <p:ext uri="{BB962C8B-B14F-4D97-AF65-F5344CB8AC3E}">
        <p14:creationId xmlns:p14="http://schemas.microsoft.com/office/powerpoint/2010/main" val="192822831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Unclass-Standard-Slide">
    <p:spTree>
      <p:nvGrpSpPr>
        <p:cNvPr id="1" name=""/>
        <p:cNvGrpSpPr/>
        <p:nvPr/>
      </p:nvGrpSpPr>
      <p:grpSpPr>
        <a:xfrm>
          <a:off x="0" y="0"/>
          <a:ext cx="0" cy="0"/>
          <a:chOff x="0" y="0"/>
          <a:chExt cx="0" cy="0"/>
        </a:xfrm>
      </p:grpSpPr>
      <p:sp>
        <p:nvSpPr>
          <p:cNvPr id="5" name="Text Placeholder 14"/>
          <p:cNvSpPr>
            <a:spLocks noGrp="1"/>
          </p:cNvSpPr>
          <p:nvPr userDrawn="1"/>
        </p:nvSpPr>
        <p:spPr>
          <a:xfrm>
            <a:off x="2215060" y="4228663"/>
            <a:ext cx="5437632" cy="621792"/>
          </a:xfrm>
          <a:prstGeom prst="rect">
            <a:avLst/>
          </a:prstGeom>
        </p:spPr>
        <p:txBody>
          <a:bodyPr/>
          <a:lstStyle>
            <a:lvl1pPr marL="342900" indent="-342900" algn="r" defTabSz="914400" rtl="0" eaLnBrk="1" latinLnBrk="0" hangingPunct="1">
              <a:spcBef>
                <a:spcPct val="20000"/>
              </a:spcBef>
              <a:buFont typeface="Arial" pitchFamily="34" charset="0"/>
              <a:buNone/>
              <a:defRPr sz="1800" kern="1200">
                <a:solidFill>
                  <a:schemeClr val="tx1"/>
                </a:solidFill>
                <a:effectLst>
                  <a:outerShdw blurRad="38100" dist="38100" dir="2700000" algn="tl">
                    <a:srgbClr val="000000">
                      <a:alpha val="43137"/>
                    </a:srgbClr>
                  </a:outerShdw>
                </a:effectLst>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10" name="Rectangle 9"/>
          <p:cNvSpPr/>
          <p:nvPr userDrawn="1"/>
        </p:nvSpPr>
        <p:spPr>
          <a:xfrm>
            <a:off x="0" y="0"/>
            <a:ext cx="9144000" cy="1016000"/>
          </a:xfrm>
          <a:prstGeom prst="rect">
            <a:avLst/>
          </a:prstGeom>
          <a:gradFill flip="none" rotWithShape="1">
            <a:gsLst>
              <a:gs pos="0">
                <a:schemeClr val="bg1"/>
              </a:gs>
              <a:gs pos="100000">
                <a:schemeClr val="tx1">
                  <a:lumMod val="50000"/>
                  <a:lumOff val="50000"/>
                  <a:alpha val="26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Medium Cond" panose="020B0606030402020204" pitchFamily="34" charset="0"/>
            </a:endParaRPr>
          </a:p>
        </p:txBody>
      </p:sp>
      <p:sp>
        <p:nvSpPr>
          <p:cNvPr id="13" name="Rectangle 12"/>
          <p:cNvSpPr/>
          <p:nvPr userDrawn="1"/>
        </p:nvSpPr>
        <p:spPr>
          <a:xfrm>
            <a:off x="0" y="1020937"/>
            <a:ext cx="9144000" cy="157652"/>
          </a:xfrm>
          <a:prstGeom prst="rect">
            <a:avLst/>
          </a:prstGeom>
          <a:solidFill>
            <a:srgbClr val="54449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6639B7"/>
                </a:solidFill>
              </a:rPr>
              <a:t>        </a:t>
            </a:r>
          </a:p>
        </p:txBody>
      </p:sp>
      <p:sp>
        <p:nvSpPr>
          <p:cNvPr id="15" name="TextBox 14"/>
          <p:cNvSpPr txBox="1"/>
          <p:nvPr userDrawn="1"/>
        </p:nvSpPr>
        <p:spPr>
          <a:xfrm>
            <a:off x="7160087" y="-24835"/>
            <a:ext cx="1968186" cy="215444"/>
          </a:xfrm>
          <a:prstGeom prst="rect">
            <a:avLst/>
          </a:prstGeom>
          <a:noFill/>
        </p:spPr>
        <p:txBody>
          <a:bodyPr wrap="square" rtlCol="0">
            <a:spAutoFit/>
          </a:bodyPr>
          <a:lstStyle>
            <a:defPPr>
              <a:defRPr lang="en-US"/>
            </a:defPPr>
            <a:lvl1pPr>
              <a:defRPr sz="800">
                <a:solidFill>
                  <a:schemeClr val="bg1"/>
                </a:solidFill>
                <a:latin typeface="Arial" panose="020B0604020202020204" pitchFamily="34" charset="0"/>
                <a:cs typeface="Arial" panose="020B0604020202020204" pitchFamily="34" charset="0"/>
              </a:defRPr>
            </a:lvl1pPr>
          </a:lstStyle>
          <a:p>
            <a:pPr algn="r"/>
            <a:r>
              <a:rPr lang="en-US" dirty="0">
                <a:solidFill>
                  <a:srgbClr val="2B353B"/>
                </a:solidFill>
              </a:rPr>
              <a:t>UNCLASSIFIED</a:t>
            </a:r>
          </a:p>
        </p:txBody>
      </p:sp>
      <p:sp>
        <p:nvSpPr>
          <p:cNvPr id="19" name="Text Placeholder 5"/>
          <p:cNvSpPr>
            <a:spLocks noGrp="1"/>
          </p:cNvSpPr>
          <p:nvPr>
            <p:ph type="body" sz="quarter" idx="10"/>
          </p:nvPr>
        </p:nvSpPr>
        <p:spPr>
          <a:xfrm>
            <a:off x="1760539" y="127440"/>
            <a:ext cx="5045075" cy="768351"/>
          </a:xfrm>
          <a:prstGeom prst="rect">
            <a:avLst/>
          </a:prstGeom>
        </p:spPr>
        <p:txBody>
          <a:bodyPr/>
          <a:lstStyle>
            <a:lvl1pPr marL="0" indent="0">
              <a:buNone/>
              <a:defRPr lang="en-US" sz="2400" kern="1200" smtClean="0">
                <a:solidFill>
                  <a:srgbClr val="2B353B"/>
                </a:solidFill>
                <a:latin typeface="Franklin Gothic Medium Cond" panose="020B0606030402020204" pitchFamily="34" charset="0"/>
                <a:ea typeface="+mj-ea"/>
                <a:cs typeface="Franklin Gothic Medium Cond" panose="020B0606030402020204" pitchFamily="34" charset="0"/>
              </a:defRPr>
            </a:lvl1pPr>
          </a:lstStyle>
          <a:p>
            <a:pPr lvl="0"/>
            <a:r>
              <a:rPr lang="en-US" dirty="0"/>
              <a:t>Click to edit Master text styles</a:t>
            </a:r>
          </a:p>
        </p:txBody>
      </p:sp>
      <p:sp>
        <p:nvSpPr>
          <p:cNvPr id="20" name="Text Placeholder 7"/>
          <p:cNvSpPr>
            <a:spLocks noGrp="1"/>
          </p:cNvSpPr>
          <p:nvPr>
            <p:ph type="body" sz="quarter" idx="11"/>
          </p:nvPr>
        </p:nvSpPr>
        <p:spPr>
          <a:xfrm>
            <a:off x="545952" y="1314451"/>
            <a:ext cx="8185150" cy="5086349"/>
          </a:xfrm>
          <a:prstGeom prst="rect">
            <a:avLst/>
          </a:prstGeom>
        </p:spPr>
        <p:txBody>
          <a:bodyPr/>
          <a:lstStyle>
            <a:lvl1pPr>
              <a:defRPr lang="en-US" sz="1800" b="1" kern="1200" dirty="0" smtClean="0">
                <a:solidFill>
                  <a:srgbClr val="2B353B"/>
                </a:solidFill>
                <a:latin typeface="Arial"/>
                <a:ea typeface="+mn-ea"/>
                <a:cs typeface="Arial"/>
              </a:defRPr>
            </a:lvl1pPr>
            <a:lvl2pPr marL="742950" indent="-285750">
              <a:buFont typeface="Wingdings" panose="05000000000000000000" pitchFamily="2" charset="2"/>
              <a:buChar char="§"/>
              <a:defRPr lang="en-US" sz="1600" b="1" kern="1200" dirty="0" smtClean="0">
                <a:solidFill>
                  <a:srgbClr val="2B353B"/>
                </a:solidFill>
                <a:latin typeface="Arial"/>
                <a:ea typeface="+mn-ea"/>
                <a:cs typeface="Arial"/>
              </a:defRPr>
            </a:lvl2pPr>
            <a:lvl3pPr>
              <a:defRPr lang="en-US" sz="1600" kern="1200" dirty="0" smtClean="0">
                <a:solidFill>
                  <a:srgbClr val="2B353B"/>
                </a:solidFill>
                <a:latin typeface="Arial"/>
                <a:ea typeface="+mn-ea"/>
                <a:cs typeface="Arial"/>
              </a:defRPr>
            </a:lvl3pPr>
            <a:lvl4pPr marL="1600200" indent="-228600">
              <a:buFont typeface="Wingdings" panose="05000000000000000000" pitchFamily="2" charset="2"/>
              <a:buChar char="§"/>
              <a:defRPr lang="en-US" sz="1400" b="1" kern="1200" dirty="0" smtClean="0">
                <a:solidFill>
                  <a:srgbClr val="2B353B"/>
                </a:solidFill>
                <a:latin typeface="Arial"/>
                <a:ea typeface="+mn-ea"/>
                <a:cs typeface="Arial"/>
              </a:defRPr>
            </a:lvl4pPr>
            <a:lvl5pPr marL="2057400" indent="-228600">
              <a:buFont typeface="Arial" panose="020B0604020202020204" pitchFamily="34" charset="0"/>
              <a:buChar char="•"/>
              <a:defRPr lang="en-US" sz="1400" kern="1200" dirty="0">
                <a:solidFill>
                  <a:srgbClr val="2B353B"/>
                </a:solidFill>
                <a:latin typeface="Arial"/>
                <a:ea typeface="+mn-ea"/>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6" name="Picture 15" descr="Business ModelYMK.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0507" y="227122"/>
            <a:ext cx="1343111" cy="488655"/>
          </a:xfrm>
          <a:prstGeom prst="rect">
            <a:avLst/>
          </a:prstGeom>
        </p:spPr>
      </p:pic>
    </p:spTree>
    <p:extLst>
      <p:ext uri="{BB962C8B-B14F-4D97-AF65-F5344CB8AC3E}">
        <p14:creationId xmlns:p14="http://schemas.microsoft.com/office/powerpoint/2010/main" val="1198632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Unclass-Subtitle">
    <p:spTree>
      <p:nvGrpSpPr>
        <p:cNvPr id="1" name=""/>
        <p:cNvGrpSpPr/>
        <p:nvPr/>
      </p:nvGrpSpPr>
      <p:grpSpPr>
        <a:xfrm>
          <a:off x="0" y="0"/>
          <a:ext cx="0" cy="0"/>
          <a:chOff x="0" y="0"/>
          <a:chExt cx="0" cy="0"/>
        </a:xfrm>
      </p:grpSpPr>
      <p:sp>
        <p:nvSpPr>
          <p:cNvPr id="5" name="Text Placeholder 14"/>
          <p:cNvSpPr>
            <a:spLocks noGrp="1"/>
          </p:cNvSpPr>
          <p:nvPr userDrawn="1"/>
        </p:nvSpPr>
        <p:spPr>
          <a:xfrm>
            <a:off x="2215060" y="4228663"/>
            <a:ext cx="5437632" cy="621792"/>
          </a:xfrm>
          <a:prstGeom prst="rect">
            <a:avLst/>
          </a:prstGeom>
        </p:spPr>
        <p:txBody>
          <a:bodyPr/>
          <a:lstStyle>
            <a:lvl1pPr marL="342900" indent="-342900" algn="r" defTabSz="914400" rtl="0" eaLnBrk="1" latinLnBrk="0" hangingPunct="1">
              <a:spcBef>
                <a:spcPct val="20000"/>
              </a:spcBef>
              <a:buFont typeface="Arial" pitchFamily="34" charset="0"/>
              <a:buNone/>
              <a:defRPr sz="1800" kern="1200">
                <a:solidFill>
                  <a:schemeClr val="tx1"/>
                </a:solidFill>
                <a:effectLst>
                  <a:outerShdw blurRad="38100" dist="38100" dir="2700000" algn="tl">
                    <a:srgbClr val="000000">
                      <a:alpha val="43137"/>
                    </a:srgbClr>
                  </a:outerShdw>
                </a:effectLst>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10" name="Rectangle 9"/>
          <p:cNvSpPr/>
          <p:nvPr userDrawn="1"/>
        </p:nvSpPr>
        <p:spPr>
          <a:xfrm>
            <a:off x="0" y="0"/>
            <a:ext cx="9144000" cy="1016000"/>
          </a:xfrm>
          <a:prstGeom prst="rect">
            <a:avLst/>
          </a:prstGeom>
          <a:gradFill flip="none" rotWithShape="1">
            <a:gsLst>
              <a:gs pos="0">
                <a:schemeClr val="bg1"/>
              </a:gs>
              <a:gs pos="100000">
                <a:schemeClr val="tx1">
                  <a:lumMod val="50000"/>
                  <a:lumOff val="50000"/>
                  <a:alpha val="26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Medium Cond" panose="020B0606030402020204" pitchFamily="34" charset="0"/>
            </a:endParaRPr>
          </a:p>
        </p:txBody>
      </p:sp>
      <p:sp>
        <p:nvSpPr>
          <p:cNvPr id="13" name="Rectangle 12"/>
          <p:cNvSpPr/>
          <p:nvPr userDrawn="1"/>
        </p:nvSpPr>
        <p:spPr>
          <a:xfrm>
            <a:off x="0" y="1020937"/>
            <a:ext cx="9144000" cy="157652"/>
          </a:xfrm>
          <a:prstGeom prst="rect">
            <a:avLst/>
          </a:prstGeom>
          <a:solidFill>
            <a:srgbClr val="54449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6639B7"/>
                </a:solidFill>
              </a:rPr>
              <a:t>        </a:t>
            </a:r>
          </a:p>
        </p:txBody>
      </p:sp>
      <p:sp>
        <p:nvSpPr>
          <p:cNvPr id="15" name="TextBox 14"/>
          <p:cNvSpPr txBox="1"/>
          <p:nvPr userDrawn="1"/>
        </p:nvSpPr>
        <p:spPr>
          <a:xfrm>
            <a:off x="7160087" y="-24835"/>
            <a:ext cx="1968186" cy="215444"/>
          </a:xfrm>
          <a:prstGeom prst="rect">
            <a:avLst/>
          </a:prstGeom>
          <a:noFill/>
        </p:spPr>
        <p:txBody>
          <a:bodyPr wrap="square" rtlCol="0">
            <a:spAutoFit/>
          </a:bodyPr>
          <a:lstStyle>
            <a:defPPr>
              <a:defRPr lang="en-US"/>
            </a:defPPr>
            <a:lvl1pPr>
              <a:defRPr sz="800">
                <a:solidFill>
                  <a:schemeClr val="bg1"/>
                </a:solidFill>
                <a:latin typeface="Arial" panose="020B0604020202020204" pitchFamily="34" charset="0"/>
                <a:cs typeface="Arial" panose="020B0604020202020204" pitchFamily="34" charset="0"/>
              </a:defRPr>
            </a:lvl1pPr>
          </a:lstStyle>
          <a:p>
            <a:pPr algn="r"/>
            <a:r>
              <a:rPr lang="en-US" dirty="0">
                <a:solidFill>
                  <a:srgbClr val="2B353B"/>
                </a:solidFill>
              </a:rPr>
              <a:t>UNCLASSIFIED</a:t>
            </a:r>
          </a:p>
        </p:txBody>
      </p:sp>
      <p:sp>
        <p:nvSpPr>
          <p:cNvPr id="9" name="Text Placeholder 12"/>
          <p:cNvSpPr>
            <a:spLocks noGrp="1"/>
          </p:cNvSpPr>
          <p:nvPr>
            <p:ph type="body" sz="quarter" idx="13"/>
          </p:nvPr>
        </p:nvSpPr>
        <p:spPr>
          <a:xfrm>
            <a:off x="1760539" y="114660"/>
            <a:ext cx="5342011" cy="618067"/>
          </a:xfrm>
          <a:prstGeom prst="rect">
            <a:avLst/>
          </a:prstGeom>
        </p:spPr>
        <p:txBody>
          <a:bodyPr/>
          <a:lstStyle>
            <a:lvl1pPr marL="0" indent="0">
              <a:buNone/>
              <a:defRPr lang="en-US" sz="2400" kern="1200" smtClean="0">
                <a:solidFill>
                  <a:srgbClr val="2B353B"/>
                </a:solidFill>
                <a:latin typeface="Franklin Gothic Medium Cond" panose="020B0606030402020204" pitchFamily="34" charset="0"/>
                <a:ea typeface="+mj-ea"/>
                <a:cs typeface="Franklin Gothic Medium Cond" panose="020B0606030402020204" pitchFamily="34" charset="0"/>
              </a:defRPr>
            </a:lvl1pPr>
          </a:lstStyle>
          <a:p>
            <a:pPr lvl="0"/>
            <a:r>
              <a:rPr lang="en-US" dirty="0"/>
              <a:t>Click to edit Master text styles</a:t>
            </a:r>
          </a:p>
        </p:txBody>
      </p:sp>
      <p:sp>
        <p:nvSpPr>
          <p:cNvPr id="12" name="Text Placeholder 14"/>
          <p:cNvSpPr>
            <a:spLocks noGrp="1"/>
          </p:cNvSpPr>
          <p:nvPr>
            <p:ph type="body" sz="quarter" idx="14"/>
          </p:nvPr>
        </p:nvSpPr>
        <p:spPr>
          <a:xfrm>
            <a:off x="1767626" y="523966"/>
            <a:ext cx="5334923" cy="728133"/>
          </a:xfrm>
          <a:prstGeom prst="rect">
            <a:avLst/>
          </a:prstGeom>
        </p:spPr>
        <p:txBody>
          <a:bodyPr/>
          <a:lstStyle>
            <a:lvl1pPr marL="0" indent="0">
              <a:buNone/>
              <a:defRPr lang="en-US" sz="1400" kern="1200" dirty="0" smtClean="0">
                <a:solidFill>
                  <a:srgbClr val="2B353B"/>
                </a:solidFill>
                <a:latin typeface="Franklin Gothic Medium Cond" panose="020B0606030402020204" pitchFamily="34" charset="0"/>
                <a:ea typeface="+mn-ea"/>
                <a:cs typeface="Franklin Gothic Medium Cond" panose="020B0606030402020204" pitchFamily="34" charset="0"/>
              </a:defRPr>
            </a:lvl1pPr>
          </a:lstStyle>
          <a:p>
            <a:pPr lvl="0"/>
            <a:r>
              <a:rPr lang="en-US" dirty="0"/>
              <a:t>Click to edit Master text</a:t>
            </a:r>
          </a:p>
        </p:txBody>
      </p:sp>
      <p:sp>
        <p:nvSpPr>
          <p:cNvPr id="14" name="Text Placeholder 7"/>
          <p:cNvSpPr>
            <a:spLocks noGrp="1"/>
          </p:cNvSpPr>
          <p:nvPr>
            <p:ph type="body" sz="quarter" idx="11"/>
          </p:nvPr>
        </p:nvSpPr>
        <p:spPr>
          <a:xfrm>
            <a:off x="545952" y="1314451"/>
            <a:ext cx="8185150" cy="5114059"/>
          </a:xfrm>
          <a:prstGeom prst="rect">
            <a:avLst/>
          </a:prstGeom>
        </p:spPr>
        <p:txBody>
          <a:bodyPr/>
          <a:lstStyle>
            <a:lvl1pPr>
              <a:defRPr lang="en-US" sz="1800" b="1" kern="1200" dirty="0" smtClean="0">
                <a:solidFill>
                  <a:srgbClr val="2B353B"/>
                </a:solidFill>
                <a:latin typeface="Arial"/>
                <a:ea typeface="+mn-ea"/>
                <a:cs typeface="Arial"/>
              </a:defRPr>
            </a:lvl1pPr>
            <a:lvl2pPr marL="742950" indent="-285750">
              <a:buFont typeface="Wingdings" panose="05000000000000000000" pitchFamily="2" charset="2"/>
              <a:buChar char="§"/>
              <a:defRPr lang="en-US" sz="1600" b="1" kern="1200" dirty="0" smtClean="0">
                <a:solidFill>
                  <a:srgbClr val="2B353B"/>
                </a:solidFill>
                <a:latin typeface="Arial"/>
                <a:ea typeface="+mn-ea"/>
                <a:cs typeface="Arial"/>
              </a:defRPr>
            </a:lvl2pPr>
            <a:lvl3pPr>
              <a:defRPr lang="en-US" sz="1600" kern="1200" dirty="0" smtClean="0">
                <a:solidFill>
                  <a:srgbClr val="2B353B"/>
                </a:solidFill>
                <a:latin typeface="Arial"/>
                <a:ea typeface="+mn-ea"/>
                <a:cs typeface="Arial"/>
              </a:defRPr>
            </a:lvl3pPr>
            <a:lvl4pPr marL="1600200" indent="-228600">
              <a:buFont typeface="Wingdings" panose="05000000000000000000" pitchFamily="2" charset="2"/>
              <a:buChar char="§"/>
              <a:defRPr lang="en-US" sz="1400" b="1" kern="1200" dirty="0" smtClean="0">
                <a:solidFill>
                  <a:srgbClr val="2B353B"/>
                </a:solidFill>
                <a:latin typeface="Arial"/>
                <a:ea typeface="+mn-ea"/>
                <a:cs typeface="Arial"/>
              </a:defRPr>
            </a:lvl4pPr>
            <a:lvl5pPr marL="2057400" indent="-228600">
              <a:buFont typeface="Arial" panose="020B0604020202020204" pitchFamily="34" charset="0"/>
              <a:buChar char="•"/>
              <a:defRPr lang="en-US" sz="1400" kern="1200" dirty="0">
                <a:solidFill>
                  <a:srgbClr val="2B353B"/>
                </a:solidFill>
                <a:latin typeface="Arial"/>
                <a:ea typeface="+mn-ea"/>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9" name="Picture 18" descr="Business ModelYMK.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0507" y="227122"/>
            <a:ext cx="1343111" cy="488655"/>
          </a:xfrm>
          <a:prstGeom prst="rect">
            <a:avLst/>
          </a:prstGeom>
        </p:spPr>
      </p:pic>
    </p:spTree>
    <p:extLst>
      <p:ext uri="{BB962C8B-B14F-4D97-AF65-F5344CB8AC3E}">
        <p14:creationId xmlns:p14="http://schemas.microsoft.com/office/powerpoint/2010/main" val="352310877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Unclass-Facer">
    <p:spTree>
      <p:nvGrpSpPr>
        <p:cNvPr id="1" name=""/>
        <p:cNvGrpSpPr/>
        <p:nvPr/>
      </p:nvGrpSpPr>
      <p:grpSpPr>
        <a:xfrm>
          <a:off x="0" y="0"/>
          <a:ext cx="0" cy="0"/>
          <a:chOff x="0" y="0"/>
          <a:chExt cx="0" cy="0"/>
        </a:xfrm>
      </p:grpSpPr>
      <p:sp>
        <p:nvSpPr>
          <p:cNvPr id="5" name="Text Placeholder 14"/>
          <p:cNvSpPr>
            <a:spLocks noGrp="1"/>
          </p:cNvSpPr>
          <p:nvPr userDrawn="1"/>
        </p:nvSpPr>
        <p:spPr>
          <a:xfrm>
            <a:off x="2215060" y="4228663"/>
            <a:ext cx="5437632" cy="621792"/>
          </a:xfrm>
          <a:prstGeom prst="rect">
            <a:avLst/>
          </a:prstGeom>
        </p:spPr>
        <p:txBody>
          <a:bodyPr/>
          <a:lstStyle>
            <a:lvl1pPr marL="342900" indent="-342900" algn="r" defTabSz="914400" rtl="0" eaLnBrk="1" latinLnBrk="0" hangingPunct="1">
              <a:spcBef>
                <a:spcPct val="20000"/>
              </a:spcBef>
              <a:buFont typeface="Arial" pitchFamily="34" charset="0"/>
              <a:buNone/>
              <a:defRPr sz="1800" kern="1200">
                <a:solidFill>
                  <a:schemeClr val="tx1"/>
                </a:solidFill>
                <a:effectLst>
                  <a:outerShdw blurRad="38100" dist="38100" dir="2700000" algn="tl">
                    <a:srgbClr val="000000">
                      <a:alpha val="43137"/>
                    </a:srgbClr>
                  </a:outerShdw>
                </a:effectLst>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10" name="Rectangle 9"/>
          <p:cNvSpPr/>
          <p:nvPr userDrawn="1"/>
        </p:nvSpPr>
        <p:spPr>
          <a:xfrm>
            <a:off x="0" y="0"/>
            <a:ext cx="9144000" cy="1016000"/>
          </a:xfrm>
          <a:prstGeom prst="rect">
            <a:avLst/>
          </a:prstGeom>
          <a:gradFill flip="none" rotWithShape="1">
            <a:gsLst>
              <a:gs pos="0">
                <a:schemeClr val="bg1"/>
              </a:gs>
              <a:gs pos="100000">
                <a:schemeClr val="tx1">
                  <a:lumMod val="50000"/>
                  <a:lumOff val="50000"/>
                  <a:alpha val="26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Medium Cond" panose="020B0606030402020204" pitchFamily="34" charset="0"/>
            </a:endParaRPr>
          </a:p>
        </p:txBody>
      </p:sp>
      <p:sp>
        <p:nvSpPr>
          <p:cNvPr id="13" name="Rectangle 12"/>
          <p:cNvSpPr/>
          <p:nvPr userDrawn="1"/>
        </p:nvSpPr>
        <p:spPr>
          <a:xfrm>
            <a:off x="0" y="1020937"/>
            <a:ext cx="9144000" cy="157652"/>
          </a:xfrm>
          <a:prstGeom prst="rect">
            <a:avLst/>
          </a:prstGeom>
          <a:solidFill>
            <a:srgbClr val="54449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6639B7"/>
                </a:solidFill>
              </a:rPr>
              <a:t>        </a:t>
            </a:r>
          </a:p>
        </p:txBody>
      </p:sp>
      <p:sp>
        <p:nvSpPr>
          <p:cNvPr id="15" name="TextBox 14"/>
          <p:cNvSpPr txBox="1"/>
          <p:nvPr userDrawn="1"/>
        </p:nvSpPr>
        <p:spPr>
          <a:xfrm>
            <a:off x="7160087" y="-24835"/>
            <a:ext cx="1968186" cy="215444"/>
          </a:xfrm>
          <a:prstGeom prst="rect">
            <a:avLst/>
          </a:prstGeom>
          <a:noFill/>
        </p:spPr>
        <p:txBody>
          <a:bodyPr wrap="square" rtlCol="0">
            <a:spAutoFit/>
          </a:bodyPr>
          <a:lstStyle>
            <a:defPPr>
              <a:defRPr lang="en-US"/>
            </a:defPPr>
            <a:lvl1pPr>
              <a:defRPr sz="800">
                <a:solidFill>
                  <a:schemeClr val="bg1"/>
                </a:solidFill>
                <a:latin typeface="Arial" panose="020B0604020202020204" pitchFamily="34" charset="0"/>
                <a:cs typeface="Arial" panose="020B0604020202020204" pitchFamily="34" charset="0"/>
              </a:defRPr>
            </a:lvl1pPr>
          </a:lstStyle>
          <a:p>
            <a:pPr algn="r"/>
            <a:r>
              <a:rPr lang="en-US" dirty="0">
                <a:solidFill>
                  <a:srgbClr val="2B353B"/>
                </a:solidFill>
              </a:rPr>
              <a:t>UNCLASSIFIED//FOUO</a:t>
            </a:r>
          </a:p>
        </p:txBody>
      </p:sp>
      <p:sp>
        <p:nvSpPr>
          <p:cNvPr id="19" name="Text Placeholder 5"/>
          <p:cNvSpPr>
            <a:spLocks noGrp="1"/>
          </p:cNvSpPr>
          <p:nvPr>
            <p:ph type="body" sz="quarter" idx="10" hasCustomPrompt="1"/>
          </p:nvPr>
        </p:nvSpPr>
        <p:spPr>
          <a:xfrm>
            <a:off x="1760539" y="127440"/>
            <a:ext cx="5045075" cy="768351"/>
          </a:xfrm>
          <a:prstGeom prst="rect">
            <a:avLst/>
          </a:prstGeom>
        </p:spPr>
        <p:txBody>
          <a:bodyPr/>
          <a:lstStyle>
            <a:lvl1pPr marL="0" indent="0">
              <a:buNone/>
              <a:defRPr lang="en-US" sz="2400" kern="1200" smtClean="0">
                <a:solidFill>
                  <a:srgbClr val="544496"/>
                </a:solidFill>
                <a:latin typeface="Franklin Gothic Medium Cond" panose="020B0606030402020204" pitchFamily="34" charset="0"/>
                <a:ea typeface="+mj-ea"/>
                <a:cs typeface="Franklin Gothic Medium Cond" panose="020B0606030402020204" pitchFamily="34" charset="0"/>
              </a:defRPr>
            </a:lvl1pPr>
          </a:lstStyle>
          <a:p>
            <a:pPr lvl="0"/>
            <a:r>
              <a:rPr lang="en-US" dirty="0"/>
              <a:t>Facer - Slide</a:t>
            </a:r>
          </a:p>
        </p:txBody>
      </p:sp>
      <p:sp>
        <p:nvSpPr>
          <p:cNvPr id="20" name="Text Placeholder 7"/>
          <p:cNvSpPr>
            <a:spLocks noGrp="1"/>
          </p:cNvSpPr>
          <p:nvPr>
            <p:ph type="body" sz="quarter" idx="11"/>
          </p:nvPr>
        </p:nvSpPr>
        <p:spPr>
          <a:xfrm>
            <a:off x="545952" y="1314451"/>
            <a:ext cx="8185150" cy="5086349"/>
          </a:xfrm>
          <a:prstGeom prst="rect">
            <a:avLst/>
          </a:prstGeom>
        </p:spPr>
        <p:txBody>
          <a:bodyPr/>
          <a:lstStyle>
            <a:lvl1pPr>
              <a:defRPr lang="en-US" sz="1800" b="1" kern="1200" dirty="0" smtClean="0">
                <a:solidFill>
                  <a:srgbClr val="2B353B"/>
                </a:solidFill>
                <a:latin typeface="Arial"/>
                <a:ea typeface="+mn-ea"/>
                <a:cs typeface="Arial"/>
              </a:defRPr>
            </a:lvl1pPr>
            <a:lvl2pPr marL="742950" indent="-285750">
              <a:buFont typeface="Wingdings" panose="05000000000000000000" pitchFamily="2" charset="2"/>
              <a:buChar char="§"/>
              <a:defRPr lang="en-US" sz="1600" b="1" kern="1200" dirty="0" smtClean="0">
                <a:solidFill>
                  <a:srgbClr val="2B353B"/>
                </a:solidFill>
                <a:latin typeface="Arial"/>
                <a:ea typeface="+mn-ea"/>
                <a:cs typeface="Arial"/>
              </a:defRPr>
            </a:lvl2pPr>
            <a:lvl3pPr>
              <a:defRPr lang="en-US" sz="1600" kern="1200" dirty="0" smtClean="0">
                <a:solidFill>
                  <a:srgbClr val="2B353B"/>
                </a:solidFill>
                <a:latin typeface="Arial"/>
                <a:ea typeface="+mn-ea"/>
                <a:cs typeface="Arial"/>
              </a:defRPr>
            </a:lvl3pPr>
            <a:lvl4pPr marL="1600200" indent="-228600">
              <a:buFont typeface="Wingdings" panose="05000000000000000000" pitchFamily="2" charset="2"/>
              <a:buChar char="§"/>
              <a:defRPr lang="en-US" sz="1400" b="1" kern="1200" dirty="0" smtClean="0">
                <a:solidFill>
                  <a:srgbClr val="2B353B"/>
                </a:solidFill>
                <a:latin typeface="Arial"/>
                <a:ea typeface="+mn-ea"/>
                <a:cs typeface="Arial"/>
              </a:defRPr>
            </a:lvl4pPr>
            <a:lvl5pPr marL="2057400" indent="-228600">
              <a:buFont typeface="Arial" panose="020B0604020202020204" pitchFamily="34" charset="0"/>
              <a:buChar char="•"/>
              <a:defRPr lang="en-US" sz="1400" kern="1200" dirty="0">
                <a:solidFill>
                  <a:srgbClr val="2B353B"/>
                </a:solidFill>
                <a:latin typeface="Arial"/>
                <a:ea typeface="+mn-ea"/>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descr="Business ModelYMK.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0507" y="227122"/>
            <a:ext cx="1343111" cy="488655"/>
          </a:xfrm>
          <a:prstGeom prst="rect">
            <a:avLst/>
          </a:prstGeom>
        </p:spPr>
      </p:pic>
    </p:spTree>
    <p:extLst>
      <p:ext uri="{BB962C8B-B14F-4D97-AF65-F5344CB8AC3E}">
        <p14:creationId xmlns:p14="http://schemas.microsoft.com/office/powerpoint/2010/main" val="50491639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Unclass-Blank">
    <p:spTree>
      <p:nvGrpSpPr>
        <p:cNvPr id="1" name=""/>
        <p:cNvGrpSpPr/>
        <p:nvPr/>
      </p:nvGrpSpPr>
      <p:grpSpPr>
        <a:xfrm>
          <a:off x="0" y="0"/>
          <a:ext cx="0" cy="0"/>
          <a:chOff x="0" y="0"/>
          <a:chExt cx="0" cy="0"/>
        </a:xfrm>
      </p:grpSpPr>
      <p:sp>
        <p:nvSpPr>
          <p:cNvPr id="5" name="Text Placeholder 14"/>
          <p:cNvSpPr>
            <a:spLocks noGrp="1"/>
          </p:cNvSpPr>
          <p:nvPr userDrawn="1"/>
        </p:nvSpPr>
        <p:spPr>
          <a:xfrm>
            <a:off x="2215060" y="4228663"/>
            <a:ext cx="5437632" cy="621792"/>
          </a:xfrm>
          <a:prstGeom prst="rect">
            <a:avLst/>
          </a:prstGeom>
        </p:spPr>
        <p:txBody>
          <a:bodyPr/>
          <a:lstStyle>
            <a:lvl1pPr marL="342900" indent="-342900" algn="r" defTabSz="914400" rtl="0" eaLnBrk="1" latinLnBrk="0" hangingPunct="1">
              <a:spcBef>
                <a:spcPct val="20000"/>
              </a:spcBef>
              <a:buFont typeface="Arial" pitchFamily="34" charset="0"/>
              <a:buNone/>
              <a:defRPr sz="1800" kern="1200">
                <a:solidFill>
                  <a:schemeClr val="tx1"/>
                </a:solidFill>
                <a:effectLst>
                  <a:outerShdw blurRad="38100" dist="38100" dir="2700000" algn="tl">
                    <a:srgbClr val="000000">
                      <a:alpha val="43137"/>
                    </a:srgbClr>
                  </a:outerShdw>
                </a:effectLst>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10" name="Rectangle 9"/>
          <p:cNvSpPr/>
          <p:nvPr userDrawn="1"/>
        </p:nvSpPr>
        <p:spPr>
          <a:xfrm>
            <a:off x="0" y="0"/>
            <a:ext cx="9144000" cy="1016000"/>
          </a:xfrm>
          <a:prstGeom prst="rect">
            <a:avLst/>
          </a:prstGeom>
          <a:gradFill flip="none" rotWithShape="1">
            <a:gsLst>
              <a:gs pos="0">
                <a:schemeClr val="bg1"/>
              </a:gs>
              <a:gs pos="100000">
                <a:schemeClr val="tx1">
                  <a:lumMod val="50000"/>
                  <a:lumOff val="50000"/>
                  <a:alpha val="26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0" y="1020937"/>
            <a:ext cx="9144000" cy="157652"/>
          </a:xfrm>
          <a:prstGeom prst="rect">
            <a:avLst/>
          </a:prstGeom>
          <a:solidFill>
            <a:srgbClr val="54449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6639B7"/>
                </a:solidFill>
              </a:rPr>
              <a:t>        </a:t>
            </a:r>
          </a:p>
        </p:txBody>
      </p:sp>
      <p:sp>
        <p:nvSpPr>
          <p:cNvPr id="15" name="TextBox 14"/>
          <p:cNvSpPr txBox="1"/>
          <p:nvPr userDrawn="1"/>
        </p:nvSpPr>
        <p:spPr>
          <a:xfrm>
            <a:off x="7160087" y="-24835"/>
            <a:ext cx="1968186" cy="215444"/>
          </a:xfrm>
          <a:prstGeom prst="rect">
            <a:avLst/>
          </a:prstGeom>
          <a:noFill/>
        </p:spPr>
        <p:txBody>
          <a:bodyPr wrap="square" rtlCol="0">
            <a:spAutoFit/>
          </a:bodyPr>
          <a:lstStyle>
            <a:defPPr>
              <a:defRPr lang="en-US"/>
            </a:defPPr>
            <a:lvl1pPr>
              <a:defRPr sz="800">
                <a:solidFill>
                  <a:schemeClr val="bg1"/>
                </a:solidFill>
                <a:latin typeface="Arial" panose="020B0604020202020204" pitchFamily="34" charset="0"/>
                <a:cs typeface="Arial" panose="020B0604020202020204" pitchFamily="34" charset="0"/>
              </a:defRPr>
            </a:lvl1pPr>
          </a:lstStyle>
          <a:p>
            <a:pPr algn="r"/>
            <a:r>
              <a:rPr lang="en-US" dirty="0">
                <a:solidFill>
                  <a:srgbClr val="2B353B"/>
                </a:solidFill>
              </a:rPr>
              <a:t>UNCLASSIFIED//FOUO</a:t>
            </a:r>
          </a:p>
        </p:txBody>
      </p:sp>
      <p:pic>
        <p:nvPicPr>
          <p:cNvPr id="9" name="Picture 8" descr="Business ModelYMK.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0507" y="227122"/>
            <a:ext cx="1343111" cy="488655"/>
          </a:xfrm>
          <a:prstGeom prst="rect">
            <a:avLst/>
          </a:prstGeom>
        </p:spPr>
      </p:pic>
    </p:spTree>
    <p:extLst>
      <p:ext uri="{BB962C8B-B14F-4D97-AF65-F5344CB8AC3E}">
        <p14:creationId xmlns:p14="http://schemas.microsoft.com/office/powerpoint/2010/main" val="92518043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Unclass-Final">
    <p:spTree>
      <p:nvGrpSpPr>
        <p:cNvPr id="1" name=""/>
        <p:cNvGrpSpPr/>
        <p:nvPr/>
      </p:nvGrpSpPr>
      <p:grpSpPr>
        <a:xfrm>
          <a:off x="0" y="0"/>
          <a:ext cx="0" cy="0"/>
          <a:chOff x="0" y="0"/>
          <a:chExt cx="0" cy="0"/>
        </a:xfrm>
      </p:grpSpPr>
      <p:sp>
        <p:nvSpPr>
          <p:cNvPr id="5" name="Text Placeholder 14"/>
          <p:cNvSpPr>
            <a:spLocks noGrp="1"/>
          </p:cNvSpPr>
          <p:nvPr userDrawn="1"/>
        </p:nvSpPr>
        <p:spPr>
          <a:xfrm>
            <a:off x="2215060" y="4228663"/>
            <a:ext cx="5437632" cy="621792"/>
          </a:xfrm>
          <a:prstGeom prst="rect">
            <a:avLst/>
          </a:prstGeom>
        </p:spPr>
        <p:txBody>
          <a:bodyPr/>
          <a:lstStyle>
            <a:lvl1pPr marL="342900" indent="-342900" algn="r" defTabSz="914400" rtl="0" eaLnBrk="1" latinLnBrk="0" hangingPunct="1">
              <a:spcBef>
                <a:spcPct val="20000"/>
              </a:spcBef>
              <a:buFont typeface="Arial" pitchFamily="34" charset="0"/>
              <a:buNone/>
              <a:defRPr sz="1800" kern="1200">
                <a:solidFill>
                  <a:schemeClr val="tx1"/>
                </a:solidFill>
                <a:effectLst>
                  <a:outerShdw blurRad="38100" dist="38100" dir="2700000" algn="tl">
                    <a:srgbClr val="000000">
                      <a:alpha val="43137"/>
                    </a:srgbClr>
                  </a:outerShdw>
                </a:effectLst>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7" name="Title 10"/>
          <p:cNvSpPr>
            <a:spLocks noGrp="1"/>
          </p:cNvSpPr>
          <p:nvPr userDrawn="1"/>
        </p:nvSpPr>
        <p:spPr>
          <a:xfrm>
            <a:off x="-337640" y="1735980"/>
            <a:ext cx="7391400" cy="938784"/>
          </a:xfrm>
          <a:prstGeom prst="rect">
            <a:avLst/>
          </a:prstGeom>
        </p:spPr>
        <p:txBody>
          <a:bodyPr/>
          <a:lstStyle>
            <a:lvl1pPr algn="ctr" defTabSz="914400" rtl="0" eaLnBrk="1" latinLnBrk="0" hangingPunct="1">
              <a:spcBef>
                <a:spcPct val="0"/>
              </a:spcBef>
              <a:buNone/>
              <a:defRPr sz="3600" b="1" kern="1200">
                <a:solidFill>
                  <a:schemeClr val="tx1"/>
                </a:solidFill>
                <a:effectLst>
                  <a:outerShdw blurRad="38100" dist="38100" dir="2700000" algn="tl">
                    <a:srgbClr val="000000">
                      <a:alpha val="43137"/>
                    </a:srgbClr>
                  </a:outerShdw>
                </a:effectLst>
                <a:latin typeface="Arial" pitchFamily="34" charset="0"/>
                <a:ea typeface="+mj-ea"/>
                <a:cs typeface="Arial"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6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itchFamily="34" charset="0"/>
              <a:ea typeface="+mj-ea"/>
              <a:cs typeface="Arial" pitchFamily="34" charset="0"/>
            </a:endParaRPr>
          </a:p>
        </p:txBody>
      </p:sp>
      <p:sp>
        <p:nvSpPr>
          <p:cNvPr id="8" name="Text Placeholder 13"/>
          <p:cNvSpPr>
            <a:spLocks noGrp="1"/>
          </p:cNvSpPr>
          <p:nvPr userDrawn="1"/>
        </p:nvSpPr>
        <p:spPr>
          <a:xfrm>
            <a:off x="-375740" y="2720193"/>
            <a:ext cx="7467600" cy="621792"/>
          </a:xfrm>
          <a:prstGeom prst="rect">
            <a:avLst/>
          </a:prstGeom>
        </p:spPr>
        <p:txBody>
          <a:bodyPr/>
          <a:lstStyle>
            <a:lvl1pPr marL="342900" indent="-342900" algn="ctr" defTabSz="914400" rtl="0" eaLnBrk="1" latinLnBrk="0" hangingPunct="1">
              <a:spcBef>
                <a:spcPct val="20000"/>
              </a:spcBef>
              <a:buFont typeface="Arial" pitchFamily="34" charset="0"/>
              <a:buNone/>
              <a:defRPr sz="2000" kern="1200">
                <a:solidFill>
                  <a:schemeClr val="tx1"/>
                </a:solidFill>
                <a:effectLst>
                  <a:outerShdw blurRad="38100" dist="38100" dir="2700000" algn="tl">
                    <a:srgbClr val="000000">
                      <a:alpha val="43137"/>
                    </a:srgbClr>
                  </a:outerShdw>
                </a:effectLst>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9" name="Title 4"/>
          <p:cNvSpPr txBox="1">
            <a:spLocks/>
          </p:cNvSpPr>
          <p:nvPr userDrawn="1"/>
        </p:nvSpPr>
        <p:spPr>
          <a:xfrm>
            <a:off x="1" y="5695268"/>
            <a:ext cx="9143999" cy="38076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a:solidFill>
                  <a:srgbClr val="4C575E"/>
                </a:solidFill>
                <a:latin typeface="Franklin Gothic Medium Cond" panose="020B0606030402020204" pitchFamily="34" charset="0"/>
                <a:cs typeface="Franklin Gothic Medium"/>
              </a:rPr>
              <a:t>UNITED IN SERVICE TO OUR NATION</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4516" y="1898389"/>
            <a:ext cx="4879243" cy="2265400"/>
          </a:xfrm>
          <a:prstGeom prst="rect">
            <a:avLst/>
          </a:prstGeom>
        </p:spPr>
      </p:pic>
    </p:spTree>
    <p:extLst>
      <p:ext uri="{BB962C8B-B14F-4D97-AF65-F5344CB8AC3E}">
        <p14:creationId xmlns:p14="http://schemas.microsoft.com/office/powerpoint/2010/main" val="3161944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9C55F-CA5B-44C8-A4A8-BFE5EFFBC94A}" type="slidenum">
              <a:rPr lang="en-US" smtClean="0"/>
              <a:t>‹#›</a:t>
            </a:fld>
            <a:endParaRPr lang="en-US"/>
          </a:p>
        </p:txBody>
      </p:sp>
    </p:spTree>
    <p:extLst>
      <p:ext uri="{BB962C8B-B14F-4D97-AF65-F5344CB8AC3E}">
        <p14:creationId xmlns:p14="http://schemas.microsoft.com/office/powerpoint/2010/main" val="1578726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9C55F-CA5B-44C8-A4A8-BFE5EFFBC94A}" type="slidenum">
              <a:rPr lang="en-US" smtClean="0"/>
              <a:t>‹#›</a:t>
            </a:fld>
            <a:endParaRPr lang="en-US"/>
          </a:p>
        </p:txBody>
      </p:sp>
    </p:spTree>
    <p:extLst>
      <p:ext uri="{BB962C8B-B14F-4D97-AF65-F5344CB8AC3E}">
        <p14:creationId xmlns:p14="http://schemas.microsoft.com/office/powerpoint/2010/main" val="3290061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9C55F-CA5B-44C8-A4A8-BFE5EFFBC94A}" type="slidenum">
              <a:rPr lang="en-US" smtClean="0"/>
              <a:t>‹#›</a:t>
            </a:fld>
            <a:endParaRPr lang="en-US"/>
          </a:p>
        </p:txBody>
      </p:sp>
    </p:spTree>
    <p:extLst>
      <p:ext uri="{BB962C8B-B14F-4D97-AF65-F5344CB8AC3E}">
        <p14:creationId xmlns:p14="http://schemas.microsoft.com/office/powerpoint/2010/main" val="3527059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1.jpeg"/><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theme" Target="../theme/theme3.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theme" Target="../theme/theme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theme" Target="../theme/theme5.xml"/><Relationship Id="rId1" Type="http://schemas.openxmlformats.org/officeDocument/2006/relationships/slideLayout" Target="../slideLayouts/slideLayout4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8.xml"/><Relationship Id="rId7" Type="http://schemas.openxmlformats.org/officeDocument/2006/relationships/slideLayout" Target="../slideLayouts/slideLayout62.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9" Type="http://schemas.openxmlformats.org/officeDocument/2006/relationships/image" Target="../media/image10.jpe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8.xml"/><Relationship Id="rId1" Type="http://schemas.openxmlformats.org/officeDocument/2006/relationships/slideLayout" Target="../slideLayouts/slideLayout63.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66.xml"/><Relationship Id="rId7" Type="http://schemas.openxmlformats.org/officeDocument/2006/relationships/theme" Target="../theme/theme9.xml"/><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5" Type="http://schemas.openxmlformats.org/officeDocument/2006/relationships/slideLayout" Target="../slideLayouts/slideLayout68.xml"/><Relationship Id="rId4"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9C55F-CA5B-44C8-A4A8-BFE5EFFBC94A}" type="slidenum">
              <a:rPr lang="en-US" smtClean="0"/>
              <a:t>‹#›</a:t>
            </a:fld>
            <a:endParaRPr lang="en-US"/>
          </a:p>
        </p:txBody>
      </p:sp>
    </p:spTree>
    <p:extLst>
      <p:ext uri="{BB962C8B-B14F-4D97-AF65-F5344CB8AC3E}">
        <p14:creationId xmlns:p14="http://schemas.microsoft.com/office/powerpoint/2010/main" val="1442336902"/>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descr="BG-blank.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Picture 7" descr="FOOTER.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09" y="6252130"/>
            <a:ext cx="9123667" cy="605870"/>
          </a:xfrm>
          <a:prstGeom prst="rect">
            <a:avLst/>
          </a:prstGeom>
        </p:spPr>
      </p:pic>
      <p:sp>
        <p:nvSpPr>
          <p:cNvPr id="9" name="Slide Number Placeholder 8"/>
          <p:cNvSpPr>
            <a:spLocks noGrp="1"/>
          </p:cNvSpPr>
          <p:nvPr>
            <p:ph type="sldNum" sz="quarter" idx="4"/>
          </p:nvPr>
        </p:nvSpPr>
        <p:spPr>
          <a:xfrm>
            <a:off x="3505200" y="6371822"/>
            <a:ext cx="2133600" cy="365125"/>
          </a:xfrm>
          <a:prstGeom prst="rect">
            <a:avLst/>
          </a:prstGeom>
        </p:spPr>
        <p:txBody>
          <a:bodyPr vert="horz" lIns="91440" tIns="45720" rIns="91440" bIns="45720" rtlCol="0" anchor="t" anchorCtr="0"/>
          <a:lstStyle>
            <a:lvl1pPr algn="ctr">
              <a:defRPr sz="1200" b="0" i="0">
                <a:solidFill>
                  <a:srgbClr val="1F497D"/>
                </a:solidFill>
                <a:latin typeface="Tw Cen MT"/>
                <a:cs typeface="Tw Cen MT"/>
              </a:defRPr>
            </a:lvl1pPr>
          </a:lstStyle>
          <a:p>
            <a:pPr defTabSz="457200"/>
            <a:fld id="{DE814A3B-586F-6741-A578-6A3C03C31D10}" type="slidenum">
              <a:rPr lang="en-US" smtClean="0"/>
              <a:pPr defTabSz="457200"/>
              <a:t>‹#›</a:t>
            </a:fld>
            <a:endParaRPr lang="en-US" dirty="0"/>
          </a:p>
        </p:txBody>
      </p:sp>
    </p:spTree>
    <p:extLst>
      <p:ext uri="{BB962C8B-B14F-4D97-AF65-F5344CB8AC3E}">
        <p14:creationId xmlns:p14="http://schemas.microsoft.com/office/powerpoint/2010/main" val="350754487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Lst>
  <p:hf hdr="0" ftr="0" dt="0"/>
  <p:txStyles>
    <p:titleStyle>
      <a:lvl1pPr algn="l" defTabSz="457200" rtl="0" eaLnBrk="1" latinLnBrk="0" hangingPunct="1">
        <a:lnSpc>
          <a:spcPct val="80000"/>
        </a:lnSpc>
        <a:spcBef>
          <a:spcPct val="0"/>
        </a:spcBef>
        <a:buNone/>
        <a:defRPr sz="3200" b="1" kern="1200" cap="all">
          <a:solidFill>
            <a:schemeClr val="bg1">
              <a:lumMod val="50000"/>
            </a:schemeClr>
          </a:solidFill>
          <a:effectLst/>
          <a:latin typeface="+mj-lt"/>
          <a:ea typeface="+mj-ea"/>
          <a:cs typeface="+mj-cs"/>
        </a:defRPr>
      </a:lvl1pPr>
    </p:titleStyle>
    <p:body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6605" y="275333"/>
            <a:ext cx="8230810" cy="1143000"/>
          </a:xfrm>
          <a:prstGeom prst="rect">
            <a:avLst/>
          </a:prstGeom>
          <a:noFill/>
          <a:ln w="9525">
            <a:noFill/>
            <a:miter lim="800000"/>
            <a:headEnd/>
            <a:tailEnd/>
          </a:ln>
        </p:spPr>
        <p:txBody>
          <a:bodyPr vert="horz" wrap="square" lIns="89740" tIns="44875" rIns="89740" bIns="44875"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6605" y="1600078"/>
            <a:ext cx="8230810" cy="4525863"/>
          </a:xfrm>
          <a:prstGeom prst="rect">
            <a:avLst/>
          </a:prstGeom>
          <a:noFill/>
          <a:ln w="9525">
            <a:noFill/>
            <a:miter lim="800000"/>
            <a:headEnd/>
            <a:tailEnd/>
          </a:ln>
        </p:spPr>
        <p:txBody>
          <a:bodyPr vert="horz" wrap="square" lIns="89740" tIns="44875" rIns="89740" bIns="4487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6605" y="6356450"/>
            <a:ext cx="2134810" cy="364628"/>
          </a:xfrm>
          <a:prstGeom prst="rect">
            <a:avLst/>
          </a:prstGeom>
        </p:spPr>
        <p:txBody>
          <a:bodyPr vert="horz" wrap="square" lIns="89740" tIns="44875" rIns="89740" bIns="44875" numCol="1" anchor="ctr" anchorCtr="0" compatLnSpc="1">
            <a:prstTxWarp prst="textNoShape">
              <a:avLst/>
            </a:prstTxWarp>
          </a:bodyPr>
          <a:lstStyle>
            <a:lvl1pPr algn="l">
              <a:defRPr sz="1200">
                <a:solidFill>
                  <a:srgbClr val="898989"/>
                </a:solidFill>
                <a:latin typeface="Calibri" pitchFamily="34" charset="0"/>
                <a:ea typeface="ヒラギノ明朝 ProN W3" charset="0"/>
                <a:cs typeface="ヒラギノ明朝 ProN W3" charset="0"/>
                <a:sym typeface="Palatino" charset="0"/>
              </a:defRPr>
            </a:lvl1pPr>
          </a:lstStyle>
          <a:p>
            <a:pPr>
              <a:defRPr/>
            </a:pPr>
            <a:endParaRPr lang="en-US" dirty="0"/>
          </a:p>
        </p:txBody>
      </p:sp>
      <p:sp>
        <p:nvSpPr>
          <p:cNvPr id="5" name="Footer Placeholder 4"/>
          <p:cNvSpPr>
            <a:spLocks noGrp="1"/>
          </p:cNvSpPr>
          <p:nvPr>
            <p:ph type="ftr" sz="quarter" idx="3"/>
          </p:nvPr>
        </p:nvSpPr>
        <p:spPr>
          <a:xfrm>
            <a:off x="3123605" y="6356450"/>
            <a:ext cx="2896810" cy="364628"/>
          </a:xfrm>
          <a:prstGeom prst="rect">
            <a:avLst/>
          </a:prstGeom>
        </p:spPr>
        <p:txBody>
          <a:bodyPr vert="horz" wrap="square" lIns="89740" tIns="44875" rIns="89740" bIns="44875" numCol="1" anchor="ctr" anchorCtr="0" compatLnSpc="1">
            <a:prstTxWarp prst="textNoShape">
              <a:avLst/>
            </a:prstTxWarp>
          </a:bodyPr>
          <a:lstStyle>
            <a:lvl1pPr algn="ctr">
              <a:defRPr sz="1200">
                <a:solidFill>
                  <a:srgbClr val="898989"/>
                </a:solidFill>
                <a:latin typeface="Calibri" pitchFamily="34" charset="0"/>
                <a:ea typeface="ヒラギノ明朝 ProN W3" charset="0"/>
                <a:cs typeface="ヒラギノ明朝 ProN W3" charset="0"/>
                <a:sym typeface="Palatino" charset="0"/>
              </a:defRPr>
            </a:lvl1pPr>
          </a:lstStyle>
          <a:p>
            <a:pPr>
              <a:defRPr/>
            </a:pPr>
            <a:endParaRPr lang="en-US" dirty="0"/>
          </a:p>
        </p:txBody>
      </p:sp>
      <p:sp>
        <p:nvSpPr>
          <p:cNvPr id="6" name="Slide Number Placeholder 5"/>
          <p:cNvSpPr>
            <a:spLocks noGrp="1"/>
          </p:cNvSpPr>
          <p:nvPr>
            <p:ph type="sldNum" sz="quarter" idx="4"/>
          </p:nvPr>
        </p:nvSpPr>
        <p:spPr>
          <a:xfrm>
            <a:off x="6552605" y="6356450"/>
            <a:ext cx="2134810" cy="364628"/>
          </a:xfrm>
          <a:prstGeom prst="rect">
            <a:avLst/>
          </a:prstGeom>
        </p:spPr>
        <p:txBody>
          <a:bodyPr vert="horz" wrap="square" lIns="89740" tIns="44875" rIns="89740" bIns="44875" numCol="1" anchor="ctr" anchorCtr="0" compatLnSpc="1">
            <a:prstTxWarp prst="textNoShape">
              <a:avLst/>
            </a:prstTxWarp>
          </a:bodyPr>
          <a:lstStyle>
            <a:lvl1pPr algn="r">
              <a:defRPr sz="1200">
                <a:solidFill>
                  <a:srgbClr val="898989"/>
                </a:solidFill>
                <a:latin typeface="Calibri" pitchFamily="34" charset="0"/>
                <a:ea typeface="ヒラギノ明朝 ProN W3" charset="0"/>
                <a:cs typeface="ヒラギノ明朝 ProN W3" charset="0"/>
                <a:sym typeface="Palatino" charset="0"/>
              </a:defRPr>
            </a:lvl1pPr>
          </a:lstStyle>
          <a:p>
            <a:pPr>
              <a:defRPr/>
            </a:pPr>
            <a:fld id="{0634B967-0ABE-4556-9068-52CA3136EAF2}" type="slidenum">
              <a:rPr lang="en-US"/>
              <a:pPr>
                <a:defRPr/>
              </a:pPr>
              <a:t>‹#›</a:t>
            </a:fld>
            <a:endParaRPr lang="en-US" dirty="0"/>
          </a:p>
        </p:txBody>
      </p:sp>
    </p:spTree>
    <p:extLst>
      <p:ext uri="{BB962C8B-B14F-4D97-AF65-F5344CB8AC3E}">
        <p14:creationId xmlns:p14="http://schemas.microsoft.com/office/powerpoint/2010/main" val="1569082616"/>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Lst>
  <p:hf hdr="0" ftr="0" dt="0"/>
  <p:txStyles>
    <p:titleStyle>
      <a:lvl1pPr algn="ctr" defTabSz="896213" rtl="0" eaLnBrk="0" fontAlgn="base" hangingPunct="0">
        <a:spcBef>
          <a:spcPct val="0"/>
        </a:spcBef>
        <a:spcAft>
          <a:spcPct val="0"/>
        </a:spcAft>
        <a:defRPr sz="4400" kern="1200">
          <a:solidFill>
            <a:schemeClr val="tx1"/>
          </a:solidFill>
          <a:latin typeface="+mj-lt"/>
          <a:ea typeface="+mj-ea"/>
          <a:cs typeface="+mj-cs"/>
        </a:defRPr>
      </a:lvl1pPr>
      <a:lvl2pPr algn="ctr" defTabSz="896213" rtl="0" eaLnBrk="0" fontAlgn="base" hangingPunct="0">
        <a:spcBef>
          <a:spcPct val="0"/>
        </a:spcBef>
        <a:spcAft>
          <a:spcPct val="0"/>
        </a:spcAft>
        <a:defRPr sz="4400">
          <a:solidFill>
            <a:schemeClr val="tx1"/>
          </a:solidFill>
          <a:latin typeface="Calibri" pitchFamily="34" charset="0"/>
        </a:defRPr>
      </a:lvl2pPr>
      <a:lvl3pPr algn="ctr" defTabSz="896213" rtl="0" eaLnBrk="0" fontAlgn="base" hangingPunct="0">
        <a:spcBef>
          <a:spcPct val="0"/>
        </a:spcBef>
        <a:spcAft>
          <a:spcPct val="0"/>
        </a:spcAft>
        <a:defRPr sz="4400">
          <a:solidFill>
            <a:schemeClr val="tx1"/>
          </a:solidFill>
          <a:latin typeface="Calibri" pitchFamily="34" charset="0"/>
        </a:defRPr>
      </a:lvl3pPr>
      <a:lvl4pPr algn="ctr" defTabSz="896213" rtl="0" eaLnBrk="0" fontAlgn="base" hangingPunct="0">
        <a:spcBef>
          <a:spcPct val="0"/>
        </a:spcBef>
        <a:spcAft>
          <a:spcPct val="0"/>
        </a:spcAft>
        <a:defRPr sz="4400">
          <a:solidFill>
            <a:schemeClr val="tx1"/>
          </a:solidFill>
          <a:latin typeface="Calibri" pitchFamily="34" charset="0"/>
        </a:defRPr>
      </a:lvl4pPr>
      <a:lvl5pPr algn="ctr" defTabSz="896213" rtl="0" eaLnBrk="0" fontAlgn="base" hangingPunct="0">
        <a:spcBef>
          <a:spcPct val="0"/>
        </a:spcBef>
        <a:spcAft>
          <a:spcPct val="0"/>
        </a:spcAft>
        <a:defRPr sz="4400">
          <a:solidFill>
            <a:schemeClr val="tx1"/>
          </a:solidFill>
          <a:latin typeface="Calibri" pitchFamily="34" charset="0"/>
        </a:defRPr>
      </a:lvl5pPr>
      <a:lvl6pPr marL="424528" algn="ctr" defTabSz="896213" rtl="0" fontAlgn="base">
        <a:spcBef>
          <a:spcPct val="0"/>
        </a:spcBef>
        <a:spcAft>
          <a:spcPct val="0"/>
        </a:spcAft>
        <a:defRPr sz="4400">
          <a:solidFill>
            <a:schemeClr val="tx1"/>
          </a:solidFill>
          <a:latin typeface="Calibri" pitchFamily="34" charset="0"/>
        </a:defRPr>
      </a:lvl6pPr>
      <a:lvl7pPr marL="849046" algn="ctr" defTabSz="896213" rtl="0" fontAlgn="base">
        <a:spcBef>
          <a:spcPct val="0"/>
        </a:spcBef>
        <a:spcAft>
          <a:spcPct val="0"/>
        </a:spcAft>
        <a:defRPr sz="4400">
          <a:solidFill>
            <a:schemeClr val="tx1"/>
          </a:solidFill>
          <a:latin typeface="Calibri" pitchFamily="34" charset="0"/>
        </a:defRPr>
      </a:lvl7pPr>
      <a:lvl8pPr marL="1273574" algn="ctr" defTabSz="896213" rtl="0" fontAlgn="base">
        <a:spcBef>
          <a:spcPct val="0"/>
        </a:spcBef>
        <a:spcAft>
          <a:spcPct val="0"/>
        </a:spcAft>
        <a:defRPr sz="4400">
          <a:solidFill>
            <a:schemeClr val="tx1"/>
          </a:solidFill>
          <a:latin typeface="Calibri" pitchFamily="34" charset="0"/>
        </a:defRPr>
      </a:lvl8pPr>
      <a:lvl9pPr marL="1698093" algn="ctr" defTabSz="896213" rtl="0" fontAlgn="base">
        <a:spcBef>
          <a:spcPct val="0"/>
        </a:spcBef>
        <a:spcAft>
          <a:spcPct val="0"/>
        </a:spcAft>
        <a:defRPr sz="4400">
          <a:solidFill>
            <a:schemeClr val="tx1"/>
          </a:solidFill>
          <a:latin typeface="Calibri" pitchFamily="34" charset="0"/>
        </a:defRPr>
      </a:lvl9pPr>
    </p:titleStyle>
    <p:bodyStyle>
      <a:lvl1pPr marL="336080" indent="-336080" algn="l" defTabSz="896213"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28177" indent="-280068" algn="l" defTabSz="896213"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21739" indent="-224061" algn="l" defTabSz="896213"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569895" indent="-224061" algn="l" defTabSz="896213"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17954" indent="-224061" algn="l" defTabSz="896213"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467882" indent="-224361" algn="l" defTabSz="89741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16583" indent="-224361" algn="l" defTabSz="89741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365301" indent="-224361" algn="l" defTabSz="89741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14004" indent="-224361" algn="l" defTabSz="89741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897413" rtl="0" eaLnBrk="1" latinLnBrk="0" hangingPunct="1">
        <a:defRPr sz="1800" kern="1200">
          <a:solidFill>
            <a:schemeClr val="tx1"/>
          </a:solidFill>
          <a:latin typeface="+mn-lt"/>
          <a:ea typeface="+mn-ea"/>
          <a:cs typeface="+mn-cs"/>
        </a:defRPr>
      </a:lvl1pPr>
      <a:lvl2pPr marL="448707" algn="l" defTabSz="897413" rtl="0" eaLnBrk="1" latinLnBrk="0" hangingPunct="1">
        <a:defRPr sz="1800" kern="1200">
          <a:solidFill>
            <a:schemeClr val="tx1"/>
          </a:solidFill>
          <a:latin typeface="+mn-lt"/>
          <a:ea typeface="+mn-ea"/>
          <a:cs typeface="+mn-cs"/>
        </a:defRPr>
      </a:lvl2pPr>
      <a:lvl3pPr marL="897413" algn="l" defTabSz="897413" rtl="0" eaLnBrk="1" latinLnBrk="0" hangingPunct="1">
        <a:defRPr sz="1800" kern="1200">
          <a:solidFill>
            <a:schemeClr val="tx1"/>
          </a:solidFill>
          <a:latin typeface="+mn-lt"/>
          <a:ea typeface="+mn-ea"/>
          <a:cs typeface="+mn-cs"/>
        </a:defRPr>
      </a:lvl3pPr>
      <a:lvl4pPr marL="1346098" algn="l" defTabSz="897413" rtl="0" eaLnBrk="1" latinLnBrk="0" hangingPunct="1">
        <a:defRPr sz="1800" kern="1200">
          <a:solidFill>
            <a:schemeClr val="tx1"/>
          </a:solidFill>
          <a:latin typeface="+mn-lt"/>
          <a:ea typeface="+mn-ea"/>
          <a:cs typeface="+mn-cs"/>
        </a:defRPr>
      </a:lvl4pPr>
      <a:lvl5pPr marL="1794834" algn="l" defTabSz="897413" rtl="0" eaLnBrk="1" latinLnBrk="0" hangingPunct="1">
        <a:defRPr sz="1800" kern="1200">
          <a:solidFill>
            <a:schemeClr val="tx1"/>
          </a:solidFill>
          <a:latin typeface="+mn-lt"/>
          <a:ea typeface="+mn-ea"/>
          <a:cs typeface="+mn-cs"/>
        </a:defRPr>
      </a:lvl5pPr>
      <a:lvl6pPr marL="2243529" algn="l" defTabSz="897413" rtl="0" eaLnBrk="1" latinLnBrk="0" hangingPunct="1">
        <a:defRPr sz="1800" kern="1200">
          <a:solidFill>
            <a:schemeClr val="tx1"/>
          </a:solidFill>
          <a:latin typeface="+mn-lt"/>
          <a:ea typeface="+mn-ea"/>
          <a:cs typeface="+mn-cs"/>
        </a:defRPr>
      </a:lvl6pPr>
      <a:lvl7pPr marL="2692228" algn="l" defTabSz="897413" rtl="0" eaLnBrk="1" latinLnBrk="0" hangingPunct="1">
        <a:defRPr sz="1800" kern="1200">
          <a:solidFill>
            <a:schemeClr val="tx1"/>
          </a:solidFill>
          <a:latin typeface="+mn-lt"/>
          <a:ea typeface="+mn-ea"/>
          <a:cs typeface="+mn-cs"/>
        </a:defRPr>
      </a:lvl7pPr>
      <a:lvl8pPr marL="3140964" algn="l" defTabSz="897413" rtl="0" eaLnBrk="1" latinLnBrk="0" hangingPunct="1">
        <a:defRPr sz="1800" kern="1200">
          <a:solidFill>
            <a:schemeClr val="tx1"/>
          </a:solidFill>
          <a:latin typeface="+mn-lt"/>
          <a:ea typeface="+mn-ea"/>
          <a:cs typeface="+mn-cs"/>
        </a:defRPr>
      </a:lvl8pPr>
      <a:lvl9pPr marL="3589651" algn="l" defTabSz="89741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6605" y="275333"/>
            <a:ext cx="8230810" cy="1143000"/>
          </a:xfrm>
          <a:prstGeom prst="rect">
            <a:avLst/>
          </a:prstGeom>
          <a:noFill/>
          <a:ln w="9525">
            <a:noFill/>
            <a:miter lim="800000"/>
            <a:headEnd/>
            <a:tailEnd/>
          </a:ln>
        </p:spPr>
        <p:txBody>
          <a:bodyPr vert="horz" wrap="square" lIns="89740" tIns="44875" rIns="89740" bIns="44875"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6605" y="1600078"/>
            <a:ext cx="8230810" cy="4525863"/>
          </a:xfrm>
          <a:prstGeom prst="rect">
            <a:avLst/>
          </a:prstGeom>
          <a:noFill/>
          <a:ln w="9525">
            <a:noFill/>
            <a:miter lim="800000"/>
            <a:headEnd/>
            <a:tailEnd/>
          </a:ln>
        </p:spPr>
        <p:txBody>
          <a:bodyPr vert="horz" wrap="square" lIns="89740" tIns="44875" rIns="89740" bIns="4487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6605" y="6356450"/>
            <a:ext cx="2134810" cy="364628"/>
          </a:xfrm>
          <a:prstGeom prst="rect">
            <a:avLst/>
          </a:prstGeom>
        </p:spPr>
        <p:txBody>
          <a:bodyPr vert="horz" wrap="square" lIns="89740" tIns="44875" rIns="89740" bIns="44875" numCol="1" anchor="ctr" anchorCtr="0" compatLnSpc="1">
            <a:prstTxWarp prst="textNoShape">
              <a:avLst/>
            </a:prstTxWarp>
          </a:bodyPr>
          <a:lstStyle>
            <a:lvl1pPr algn="l">
              <a:defRPr sz="1200">
                <a:solidFill>
                  <a:srgbClr val="898989"/>
                </a:solidFill>
                <a:latin typeface="Calibri" pitchFamily="34" charset="0"/>
                <a:ea typeface="ヒラギノ明朝 ProN W3" charset="0"/>
                <a:cs typeface="ヒラギノ明朝 ProN W3" charset="0"/>
                <a:sym typeface="Palatino" charset="0"/>
              </a:defRPr>
            </a:lvl1pPr>
          </a:lstStyle>
          <a:p>
            <a:pPr>
              <a:defRPr/>
            </a:pPr>
            <a:endParaRPr lang="en-US" dirty="0"/>
          </a:p>
        </p:txBody>
      </p:sp>
      <p:sp>
        <p:nvSpPr>
          <p:cNvPr id="5" name="Footer Placeholder 4"/>
          <p:cNvSpPr>
            <a:spLocks noGrp="1"/>
          </p:cNvSpPr>
          <p:nvPr>
            <p:ph type="ftr" sz="quarter" idx="3"/>
          </p:nvPr>
        </p:nvSpPr>
        <p:spPr>
          <a:xfrm>
            <a:off x="3123605" y="6356450"/>
            <a:ext cx="2896810" cy="364628"/>
          </a:xfrm>
          <a:prstGeom prst="rect">
            <a:avLst/>
          </a:prstGeom>
        </p:spPr>
        <p:txBody>
          <a:bodyPr vert="horz" wrap="square" lIns="89740" tIns="44875" rIns="89740" bIns="44875" numCol="1" anchor="ctr" anchorCtr="0" compatLnSpc="1">
            <a:prstTxWarp prst="textNoShape">
              <a:avLst/>
            </a:prstTxWarp>
          </a:bodyPr>
          <a:lstStyle>
            <a:lvl1pPr algn="ctr">
              <a:defRPr sz="1200">
                <a:solidFill>
                  <a:srgbClr val="898989"/>
                </a:solidFill>
                <a:latin typeface="Calibri" pitchFamily="34" charset="0"/>
                <a:ea typeface="ヒラギノ明朝 ProN W3" charset="0"/>
                <a:cs typeface="ヒラギノ明朝 ProN W3" charset="0"/>
                <a:sym typeface="Palatino" charset="0"/>
              </a:defRPr>
            </a:lvl1pPr>
          </a:lstStyle>
          <a:p>
            <a:pPr>
              <a:defRPr/>
            </a:pPr>
            <a:endParaRPr lang="en-US" dirty="0"/>
          </a:p>
        </p:txBody>
      </p:sp>
      <p:sp>
        <p:nvSpPr>
          <p:cNvPr id="6" name="Slide Number Placeholder 5"/>
          <p:cNvSpPr>
            <a:spLocks noGrp="1"/>
          </p:cNvSpPr>
          <p:nvPr>
            <p:ph type="sldNum" sz="quarter" idx="4"/>
          </p:nvPr>
        </p:nvSpPr>
        <p:spPr>
          <a:xfrm>
            <a:off x="6552605" y="6356450"/>
            <a:ext cx="2134810" cy="364628"/>
          </a:xfrm>
          <a:prstGeom prst="rect">
            <a:avLst/>
          </a:prstGeom>
        </p:spPr>
        <p:txBody>
          <a:bodyPr vert="horz" wrap="square" lIns="89740" tIns="44875" rIns="89740" bIns="44875" numCol="1" anchor="ctr" anchorCtr="0" compatLnSpc="1">
            <a:prstTxWarp prst="textNoShape">
              <a:avLst/>
            </a:prstTxWarp>
          </a:bodyPr>
          <a:lstStyle>
            <a:lvl1pPr algn="r">
              <a:defRPr sz="1200">
                <a:solidFill>
                  <a:srgbClr val="898989"/>
                </a:solidFill>
                <a:latin typeface="Calibri" pitchFamily="34" charset="0"/>
                <a:ea typeface="ヒラギノ明朝 ProN W3" charset="0"/>
                <a:cs typeface="ヒラギノ明朝 ProN W3" charset="0"/>
                <a:sym typeface="Palatino" charset="0"/>
              </a:defRPr>
            </a:lvl1pPr>
          </a:lstStyle>
          <a:p>
            <a:pPr>
              <a:defRPr/>
            </a:pPr>
            <a:fld id="{0634B967-0ABE-4556-9068-52CA3136EAF2}" type="slidenum">
              <a:rPr lang="en-US"/>
              <a:pPr>
                <a:defRPr/>
              </a:pPr>
              <a:t>‹#›</a:t>
            </a:fld>
            <a:endParaRPr lang="en-US" dirty="0"/>
          </a:p>
        </p:txBody>
      </p:sp>
    </p:spTree>
    <p:extLst>
      <p:ext uri="{BB962C8B-B14F-4D97-AF65-F5344CB8AC3E}">
        <p14:creationId xmlns:p14="http://schemas.microsoft.com/office/powerpoint/2010/main" val="3264604020"/>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Lst>
  <p:hf hdr="0" ftr="0" dt="0"/>
  <p:txStyles>
    <p:titleStyle>
      <a:lvl1pPr algn="ctr" defTabSz="896213" rtl="0" eaLnBrk="0" fontAlgn="base" hangingPunct="0">
        <a:spcBef>
          <a:spcPct val="0"/>
        </a:spcBef>
        <a:spcAft>
          <a:spcPct val="0"/>
        </a:spcAft>
        <a:defRPr sz="4400" kern="1200">
          <a:solidFill>
            <a:schemeClr val="tx1"/>
          </a:solidFill>
          <a:latin typeface="+mj-lt"/>
          <a:ea typeface="+mj-ea"/>
          <a:cs typeface="+mj-cs"/>
        </a:defRPr>
      </a:lvl1pPr>
      <a:lvl2pPr algn="ctr" defTabSz="896213" rtl="0" eaLnBrk="0" fontAlgn="base" hangingPunct="0">
        <a:spcBef>
          <a:spcPct val="0"/>
        </a:spcBef>
        <a:spcAft>
          <a:spcPct val="0"/>
        </a:spcAft>
        <a:defRPr sz="4400">
          <a:solidFill>
            <a:schemeClr val="tx1"/>
          </a:solidFill>
          <a:latin typeface="Calibri" pitchFamily="34" charset="0"/>
        </a:defRPr>
      </a:lvl2pPr>
      <a:lvl3pPr algn="ctr" defTabSz="896213" rtl="0" eaLnBrk="0" fontAlgn="base" hangingPunct="0">
        <a:spcBef>
          <a:spcPct val="0"/>
        </a:spcBef>
        <a:spcAft>
          <a:spcPct val="0"/>
        </a:spcAft>
        <a:defRPr sz="4400">
          <a:solidFill>
            <a:schemeClr val="tx1"/>
          </a:solidFill>
          <a:latin typeface="Calibri" pitchFamily="34" charset="0"/>
        </a:defRPr>
      </a:lvl3pPr>
      <a:lvl4pPr algn="ctr" defTabSz="896213" rtl="0" eaLnBrk="0" fontAlgn="base" hangingPunct="0">
        <a:spcBef>
          <a:spcPct val="0"/>
        </a:spcBef>
        <a:spcAft>
          <a:spcPct val="0"/>
        </a:spcAft>
        <a:defRPr sz="4400">
          <a:solidFill>
            <a:schemeClr val="tx1"/>
          </a:solidFill>
          <a:latin typeface="Calibri" pitchFamily="34" charset="0"/>
        </a:defRPr>
      </a:lvl4pPr>
      <a:lvl5pPr algn="ctr" defTabSz="896213" rtl="0" eaLnBrk="0" fontAlgn="base" hangingPunct="0">
        <a:spcBef>
          <a:spcPct val="0"/>
        </a:spcBef>
        <a:spcAft>
          <a:spcPct val="0"/>
        </a:spcAft>
        <a:defRPr sz="4400">
          <a:solidFill>
            <a:schemeClr val="tx1"/>
          </a:solidFill>
          <a:latin typeface="Calibri" pitchFamily="34" charset="0"/>
        </a:defRPr>
      </a:lvl5pPr>
      <a:lvl6pPr marL="424528" algn="ctr" defTabSz="896213" rtl="0" fontAlgn="base">
        <a:spcBef>
          <a:spcPct val="0"/>
        </a:spcBef>
        <a:spcAft>
          <a:spcPct val="0"/>
        </a:spcAft>
        <a:defRPr sz="4400">
          <a:solidFill>
            <a:schemeClr val="tx1"/>
          </a:solidFill>
          <a:latin typeface="Calibri" pitchFamily="34" charset="0"/>
        </a:defRPr>
      </a:lvl6pPr>
      <a:lvl7pPr marL="849046" algn="ctr" defTabSz="896213" rtl="0" fontAlgn="base">
        <a:spcBef>
          <a:spcPct val="0"/>
        </a:spcBef>
        <a:spcAft>
          <a:spcPct val="0"/>
        </a:spcAft>
        <a:defRPr sz="4400">
          <a:solidFill>
            <a:schemeClr val="tx1"/>
          </a:solidFill>
          <a:latin typeface="Calibri" pitchFamily="34" charset="0"/>
        </a:defRPr>
      </a:lvl7pPr>
      <a:lvl8pPr marL="1273574" algn="ctr" defTabSz="896213" rtl="0" fontAlgn="base">
        <a:spcBef>
          <a:spcPct val="0"/>
        </a:spcBef>
        <a:spcAft>
          <a:spcPct val="0"/>
        </a:spcAft>
        <a:defRPr sz="4400">
          <a:solidFill>
            <a:schemeClr val="tx1"/>
          </a:solidFill>
          <a:latin typeface="Calibri" pitchFamily="34" charset="0"/>
        </a:defRPr>
      </a:lvl8pPr>
      <a:lvl9pPr marL="1698093" algn="ctr" defTabSz="896213" rtl="0" fontAlgn="base">
        <a:spcBef>
          <a:spcPct val="0"/>
        </a:spcBef>
        <a:spcAft>
          <a:spcPct val="0"/>
        </a:spcAft>
        <a:defRPr sz="4400">
          <a:solidFill>
            <a:schemeClr val="tx1"/>
          </a:solidFill>
          <a:latin typeface="Calibri" pitchFamily="34" charset="0"/>
        </a:defRPr>
      </a:lvl9pPr>
    </p:titleStyle>
    <p:bodyStyle>
      <a:lvl1pPr marL="336080" indent="-336080" algn="l" defTabSz="896213"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28177" indent="-280068" algn="l" defTabSz="896213"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21739" indent="-224061" algn="l" defTabSz="896213"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569895" indent="-224061" algn="l" defTabSz="896213"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17954" indent="-224061" algn="l" defTabSz="896213"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467882" indent="-224361" algn="l" defTabSz="89741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16583" indent="-224361" algn="l" defTabSz="89741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365301" indent="-224361" algn="l" defTabSz="89741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14004" indent="-224361" algn="l" defTabSz="89741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897413" rtl="0" eaLnBrk="1" latinLnBrk="0" hangingPunct="1">
        <a:defRPr sz="1800" kern="1200">
          <a:solidFill>
            <a:schemeClr val="tx1"/>
          </a:solidFill>
          <a:latin typeface="+mn-lt"/>
          <a:ea typeface="+mn-ea"/>
          <a:cs typeface="+mn-cs"/>
        </a:defRPr>
      </a:lvl1pPr>
      <a:lvl2pPr marL="448707" algn="l" defTabSz="897413" rtl="0" eaLnBrk="1" latinLnBrk="0" hangingPunct="1">
        <a:defRPr sz="1800" kern="1200">
          <a:solidFill>
            <a:schemeClr val="tx1"/>
          </a:solidFill>
          <a:latin typeface="+mn-lt"/>
          <a:ea typeface="+mn-ea"/>
          <a:cs typeface="+mn-cs"/>
        </a:defRPr>
      </a:lvl2pPr>
      <a:lvl3pPr marL="897413" algn="l" defTabSz="897413" rtl="0" eaLnBrk="1" latinLnBrk="0" hangingPunct="1">
        <a:defRPr sz="1800" kern="1200">
          <a:solidFill>
            <a:schemeClr val="tx1"/>
          </a:solidFill>
          <a:latin typeface="+mn-lt"/>
          <a:ea typeface="+mn-ea"/>
          <a:cs typeface="+mn-cs"/>
        </a:defRPr>
      </a:lvl3pPr>
      <a:lvl4pPr marL="1346098" algn="l" defTabSz="897413" rtl="0" eaLnBrk="1" latinLnBrk="0" hangingPunct="1">
        <a:defRPr sz="1800" kern="1200">
          <a:solidFill>
            <a:schemeClr val="tx1"/>
          </a:solidFill>
          <a:latin typeface="+mn-lt"/>
          <a:ea typeface="+mn-ea"/>
          <a:cs typeface="+mn-cs"/>
        </a:defRPr>
      </a:lvl4pPr>
      <a:lvl5pPr marL="1794834" algn="l" defTabSz="897413" rtl="0" eaLnBrk="1" latinLnBrk="0" hangingPunct="1">
        <a:defRPr sz="1800" kern="1200">
          <a:solidFill>
            <a:schemeClr val="tx1"/>
          </a:solidFill>
          <a:latin typeface="+mn-lt"/>
          <a:ea typeface="+mn-ea"/>
          <a:cs typeface="+mn-cs"/>
        </a:defRPr>
      </a:lvl5pPr>
      <a:lvl6pPr marL="2243529" algn="l" defTabSz="897413" rtl="0" eaLnBrk="1" latinLnBrk="0" hangingPunct="1">
        <a:defRPr sz="1800" kern="1200">
          <a:solidFill>
            <a:schemeClr val="tx1"/>
          </a:solidFill>
          <a:latin typeface="+mn-lt"/>
          <a:ea typeface="+mn-ea"/>
          <a:cs typeface="+mn-cs"/>
        </a:defRPr>
      </a:lvl6pPr>
      <a:lvl7pPr marL="2692228" algn="l" defTabSz="897413" rtl="0" eaLnBrk="1" latinLnBrk="0" hangingPunct="1">
        <a:defRPr sz="1800" kern="1200">
          <a:solidFill>
            <a:schemeClr val="tx1"/>
          </a:solidFill>
          <a:latin typeface="+mn-lt"/>
          <a:ea typeface="+mn-ea"/>
          <a:cs typeface="+mn-cs"/>
        </a:defRPr>
      </a:lvl7pPr>
      <a:lvl8pPr marL="3140964" algn="l" defTabSz="897413" rtl="0" eaLnBrk="1" latinLnBrk="0" hangingPunct="1">
        <a:defRPr sz="1800" kern="1200">
          <a:solidFill>
            <a:schemeClr val="tx1"/>
          </a:solidFill>
          <a:latin typeface="+mn-lt"/>
          <a:ea typeface="+mn-ea"/>
          <a:cs typeface="+mn-cs"/>
        </a:defRPr>
      </a:lvl8pPr>
      <a:lvl9pPr marL="3589651" algn="l" defTabSz="89741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BG-title.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240297891"/>
      </p:ext>
    </p:extLst>
  </p:cSld>
  <p:clrMap bg1="lt1" tx1="dk1" bg2="lt2" tx2="dk2" accent1="accent1" accent2="accent2" accent3="accent3" accent4="accent4" accent5="accent5" accent6="accent6" hlink="hlink" folHlink="folHlink"/>
  <p:sldLayoutIdLst>
    <p:sldLayoutId id="2147483756"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CCFD21-1BF5-4B92-A9A3-3ED60589DF8D}" type="slidenum">
              <a:rPr lang="en-US" smtClean="0"/>
              <a:t>‹#›</a:t>
            </a:fld>
            <a:endParaRPr lang="en-US"/>
          </a:p>
        </p:txBody>
      </p:sp>
    </p:spTree>
    <p:extLst>
      <p:ext uri="{BB962C8B-B14F-4D97-AF65-F5344CB8AC3E}">
        <p14:creationId xmlns:p14="http://schemas.microsoft.com/office/powerpoint/2010/main" val="1790083236"/>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Picture 5"/>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27775" y="0"/>
            <a:ext cx="28194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6" name="Text Placeholder 2"/>
          <p:cNvSpPr>
            <a:spLocks noGrp="1"/>
          </p:cNvSpPr>
          <p:nvPr>
            <p:ph type="body" idx="1"/>
          </p:nvPr>
        </p:nvSpPr>
        <p:spPr bwMode="auto">
          <a:xfrm>
            <a:off x="457200" y="914400"/>
            <a:ext cx="8229600" cy="5211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dirty="0"/>
              <a:t>Bullet is Wingdings 2:161 (100%); before paragraph spacing of 13.44 </a:t>
            </a:r>
            <a:r>
              <a:rPr lang="en-US" dirty="0" err="1"/>
              <a:t>pt</a:t>
            </a:r>
            <a:endParaRPr lang="en-US" dirty="0"/>
          </a:p>
          <a:p>
            <a:pPr lvl="1"/>
            <a:r>
              <a:rPr lang="en-US" dirty="0"/>
              <a:t>Dash: dash point is 100% en-dash, before paragraph spacing of 5.76 </a:t>
            </a:r>
            <a:r>
              <a:rPr lang="en-US" dirty="0" err="1"/>
              <a:t>pt</a:t>
            </a:r>
            <a:endParaRPr lang="en-US" dirty="0"/>
          </a:p>
          <a:p>
            <a:pPr lvl="2"/>
            <a:r>
              <a:rPr lang="en-US" dirty="0" err="1"/>
              <a:t>Subbullet</a:t>
            </a:r>
            <a:r>
              <a:rPr lang="en-US" dirty="0"/>
              <a:t> is 100% bullet, before paragraph spacing of 4.8 </a:t>
            </a:r>
            <a:r>
              <a:rPr lang="en-US" dirty="0" err="1"/>
              <a:t>pt</a:t>
            </a:r>
            <a:endParaRPr lang="en-US" dirty="0"/>
          </a:p>
          <a:p>
            <a:pPr lvl="0"/>
            <a:endParaRPr lang="en-US" dirty="0"/>
          </a:p>
        </p:txBody>
      </p:sp>
      <p:sp>
        <p:nvSpPr>
          <p:cNvPr id="1028"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
        <p:nvSpPr>
          <p:cNvPr id="2" name="Slide Number Placeholder 1"/>
          <p:cNvSpPr>
            <a:spLocks noGrp="1"/>
          </p:cNvSpPr>
          <p:nvPr>
            <p:ph type="sldNum" sz="quarter" idx="4"/>
          </p:nvPr>
        </p:nvSpPr>
        <p:spPr>
          <a:xfrm>
            <a:off x="3505200" y="6356350"/>
            <a:ext cx="21336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1522677139"/>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Lst>
  <p:hf hdr="0" ftr="0" dt="0"/>
  <p:txStyles>
    <p:titleStyle>
      <a:lvl1pPr algn="ctr" rtl="0" eaLnBrk="1" fontAlgn="base" hangingPunct="1">
        <a:spcBef>
          <a:spcPct val="0"/>
        </a:spcBef>
        <a:spcAft>
          <a:spcPct val="0"/>
        </a:spcAft>
        <a:defRPr lang="en-US" sz="3200" b="1" kern="1200" dirty="0">
          <a:solidFill>
            <a:srgbClr val="1E5883"/>
          </a:solidFill>
          <a:latin typeface="Tw Cen MT"/>
          <a:ea typeface="+mj-ea"/>
          <a:cs typeface="Tw Cen MT"/>
        </a:defRPr>
      </a:lvl1pPr>
      <a:lvl2pPr algn="l" rtl="0" eaLnBrk="1" fontAlgn="base" hangingPunct="1">
        <a:spcBef>
          <a:spcPct val="0"/>
        </a:spcBef>
        <a:spcAft>
          <a:spcPct val="0"/>
        </a:spcAft>
        <a:defRPr sz="2500" b="1">
          <a:solidFill>
            <a:srgbClr val="1E5883"/>
          </a:solidFill>
          <a:latin typeface="Arial" charset="0"/>
          <a:cs typeface="Arial" charset="0"/>
        </a:defRPr>
      </a:lvl2pPr>
      <a:lvl3pPr algn="l" rtl="0" eaLnBrk="1" fontAlgn="base" hangingPunct="1">
        <a:spcBef>
          <a:spcPct val="0"/>
        </a:spcBef>
        <a:spcAft>
          <a:spcPct val="0"/>
        </a:spcAft>
        <a:defRPr sz="2500" b="1">
          <a:solidFill>
            <a:srgbClr val="1E5883"/>
          </a:solidFill>
          <a:latin typeface="Arial" charset="0"/>
          <a:cs typeface="Arial" charset="0"/>
        </a:defRPr>
      </a:lvl3pPr>
      <a:lvl4pPr algn="l" rtl="0" eaLnBrk="1" fontAlgn="base" hangingPunct="1">
        <a:spcBef>
          <a:spcPct val="0"/>
        </a:spcBef>
        <a:spcAft>
          <a:spcPct val="0"/>
        </a:spcAft>
        <a:defRPr sz="2500" b="1">
          <a:solidFill>
            <a:srgbClr val="1E5883"/>
          </a:solidFill>
          <a:latin typeface="Arial" charset="0"/>
          <a:cs typeface="Arial" charset="0"/>
        </a:defRPr>
      </a:lvl4pPr>
      <a:lvl5pPr algn="l" rtl="0" eaLnBrk="1" fontAlgn="base" hangingPunct="1">
        <a:spcBef>
          <a:spcPct val="0"/>
        </a:spcBef>
        <a:spcAft>
          <a:spcPct val="0"/>
        </a:spcAft>
        <a:defRPr sz="2500" b="1">
          <a:solidFill>
            <a:srgbClr val="1E5883"/>
          </a:solidFill>
          <a:latin typeface="Arial" charset="0"/>
          <a:cs typeface="Arial" charset="0"/>
        </a:defRPr>
      </a:lvl5pPr>
      <a:lvl6pPr marL="457200" algn="l" rtl="0" eaLnBrk="1" fontAlgn="base" hangingPunct="1">
        <a:spcBef>
          <a:spcPct val="0"/>
        </a:spcBef>
        <a:spcAft>
          <a:spcPct val="0"/>
        </a:spcAft>
        <a:defRPr sz="3200" b="1">
          <a:solidFill>
            <a:schemeClr val="tx1"/>
          </a:solidFill>
          <a:latin typeface="Arial" charset="0"/>
          <a:cs typeface="Arial" charset="0"/>
        </a:defRPr>
      </a:lvl6pPr>
      <a:lvl7pPr marL="914400" algn="l" rtl="0" eaLnBrk="1" fontAlgn="base" hangingPunct="1">
        <a:spcBef>
          <a:spcPct val="0"/>
        </a:spcBef>
        <a:spcAft>
          <a:spcPct val="0"/>
        </a:spcAft>
        <a:defRPr sz="3200" b="1">
          <a:solidFill>
            <a:schemeClr val="tx1"/>
          </a:solidFill>
          <a:latin typeface="Arial" charset="0"/>
          <a:cs typeface="Arial" charset="0"/>
        </a:defRPr>
      </a:lvl7pPr>
      <a:lvl8pPr marL="1371600" algn="l" rtl="0" eaLnBrk="1" fontAlgn="base" hangingPunct="1">
        <a:spcBef>
          <a:spcPct val="0"/>
        </a:spcBef>
        <a:spcAft>
          <a:spcPct val="0"/>
        </a:spcAft>
        <a:defRPr sz="3200" b="1">
          <a:solidFill>
            <a:schemeClr val="tx1"/>
          </a:solidFill>
          <a:latin typeface="Arial" charset="0"/>
          <a:cs typeface="Arial" charset="0"/>
        </a:defRPr>
      </a:lvl8pPr>
      <a:lvl9pPr marL="1828800" algn="l" rtl="0" eaLnBrk="1" fontAlgn="base" hangingPunct="1">
        <a:spcBef>
          <a:spcPct val="0"/>
        </a:spcBef>
        <a:spcAft>
          <a:spcPct val="0"/>
        </a:spcAft>
        <a:defRPr sz="3200" b="1">
          <a:solidFill>
            <a:schemeClr val="tx1"/>
          </a:solidFill>
          <a:latin typeface="Arial" charset="0"/>
          <a:cs typeface="Arial" charset="0"/>
        </a:defRPr>
      </a:lvl9pPr>
    </p:titleStyle>
    <p:bodyStyle>
      <a:lvl1pPr marL="342900" indent="-342900" algn="l" rtl="0" eaLnBrk="1" fontAlgn="base" hangingPunct="1">
        <a:spcBef>
          <a:spcPct val="20000"/>
        </a:spcBef>
        <a:spcAft>
          <a:spcPct val="0"/>
        </a:spcAft>
        <a:buFont typeface="Arial" pitchFamily="34" charset="0"/>
        <a:buChar char="•"/>
        <a:defRPr sz="1600" kern="1200">
          <a:solidFill>
            <a:srgbClr val="686868"/>
          </a:solidFill>
          <a:latin typeface="Arial" pitchFamily="34" charset="0"/>
          <a:ea typeface="+mn-ea"/>
          <a:cs typeface="Arial" pitchFamily="34" charset="0"/>
        </a:defRPr>
      </a:lvl1pPr>
      <a:lvl2pPr marL="742950" indent="-285750" algn="l" rtl="0" eaLnBrk="1" fontAlgn="base" hangingPunct="1">
        <a:spcBef>
          <a:spcPct val="20000"/>
        </a:spcBef>
        <a:spcAft>
          <a:spcPct val="0"/>
        </a:spcAft>
        <a:buFont typeface="Arial" pitchFamily="34" charset="0"/>
        <a:buChar char="‒"/>
        <a:defRPr sz="1600" kern="1200">
          <a:solidFill>
            <a:srgbClr val="686868"/>
          </a:solidFill>
          <a:latin typeface="Arial" pitchFamily="34" charset="0"/>
          <a:ea typeface="+mn-ea"/>
          <a:cs typeface="Arial" pitchFamily="34" charset="0"/>
        </a:defRPr>
      </a:lvl2pPr>
      <a:lvl3pPr marL="1143000" indent="-228600" algn="l" rtl="0" eaLnBrk="1" fontAlgn="base" hangingPunct="1">
        <a:spcBef>
          <a:spcPct val="20000"/>
        </a:spcBef>
        <a:spcAft>
          <a:spcPct val="0"/>
        </a:spcAft>
        <a:buFont typeface="Arial" pitchFamily="34" charset="0"/>
        <a:buChar char="•"/>
        <a:defRPr sz="1600" kern="1200">
          <a:solidFill>
            <a:srgbClr val="686868"/>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pitchFamily="34" charset="0"/>
        <a:defRPr sz="2000" kern="1200">
          <a:solidFill>
            <a:schemeClr val="tx1"/>
          </a:solidFill>
          <a:latin typeface="+mn-lt"/>
          <a:ea typeface="+mn-ea"/>
          <a:cs typeface="Arial" charset="0"/>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Arial"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descr="FOOTER.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11961"/>
          <a:stretch/>
        </p:blipFill>
        <p:spPr>
          <a:xfrm>
            <a:off x="10167" y="152400"/>
            <a:ext cx="9123667" cy="533400"/>
          </a:xfrm>
          <a:prstGeom prst="rect">
            <a:avLst/>
          </a:prstGeom>
        </p:spPr>
      </p:pic>
    </p:spTree>
    <p:extLst>
      <p:ext uri="{BB962C8B-B14F-4D97-AF65-F5344CB8AC3E}">
        <p14:creationId xmlns:p14="http://schemas.microsoft.com/office/powerpoint/2010/main" val="3825368565"/>
      </p:ext>
    </p:extLst>
  </p:cSld>
  <p:clrMap bg1="lt1" tx1="dk1" bg2="lt2" tx2="dk2" accent1="accent1" accent2="accent2" accent3="accent3" accent4="accent4" accent5="accent5" accent6="accent6" hlink="hlink" folHlink="folHlink"/>
  <p:sldLayoutIdLst>
    <p:sldLayoutId id="2147483875"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 name="Rectangle 19"/>
          <p:cNvSpPr/>
          <p:nvPr/>
        </p:nvSpPr>
        <p:spPr>
          <a:xfrm>
            <a:off x="0" y="6557114"/>
            <a:ext cx="9144000" cy="309268"/>
          </a:xfrm>
          <a:prstGeom prst="rect">
            <a:avLst/>
          </a:prstGeom>
          <a:solidFill>
            <a:srgbClr val="544496"/>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2" name="TextBox 21"/>
          <p:cNvSpPr txBox="1"/>
          <p:nvPr/>
        </p:nvSpPr>
        <p:spPr>
          <a:xfrm>
            <a:off x="3734" y="6569504"/>
            <a:ext cx="1736013" cy="215444"/>
          </a:xfrm>
          <a:prstGeom prst="rect">
            <a:avLst/>
          </a:prstGeom>
          <a:noFill/>
        </p:spPr>
        <p:txBody>
          <a:bodyPr wrap="square" rtlCol="0">
            <a:spAutoFit/>
          </a:bodyPr>
          <a:lstStyle/>
          <a:p>
            <a:r>
              <a:rPr lang="en-US" sz="800" dirty="0">
                <a:solidFill>
                  <a:prstClr val="white"/>
                </a:solidFill>
                <a:latin typeface="Arial" panose="020B0604020202020204" pitchFamily="34" charset="0"/>
                <a:cs typeface="Arial" panose="020B0604020202020204" pitchFamily="34" charset="0"/>
              </a:rPr>
              <a:t>UNCLASSIFIED</a:t>
            </a:r>
          </a:p>
        </p:txBody>
      </p:sp>
      <p:sp>
        <p:nvSpPr>
          <p:cNvPr id="3" name="TextBox 2"/>
          <p:cNvSpPr txBox="1"/>
          <p:nvPr userDrawn="1"/>
        </p:nvSpPr>
        <p:spPr>
          <a:xfrm>
            <a:off x="8670265" y="6568117"/>
            <a:ext cx="309700" cy="215444"/>
          </a:xfrm>
          <a:prstGeom prst="rect">
            <a:avLst/>
          </a:prstGeom>
          <a:noFill/>
        </p:spPr>
        <p:txBody>
          <a:bodyPr wrap="none" rtlCol="0">
            <a:spAutoFit/>
          </a:bodyPr>
          <a:lstStyle/>
          <a:p>
            <a:fld id="{07CC08AF-CD2F-4FB6-81F8-8A28022920BC}" type="slidenum">
              <a:rPr lang="en-US" sz="800" smtClean="0">
                <a:solidFill>
                  <a:schemeClr val="bg1"/>
                </a:solidFill>
                <a:latin typeface="Arial" panose="020B0604020202020204" pitchFamily="34" charset="0"/>
                <a:cs typeface="Arial" panose="020B0604020202020204" pitchFamily="34" charset="0"/>
              </a:rPr>
              <a:t>‹#›</a:t>
            </a:fld>
            <a:endParaRPr lang="en-US" sz="800" dirty="0">
              <a:solidFill>
                <a:schemeClr val="bg1"/>
              </a:solidFill>
              <a:latin typeface="Arial" panose="020B0604020202020204" pitchFamily="34" charset="0"/>
              <a:cs typeface="Arial" panose="020B0604020202020204" pitchFamily="34" charset="0"/>
            </a:endParaRPr>
          </a:p>
        </p:txBody>
      </p:sp>
      <p:sp>
        <p:nvSpPr>
          <p:cNvPr id="5" name="Title 4"/>
          <p:cNvSpPr txBox="1">
            <a:spLocks/>
          </p:cNvSpPr>
          <p:nvPr userDrawn="1"/>
        </p:nvSpPr>
        <p:spPr>
          <a:xfrm>
            <a:off x="3105427" y="6583464"/>
            <a:ext cx="3121833" cy="260064"/>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100" b="0" dirty="0">
                <a:solidFill>
                  <a:prstClr val="white"/>
                </a:solidFill>
                <a:latin typeface="Franklin Gothic Medium Cond" panose="020B0606030402020204" pitchFamily="34" charset="0"/>
                <a:cs typeface="Franklin Gothic Medium"/>
              </a:rPr>
              <a:t>TRUST IN DISA: MISSION FIRST, PEOPLE ALWAYS!</a:t>
            </a:r>
          </a:p>
        </p:txBody>
      </p:sp>
    </p:spTree>
    <p:extLst>
      <p:ext uri="{BB962C8B-B14F-4D97-AF65-F5344CB8AC3E}">
        <p14:creationId xmlns:p14="http://schemas.microsoft.com/office/powerpoint/2010/main" val="1018619260"/>
      </p:ext>
    </p:extLst>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058302"/>
            <a:ext cx="3559436" cy="799698"/>
          </a:xfrm>
          <a:prstGeom prst="rect">
            <a:avLst/>
          </a:prstGeom>
        </p:spPr>
      </p:pic>
      <p:pic>
        <p:nvPicPr>
          <p:cNvPr id="4" name="Picture 3" descr="Logo&#10;&#10;Description automatically generated">
            <a:extLst>
              <a:ext uri="{FF2B5EF4-FFF2-40B4-BE49-F238E27FC236}">
                <a16:creationId xmlns:a16="http://schemas.microsoft.com/office/drawing/2014/main" id="{472A0F21-036B-4705-83C0-EE11E2AE54D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5800" y="1219200"/>
            <a:ext cx="7116097" cy="1981200"/>
          </a:xfrm>
          <a:prstGeom prst="rect">
            <a:avLst/>
          </a:prstGeom>
        </p:spPr>
      </p:pic>
      <p:sp>
        <p:nvSpPr>
          <p:cNvPr id="3" name="TextBox 2">
            <a:extLst>
              <a:ext uri="{FF2B5EF4-FFF2-40B4-BE49-F238E27FC236}">
                <a16:creationId xmlns:a16="http://schemas.microsoft.com/office/drawing/2014/main" id="{5A1B9F34-64F6-46DC-B34A-3E63BA24C26E}"/>
              </a:ext>
            </a:extLst>
          </p:cNvPr>
          <p:cNvSpPr txBox="1"/>
          <p:nvPr/>
        </p:nvSpPr>
        <p:spPr>
          <a:xfrm>
            <a:off x="2770866" y="3374749"/>
            <a:ext cx="3602268" cy="830997"/>
          </a:xfrm>
          <a:prstGeom prst="rect">
            <a:avLst/>
          </a:prstGeom>
          <a:noFill/>
        </p:spPr>
        <p:txBody>
          <a:bodyPr wrap="none" rtlCol="0">
            <a:spAutoFit/>
          </a:bodyPr>
          <a:lstStyle/>
          <a:p>
            <a:pPr algn="ctr"/>
            <a:r>
              <a:rPr lang="en-US" sz="2400" dirty="0"/>
              <a:t>NIEM MILOPS DOMAIN </a:t>
            </a:r>
          </a:p>
          <a:p>
            <a:pPr algn="ctr"/>
            <a:r>
              <a:rPr lang="en-US" sz="2400" dirty="0"/>
              <a:t>Issuance Document</a:t>
            </a:r>
          </a:p>
        </p:txBody>
      </p:sp>
    </p:spTree>
    <p:extLst>
      <p:ext uri="{BB962C8B-B14F-4D97-AF65-F5344CB8AC3E}">
        <p14:creationId xmlns:p14="http://schemas.microsoft.com/office/powerpoint/2010/main" val="2922950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810FC-BEB4-4505-988E-4E84C41C051A}"/>
              </a:ext>
            </a:extLst>
          </p:cNvPr>
          <p:cNvSpPr>
            <a:spLocks noGrp="1"/>
          </p:cNvSpPr>
          <p:nvPr>
            <p:ph type="title"/>
          </p:nvPr>
        </p:nvSpPr>
        <p:spPr/>
        <p:txBody>
          <a:bodyPr/>
          <a:lstStyle/>
          <a:p>
            <a:pPr algn="ctr"/>
            <a:r>
              <a:rPr lang="en-US" dirty="0"/>
              <a:t>Overview of CJCS Directives</a:t>
            </a:r>
          </a:p>
        </p:txBody>
      </p:sp>
      <p:sp>
        <p:nvSpPr>
          <p:cNvPr id="4" name="Slide Number Placeholder 3">
            <a:extLst>
              <a:ext uri="{FF2B5EF4-FFF2-40B4-BE49-F238E27FC236}">
                <a16:creationId xmlns:a16="http://schemas.microsoft.com/office/drawing/2014/main" id="{A49E21E2-8D5F-464C-B763-12420A26F006}"/>
              </a:ext>
            </a:extLst>
          </p:cNvPr>
          <p:cNvSpPr>
            <a:spLocks noGrp="1"/>
          </p:cNvSpPr>
          <p:nvPr>
            <p:ph type="sldNum" sz="quarter" idx="12"/>
          </p:nvPr>
        </p:nvSpPr>
        <p:spPr/>
        <p:txBody>
          <a:bodyPr/>
          <a:lstStyle/>
          <a:p>
            <a:fld id="{C499C55F-CA5B-44C8-A4A8-BFE5EFFBC94A}" type="slidenum">
              <a:rPr lang="en-US" smtClean="0"/>
              <a:t>10</a:t>
            </a:fld>
            <a:endParaRPr lang="en-US"/>
          </a:p>
        </p:txBody>
      </p:sp>
      <p:sp>
        <p:nvSpPr>
          <p:cNvPr id="7" name="Content Placeholder 6">
            <a:extLst>
              <a:ext uri="{FF2B5EF4-FFF2-40B4-BE49-F238E27FC236}">
                <a16:creationId xmlns:a16="http://schemas.microsoft.com/office/drawing/2014/main" id="{66EC4BBC-3BE2-456B-85CC-946B28AEBB6E}"/>
              </a:ext>
            </a:extLst>
          </p:cNvPr>
          <p:cNvSpPr>
            <a:spLocks noGrp="1"/>
          </p:cNvSpPr>
          <p:nvPr>
            <p:ph idx="1"/>
          </p:nvPr>
        </p:nvSpPr>
        <p:spPr/>
        <p:txBody>
          <a:bodyPr>
            <a:normAutofit fontScale="70000" lnSpcReduction="20000"/>
          </a:bodyPr>
          <a:lstStyle/>
          <a:p>
            <a:r>
              <a:rPr lang="en-US" b="1" dirty="0"/>
              <a:t>Instructions</a:t>
            </a:r>
            <a:r>
              <a:rPr lang="en-US" dirty="0"/>
              <a:t> - Primarily contain CJCS/JS policy but can also include procedures. They may implement or supplement DoD Issuances, and/or establish and prescribe JS Forms. Signature level depends on subject matter and current practice.</a:t>
            </a:r>
          </a:p>
          <a:p>
            <a:r>
              <a:rPr lang="en-US" b="1" dirty="0"/>
              <a:t>Manuals</a:t>
            </a:r>
            <a:r>
              <a:rPr lang="en-US" dirty="0"/>
              <a:t> – Primarily contain CJCS/JS procedure but can also establish policy. May supplement CJCS/JS instructions or stand alone. Signature level depends on subject matter and current practice.</a:t>
            </a:r>
          </a:p>
          <a:p>
            <a:r>
              <a:rPr lang="en-US" b="1" dirty="0"/>
              <a:t>Notices</a:t>
            </a:r>
            <a:r>
              <a:rPr lang="en-US" dirty="0"/>
              <a:t> – Primarily contain policy, guidance, or information of a one-time or brief nature, and may include a specific effective period. Signature level depends on subject matter and current practice. In addition, there are also -</a:t>
            </a:r>
          </a:p>
          <a:p>
            <a:pPr lvl="1"/>
            <a:r>
              <a:rPr lang="en-US" dirty="0"/>
              <a:t>Cancellation Notices, which are used to cancel CJCS/JS Instructions, Manuals, Notices, and Guides, and expire 1 year after being published and;</a:t>
            </a:r>
          </a:p>
          <a:p>
            <a:pPr lvl="1"/>
            <a:r>
              <a:rPr lang="en-US" dirty="0"/>
              <a:t>Change Notices, which are used to employ small changes to CJCS/JS Directives.</a:t>
            </a:r>
          </a:p>
          <a:p>
            <a:r>
              <a:rPr lang="en-US" b="1" dirty="0"/>
              <a:t>Guides</a:t>
            </a:r>
            <a:r>
              <a:rPr lang="en-US" dirty="0"/>
              <a:t> – Primarily contain detailed information, emphasis, and guidance from the Chairman on a specific topic, and carry a CJCS-level signature as well.</a:t>
            </a:r>
          </a:p>
          <a:p>
            <a:endParaRPr lang="en-US" dirty="0"/>
          </a:p>
        </p:txBody>
      </p:sp>
    </p:spTree>
    <p:extLst>
      <p:ext uri="{BB962C8B-B14F-4D97-AF65-F5344CB8AC3E}">
        <p14:creationId xmlns:p14="http://schemas.microsoft.com/office/powerpoint/2010/main" val="492281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960E-8B63-4059-88D3-90B06B6E413D}"/>
              </a:ext>
            </a:extLst>
          </p:cNvPr>
          <p:cNvSpPr>
            <a:spLocks noGrp="1"/>
          </p:cNvSpPr>
          <p:nvPr>
            <p:ph type="title"/>
          </p:nvPr>
        </p:nvSpPr>
        <p:spPr/>
        <p:txBody>
          <a:bodyPr/>
          <a:lstStyle/>
          <a:p>
            <a:r>
              <a:rPr lang="en-US" dirty="0"/>
              <a:t>Benefits </a:t>
            </a:r>
          </a:p>
        </p:txBody>
      </p:sp>
      <p:sp>
        <p:nvSpPr>
          <p:cNvPr id="3" name="Slide Number Placeholder 2">
            <a:extLst>
              <a:ext uri="{FF2B5EF4-FFF2-40B4-BE49-F238E27FC236}">
                <a16:creationId xmlns:a16="http://schemas.microsoft.com/office/drawing/2014/main" id="{070C3B54-1FC3-4D5E-977F-1F70AEA0FA2C}"/>
              </a:ext>
            </a:extLst>
          </p:cNvPr>
          <p:cNvSpPr>
            <a:spLocks noGrp="1"/>
          </p:cNvSpPr>
          <p:nvPr>
            <p:ph type="sldNum" sz="quarter" idx="4"/>
          </p:nvPr>
        </p:nvSpPr>
        <p:spPr/>
        <p:txBody>
          <a:bodyPr/>
          <a:lstStyle/>
          <a:p>
            <a:pPr defTabSz="457200"/>
            <a:fld id="{DE814A3B-586F-6741-A578-6A3C03C31D10}" type="slidenum">
              <a:rPr lang="en-US" smtClean="0"/>
              <a:pPr defTabSz="457200"/>
              <a:t>11</a:t>
            </a:fld>
            <a:endParaRPr lang="en-US" dirty="0"/>
          </a:p>
        </p:txBody>
      </p:sp>
      <p:sp>
        <p:nvSpPr>
          <p:cNvPr id="4" name="Content Placeholder 3">
            <a:extLst>
              <a:ext uri="{FF2B5EF4-FFF2-40B4-BE49-F238E27FC236}">
                <a16:creationId xmlns:a16="http://schemas.microsoft.com/office/drawing/2014/main" id="{9FEF0CC6-A825-4A11-9EB1-7988AA0A47F6}"/>
              </a:ext>
            </a:extLst>
          </p:cNvPr>
          <p:cNvSpPr>
            <a:spLocks noGrp="1"/>
          </p:cNvSpPr>
          <p:nvPr>
            <p:ph idx="4294967295"/>
          </p:nvPr>
        </p:nvSpPr>
        <p:spPr>
          <a:xfrm>
            <a:off x="177800" y="558078"/>
            <a:ext cx="7886700" cy="5690321"/>
          </a:xfrm>
          <a:prstGeom prst="rect">
            <a:avLst/>
          </a:prstGeom>
        </p:spPr>
        <p:txBody>
          <a:bodyPr/>
          <a:lstStyle/>
          <a:p>
            <a:r>
              <a:rPr lang="en-US" dirty="0"/>
              <a:t>Marketing purposes </a:t>
            </a:r>
          </a:p>
          <a:p>
            <a:pPr lvl="1"/>
            <a:r>
              <a:rPr lang="en-US" dirty="0"/>
              <a:t>Easier to reference NIEM in collaborations with other organizations and events. </a:t>
            </a:r>
          </a:p>
          <a:p>
            <a:r>
              <a:rPr lang="en-US" dirty="0"/>
              <a:t>JADC2 Standard View-2</a:t>
            </a:r>
          </a:p>
          <a:p>
            <a:pPr lvl="1"/>
            <a:r>
              <a:rPr lang="en-US" dirty="0"/>
              <a:t>Able to reference NIEM Open as one of the standards by backing up with a CJCSI as the source/authority</a:t>
            </a:r>
          </a:p>
          <a:p>
            <a:r>
              <a:rPr lang="en-US" dirty="0"/>
              <a:t>Promote adoption within the services and combatant commands. </a:t>
            </a:r>
          </a:p>
          <a:p>
            <a:endParaRPr lang="en-US" dirty="0"/>
          </a:p>
        </p:txBody>
      </p:sp>
    </p:spTree>
    <p:extLst>
      <p:ext uri="{BB962C8B-B14F-4D97-AF65-F5344CB8AC3E}">
        <p14:creationId xmlns:p14="http://schemas.microsoft.com/office/powerpoint/2010/main" val="2905637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EA815-6B27-4156-BD8B-EBE45B477AB6}"/>
              </a:ext>
            </a:extLst>
          </p:cNvPr>
          <p:cNvSpPr>
            <a:spLocks noGrp="1"/>
          </p:cNvSpPr>
          <p:nvPr>
            <p:ph type="title"/>
          </p:nvPr>
        </p:nvSpPr>
        <p:spPr/>
        <p:txBody>
          <a:bodyPr/>
          <a:lstStyle/>
          <a:p>
            <a:r>
              <a:rPr lang="en-US" dirty="0"/>
              <a:t>Why not a DODI?</a:t>
            </a:r>
          </a:p>
        </p:txBody>
      </p:sp>
      <p:sp>
        <p:nvSpPr>
          <p:cNvPr id="5" name="Slide Number Placeholder 4">
            <a:extLst>
              <a:ext uri="{FF2B5EF4-FFF2-40B4-BE49-F238E27FC236}">
                <a16:creationId xmlns:a16="http://schemas.microsoft.com/office/drawing/2014/main" id="{970BA77F-DAAA-4426-855F-FB3AC476D167}"/>
              </a:ext>
            </a:extLst>
          </p:cNvPr>
          <p:cNvSpPr>
            <a:spLocks noGrp="1"/>
          </p:cNvSpPr>
          <p:nvPr>
            <p:ph type="sldNum" sz="quarter" idx="4"/>
          </p:nvPr>
        </p:nvSpPr>
        <p:spPr/>
        <p:txBody>
          <a:bodyPr/>
          <a:lstStyle/>
          <a:p>
            <a:fld id="{C499C55F-CA5B-44C8-A4A8-BFE5EFFBC94A}" type="slidenum">
              <a:rPr lang="en-US" smtClean="0"/>
              <a:t>12</a:t>
            </a:fld>
            <a:endParaRPr lang="en-US"/>
          </a:p>
        </p:txBody>
      </p:sp>
      <p:sp>
        <p:nvSpPr>
          <p:cNvPr id="3" name="Content Placeholder 2">
            <a:extLst>
              <a:ext uri="{FF2B5EF4-FFF2-40B4-BE49-F238E27FC236}">
                <a16:creationId xmlns:a16="http://schemas.microsoft.com/office/drawing/2014/main" id="{0E216AF5-3CB4-46A1-8EC3-9CA0F0A35A38}"/>
              </a:ext>
            </a:extLst>
          </p:cNvPr>
          <p:cNvSpPr>
            <a:spLocks noGrp="1"/>
          </p:cNvSpPr>
          <p:nvPr>
            <p:ph sz="half" idx="4294967295"/>
          </p:nvPr>
        </p:nvSpPr>
        <p:spPr>
          <a:xfrm>
            <a:off x="381000" y="1253331"/>
            <a:ext cx="3867150" cy="4351338"/>
          </a:xfrm>
          <a:prstGeom prst="rect">
            <a:avLst/>
          </a:prstGeom>
        </p:spPr>
        <p:txBody>
          <a:bodyPr/>
          <a:lstStyle/>
          <a:p>
            <a:r>
              <a:rPr lang="en-US" dirty="0"/>
              <a:t>Mandates NIEM </a:t>
            </a:r>
          </a:p>
          <a:p>
            <a:r>
              <a:rPr lang="en-US" dirty="0"/>
              <a:t>Establish policy</a:t>
            </a:r>
          </a:p>
          <a:p>
            <a:r>
              <a:rPr lang="en-US" dirty="0"/>
              <a:t>Approved by OSD component head  </a:t>
            </a:r>
          </a:p>
        </p:txBody>
      </p:sp>
      <p:sp>
        <p:nvSpPr>
          <p:cNvPr id="4" name="Content Placeholder 3">
            <a:extLst>
              <a:ext uri="{FF2B5EF4-FFF2-40B4-BE49-F238E27FC236}">
                <a16:creationId xmlns:a16="http://schemas.microsoft.com/office/drawing/2014/main" id="{4A69D582-4CA6-4C7F-B09B-726DF6401455}"/>
              </a:ext>
            </a:extLst>
          </p:cNvPr>
          <p:cNvSpPr>
            <a:spLocks noGrp="1"/>
          </p:cNvSpPr>
          <p:nvPr>
            <p:ph sz="half" idx="4294967295"/>
          </p:nvPr>
        </p:nvSpPr>
        <p:spPr>
          <a:xfrm>
            <a:off x="4419600" y="1253331"/>
            <a:ext cx="4114800" cy="4351338"/>
          </a:xfrm>
          <a:prstGeom prst="rect">
            <a:avLst/>
          </a:prstGeom>
        </p:spPr>
        <p:txBody>
          <a:bodyPr/>
          <a:lstStyle/>
          <a:p>
            <a:r>
              <a:rPr lang="en-US" dirty="0"/>
              <a:t>Need OSD sponsorship</a:t>
            </a:r>
          </a:p>
          <a:p>
            <a:r>
              <a:rPr lang="en-US" dirty="0"/>
              <a:t>Have to coordinate with DA&amp;OP OCMO (the DOD issuances program) </a:t>
            </a:r>
          </a:p>
          <a:p>
            <a:r>
              <a:rPr lang="en-US" dirty="0"/>
              <a:t>Need </a:t>
            </a:r>
            <a:r>
              <a:rPr lang="en-US" dirty="0" err="1"/>
              <a:t>DepSecDef</a:t>
            </a:r>
            <a:r>
              <a:rPr lang="en-US" dirty="0"/>
              <a:t> approval</a:t>
            </a:r>
          </a:p>
        </p:txBody>
      </p:sp>
    </p:spTree>
    <p:extLst>
      <p:ext uri="{BB962C8B-B14F-4D97-AF65-F5344CB8AC3E}">
        <p14:creationId xmlns:p14="http://schemas.microsoft.com/office/powerpoint/2010/main" val="337704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75DD4-100E-48C5-B3A1-04D1FEC9FBB3}"/>
              </a:ext>
            </a:extLst>
          </p:cNvPr>
          <p:cNvSpPr>
            <a:spLocks noGrp="1"/>
          </p:cNvSpPr>
          <p:nvPr>
            <p:ph type="title"/>
          </p:nvPr>
        </p:nvSpPr>
        <p:spPr/>
        <p:txBody>
          <a:bodyPr/>
          <a:lstStyle/>
          <a:p>
            <a:r>
              <a:rPr lang="en-US" dirty="0"/>
              <a:t>Issues </a:t>
            </a:r>
          </a:p>
        </p:txBody>
      </p:sp>
      <p:sp>
        <p:nvSpPr>
          <p:cNvPr id="4" name="Slide Number Placeholder 3">
            <a:extLst>
              <a:ext uri="{FF2B5EF4-FFF2-40B4-BE49-F238E27FC236}">
                <a16:creationId xmlns:a16="http://schemas.microsoft.com/office/drawing/2014/main" id="{3FECD06A-EF52-4055-8CA6-719EF8CFB193}"/>
              </a:ext>
            </a:extLst>
          </p:cNvPr>
          <p:cNvSpPr>
            <a:spLocks noGrp="1"/>
          </p:cNvSpPr>
          <p:nvPr>
            <p:ph type="sldNum" sz="quarter" idx="4"/>
          </p:nvPr>
        </p:nvSpPr>
        <p:spPr/>
        <p:txBody>
          <a:bodyPr/>
          <a:lstStyle/>
          <a:p>
            <a:fld id="{C499C55F-CA5B-44C8-A4A8-BFE5EFFBC94A}" type="slidenum">
              <a:rPr lang="en-US" smtClean="0"/>
              <a:t>13</a:t>
            </a:fld>
            <a:endParaRPr lang="en-US"/>
          </a:p>
        </p:txBody>
      </p:sp>
      <p:sp>
        <p:nvSpPr>
          <p:cNvPr id="3" name="Content Placeholder 2">
            <a:extLst>
              <a:ext uri="{FF2B5EF4-FFF2-40B4-BE49-F238E27FC236}">
                <a16:creationId xmlns:a16="http://schemas.microsoft.com/office/drawing/2014/main" id="{895E2BBE-7495-46B7-AE70-7C5C89C47DAC}"/>
              </a:ext>
            </a:extLst>
          </p:cNvPr>
          <p:cNvSpPr>
            <a:spLocks noGrp="1"/>
          </p:cNvSpPr>
          <p:nvPr>
            <p:ph idx="4294967295"/>
          </p:nvPr>
        </p:nvSpPr>
        <p:spPr>
          <a:xfrm>
            <a:off x="457200" y="762000"/>
            <a:ext cx="7886700" cy="4351338"/>
          </a:xfrm>
          <a:prstGeom prst="rect">
            <a:avLst/>
          </a:prstGeom>
        </p:spPr>
        <p:txBody>
          <a:bodyPr/>
          <a:lstStyle/>
          <a:p>
            <a:r>
              <a:rPr lang="en-US" dirty="0"/>
              <a:t>DODI 8320.07, CJCSI 6610.01F, “consider NIEM” </a:t>
            </a:r>
          </a:p>
          <a:p>
            <a:r>
              <a:rPr lang="en-US" dirty="0"/>
              <a:t>Not referenced in DODI 8110.01</a:t>
            </a:r>
          </a:p>
          <a:p>
            <a:r>
              <a:rPr lang="en-US" dirty="0"/>
              <a:t>NIEM is referenced in many different documents as consider but it’s not authoritative or enforced. </a:t>
            </a:r>
          </a:p>
          <a:p>
            <a:r>
              <a:rPr lang="en-US" dirty="0"/>
              <a:t>DOD CIO does not enforce NIEM. </a:t>
            </a:r>
          </a:p>
          <a:p>
            <a:r>
              <a:rPr lang="en-US" dirty="0"/>
              <a:t>NIEM is referenced in JADC2 Standard V-2 but will be with OASIS as the authority and managed by NTAC. </a:t>
            </a:r>
          </a:p>
          <a:p>
            <a:endParaRPr lang="en-US" dirty="0"/>
          </a:p>
        </p:txBody>
      </p:sp>
    </p:spTree>
    <p:extLst>
      <p:ext uri="{BB962C8B-B14F-4D97-AF65-F5344CB8AC3E}">
        <p14:creationId xmlns:p14="http://schemas.microsoft.com/office/powerpoint/2010/main" val="4171630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BEBF9E1-9C1D-4D7E-AD08-986EC55F92CD}"/>
              </a:ext>
            </a:extLst>
          </p:cNvPr>
          <p:cNvSpPr>
            <a:spLocks noGrp="1"/>
          </p:cNvSpPr>
          <p:nvPr>
            <p:ph type="title"/>
          </p:nvPr>
        </p:nvSpPr>
        <p:spPr/>
        <p:txBody>
          <a:bodyPr/>
          <a:lstStyle/>
          <a:p>
            <a:r>
              <a:rPr lang="en-US" dirty="0"/>
              <a:t>Purpose </a:t>
            </a:r>
          </a:p>
        </p:txBody>
      </p:sp>
      <p:sp>
        <p:nvSpPr>
          <p:cNvPr id="3" name="Slide Number Placeholder 2">
            <a:extLst>
              <a:ext uri="{FF2B5EF4-FFF2-40B4-BE49-F238E27FC236}">
                <a16:creationId xmlns:a16="http://schemas.microsoft.com/office/drawing/2014/main" id="{C9684633-534D-430F-8B8C-E1729996B71D}"/>
              </a:ext>
            </a:extLst>
          </p:cNvPr>
          <p:cNvSpPr>
            <a:spLocks noGrp="1"/>
          </p:cNvSpPr>
          <p:nvPr>
            <p:ph type="sldNum" sz="quarter" idx="4"/>
          </p:nvPr>
        </p:nvSpPr>
        <p:spPr/>
        <p:txBody>
          <a:bodyPr/>
          <a:lstStyle/>
          <a:p>
            <a:pPr defTabSz="457200"/>
            <a:fld id="{DE814A3B-586F-6741-A578-6A3C03C31D10}" type="slidenum">
              <a:rPr lang="en-US" smtClean="0"/>
              <a:pPr defTabSz="457200"/>
              <a:t>14</a:t>
            </a:fld>
            <a:endParaRPr lang="en-US" dirty="0"/>
          </a:p>
        </p:txBody>
      </p:sp>
      <p:sp>
        <p:nvSpPr>
          <p:cNvPr id="7" name="TextBox 6">
            <a:extLst>
              <a:ext uri="{FF2B5EF4-FFF2-40B4-BE49-F238E27FC236}">
                <a16:creationId xmlns:a16="http://schemas.microsoft.com/office/drawing/2014/main" id="{BF9B400C-A06C-42FB-A943-23ED6294097A}"/>
              </a:ext>
            </a:extLst>
          </p:cNvPr>
          <p:cNvSpPr txBox="1"/>
          <p:nvPr/>
        </p:nvSpPr>
        <p:spPr>
          <a:xfrm>
            <a:off x="304800" y="838200"/>
            <a:ext cx="7620000" cy="1200329"/>
          </a:xfrm>
          <a:prstGeom prst="rect">
            <a:avLst/>
          </a:prstGeom>
          <a:noFill/>
        </p:spPr>
        <p:txBody>
          <a:bodyPr wrap="square" rtlCol="0">
            <a:spAutoFit/>
          </a:bodyPr>
          <a:lstStyle/>
          <a:p>
            <a:r>
              <a:rPr lang="en-US" b="1" dirty="0"/>
              <a:t>Purpose:  </a:t>
            </a:r>
          </a:p>
          <a:p>
            <a:r>
              <a:rPr lang="en-US" dirty="0"/>
              <a:t>In order to codify Military Operations Domain within NIEM we believe a CJCSI will help the domain to be better utilized by the services and Combatants Commands. </a:t>
            </a:r>
            <a:r>
              <a:rPr lang="en-US" dirty="0" err="1"/>
              <a:t>MilOps</a:t>
            </a:r>
            <a:r>
              <a:rPr lang="en-US" dirty="0"/>
              <a:t> won’t be under NIEM Open </a:t>
            </a:r>
          </a:p>
        </p:txBody>
      </p:sp>
      <p:sp>
        <p:nvSpPr>
          <p:cNvPr id="8" name="TextBox 7">
            <a:extLst>
              <a:ext uri="{FF2B5EF4-FFF2-40B4-BE49-F238E27FC236}">
                <a16:creationId xmlns:a16="http://schemas.microsoft.com/office/drawing/2014/main" id="{BBDF0514-8E45-44D6-822B-57A5148F175C}"/>
              </a:ext>
            </a:extLst>
          </p:cNvPr>
          <p:cNvSpPr txBox="1"/>
          <p:nvPr/>
        </p:nvSpPr>
        <p:spPr>
          <a:xfrm>
            <a:off x="304800" y="2397972"/>
            <a:ext cx="8839200" cy="3970318"/>
          </a:xfrm>
          <a:prstGeom prst="rect">
            <a:avLst/>
          </a:prstGeom>
          <a:noFill/>
        </p:spPr>
        <p:txBody>
          <a:bodyPr wrap="square" rtlCol="0">
            <a:spAutoFit/>
          </a:bodyPr>
          <a:lstStyle/>
          <a:p>
            <a:r>
              <a:rPr lang="en-US" b="1" dirty="0"/>
              <a:t>Bottom Line Up Front: </a:t>
            </a:r>
          </a:p>
          <a:p>
            <a:pPr marL="285750" indent="-285750">
              <a:buFont typeface="Arial" panose="020B0604020202020204" pitchFamily="34" charset="0"/>
              <a:buChar char="•"/>
            </a:pPr>
            <a:r>
              <a:rPr lang="en-US" dirty="0"/>
              <a:t>Currently</a:t>
            </a:r>
          </a:p>
          <a:p>
            <a:pPr marL="742950" lvl="1" indent="-285750">
              <a:buFont typeface="Arial" panose="020B0604020202020204" pitchFamily="34" charset="0"/>
              <a:buChar char="•"/>
            </a:pPr>
            <a:r>
              <a:rPr lang="en-US" dirty="0"/>
              <a:t>DODI 8320.07 states to consider NIEM for all new XML information exchanges. </a:t>
            </a:r>
          </a:p>
          <a:p>
            <a:pPr marL="285750" indent="-285750">
              <a:buFont typeface="Arial" panose="020B0604020202020204" pitchFamily="34" charset="0"/>
              <a:buChar char="•"/>
            </a:pPr>
            <a:r>
              <a:rPr lang="en-US" dirty="0"/>
              <a:t>Actual Implementation</a:t>
            </a:r>
          </a:p>
          <a:p>
            <a:pPr marL="742950" lvl="1" indent="-285750">
              <a:buFont typeface="Arial" panose="020B0604020202020204" pitchFamily="34" charset="0"/>
              <a:buChar char="•"/>
            </a:pPr>
            <a:r>
              <a:rPr lang="en-US" dirty="0"/>
              <a:t>DOD CIO never implemented the waiver program. </a:t>
            </a:r>
          </a:p>
          <a:p>
            <a:pPr marL="742950" lvl="1" indent="-285750">
              <a:buFont typeface="Arial" panose="020B0604020202020204" pitchFamily="34" charset="0"/>
              <a:buChar char="•"/>
            </a:pPr>
            <a:r>
              <a:rPr lang="en-US" dirty="0"/>
              <a:t>DOD CIO does not enforce this policy. </a:t>
            </a:r>
          </a:p>
          <a:p>
            <a:pPr marL="285750" indent="-285750">
              <a:buFont typeface="Arial" panose="020B0604020202020204" pitchFamily="34" charset="0"/>
              <a:buChar char="•"/>
            </a:pPr>
            <a:r>
              <a:rPr lang="en-US" dirty="0"/>
              <a:t> Result </a:t>
            </a:r>
          </a:p>
          <a:p>
            <a:pPr marL="742950" lvl="1" indent="-285750">
              <a:buFont typeface="Arial" panose="020B0604020202020204" pitchFamily="34" charset="0"/>
              <a:buChar char="•"/>
            </a:pPr>
            <a:r>
              <a:rPr lang="en-US" dirty="0"/>
              <a:t>Services, CCMDS, agencies simply state they considered NIEM, without </a:t>
            </a:r>
          </a:p>
          <a:p>
            <a:r>
              <a:rPr lang="en-US" dirty="0"/>
              <a:t>            any evidence.  NIEM is not being utilized by many DOD organizations.</a:t>
            </a:r>
          </a:p>
          <a:p>
            <a:pPr marL="285750" indent="-285750">
              <a:buFont typeface="Arial" panose="020B0604020202020204" pitchFamily="34" charset="0"/>
              <a:buChar char="•"/>
            </a:pPr>
            <a:r>
              <a:rPr lang="en-US" dirty="0"/>
              <a:t>Proposed Solution</a:t>
            </a:r>
          </a:p>
          <a:p>
            <a:pPr marL="742950" lvl="1" indent="-285750">
              <a:buFont typeface="Arial" panose="020B0604020202020204" pitchFamily="34" charset="0"/>
              <a:buChar char="•"/>
            </a:pPr>
            <a:r>
              <a:rPr lang="en-US" dirty="0"/>
              <a:t>Establish a CJCSI for NIEM Open sponsored and managed by </a:t>
            </a:r>
          </a:p>
          <a:p>
            <a:pPr lvl="1"/>
            <a:r>
              <a:rPr lang="en-US" dirty="0"/>
              <a:t>    MILOPS Domain </a:t>
            </a:r>
          </a:p>
          <a:p>
            <a:r>
              <a:rPr lang="en-US" dirty="0"/>
              <a:t> </a:t>
            </a:r>
          </a:p>
        </p:txBody>
      </p:sp>
    </p:spTree>
    <p:extLst>
      <p:ext uri="{BB962C8B-B14F-4D97-AF65-F5344CB8AC3E}">
        <p14:creationId xmlns:p14="http://schemas.microsoft.com/office/powerpoint/2010/main" val="1076499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33857-9EC5-429C-B5C2-E534755D33AC}"/>
              </a:ext>
            </a:extLst>
          </p:cNvPr>
          <p:cNvSpPr>
            <a:spLocks noGrp="1"/>
          </p:cNvSpPr>
          <p:nvPr>
            <p:ph type="title"/>
          </p:nvPr>
        </p:nvSpPr>
        <p:spPr/>
        <p:txBody>
          <a:bodyPr/>
          <a:lstStyle/>
          <a:p>
            <a:r>
              <a:rPr lang="en-US" dirty="0"/>
              <a:t>Recommendations </a:t>
            </a:r>
          </a:p>
        </p:txBody>
      </p:sp>
      <p:sp>
        <p:nvSpPr>
          <p:cNvPr id="3" name="Slide Number Placeholder 2">
            <a:extLst>
              <a:ext uri="{FF2B5EF4-FFF2-40B4-BE49-F238E27FC236}">
                <a16:creationId xmlns:a16="http://schemas.microsoft.com/office/drawing/2014/main" id="{8DF2E1FB-3623-44CB-9A62-E887A99600CF}"/>
              </a:ext>
            </a:extLst>
          </p:cNvPr>
          <p:cNvSpPr>
            <a:spLocks noGrp="1"/>
          </p:cNvSpPr>
          <p:nvPr>
            <p:ph type="sldNum" sz="quarter" idx="4"/>
          </p:nvPr>
        </p:nvSpPr>
        <p:spPr/>
        <p:txBody>
          <a:bodyPr/>
          <a:lstStyle/>
          <a:p>
            <a:pPr defTabSz="457200"/>
            <a:fld id="{DE814A3B-586F-6741-A578-6A3C03C31D10}" type="slidenum">
              <a:rPr lang="en-US" smtClean="0"/>
              <a:pPr defTabSz="457200"/>
              <a:t>15</a:t>
            </a:fld>
            <a:endParaRPr lang="en-US" dirty="0"/>
          </a:p>
        </p:txBody>
      </p:sp>
      <p:sp>
        <p:nvSpPr>
          <p:cNvPr id="5" name="TextBox 4">
            <a:extLst>
              <a:ext uri="{FF2B5EF4-FFF2-40B4-BE49-F238E27FC236}">
                <a16:creationId xmlns:a16="http://schemas.microsoft.com/office/drawing/2014/main" id="{F7B6DA25-085B-40BC-8ECE-D9E2ED04A157}"/>
              </a:ext>
            </a:extLst>
          </p:cNvPr>
          <p:cNvSpPr txBox="1"/>
          <p:nvPr/>
        </p:nvSpPr>
        <p:spPr>
          <a:xfrm>
            <a:off x="304800" y="838200"/>
            <a:ext cx="8915400" cy="923330"/>
          </a:xfrm>
          <a:prstGeom prst="rect">
            <a:avLst/>
          </a:prstGeom>
          <a:noFill/>
        </p:spPr>
        <p:txBody>
          <a:bodyPr wrap="square" rtlCol="0">
            <a:spAutoFit/>
          </a:bodyPr>
          <a:lstStyle/>
          <a:p>
            <a:pPr marL="342900" indent="-342900">
              <a:buFont typeface="+mj-lt"/>
              <a:buAutoNum type="arabicPeriod"/>
            </a:pPr>
            <a:r>
              <a:rPr lang="en-US" dirty="0"/>
              <a:t>Update DODI 8320.07 –</a:t>
            </a:r>
          </a:p>
          <a:p>
            <a:pPr marL="342900" indent="-342900">
              <a:buFont typeface="+mj-lt"/>
              <a:buAutoNum type="arabicPeriod"/>
            </a:pPr>
            <a:r>
              <a:rPr lang="en-US" dirty="0"/>
              <a:t>Develop a CJCSI – </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608191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66F69-F8F8-4703-95C9-B74F55D6587F}"/>
              </a:ext>
            </a:extLst>
          </p:cNvPr>
          <p:cNvSpPr>
            <a:spLocks noGrp="1"/>
          </p:cNvSpPr>
          <p:nvPr>
            <p:ph type="title"/>
          </p:nvPr>
        </p:nvSpPr>
        <p:spPr/>
        <p:txBody>
          <a:bodyPr/>
          <a:lstStyle/>
          <a:p>
            <a:r>
              <a:rPr lang="en-US" dirty="0"/>
              <a:t>PURPOSE </a:t>
            </a:r>
          </a:p>
        </p:txBody>
      </p:sp>
      <p:sp>
        <p:nvSpPr>
          <p:cNvPr id="3" name="Slide Number Placeholder 2">
            <a:extLst>
              <a:ext uri="{FF2B5EF4-FFF2-40B4-BE49-F238E27FC236}">
                <a16:creationId xmlns:a16="http://schemas.microsoft.com/office/drawing/2014/main" id="{505F4324-F5A3-4791-952E-2825B532F418}"/>
              </a:ext>
            </a:extLst>
          </p:cNvPr>
          <p:cNvSpPr>
            <a:spLocks noGrp="1"/>
          </p:cNvSpPr>
          <p:nvPr>
            <p:ph type="sldNum" sz="quarter" idx="4"/>
          </p:nvPr>
        </p:nvSpPr>
        <p:spPr/>
        <p:txBody>
          <a:bodyPr/>
          <a:lstStyle/>
          <a:p>
            <a:pPr defTabSz="457200"/>
            <a:fld id="{DE814A3B-586F-6741-A578-6A3C03C31D10}" type="slidenum">
              <a:rPr lang="en-US" smtClean="0"/>
              <a:pPr defTabSz="457200"/>
              <a:t>16</a:t>
            </a:fld>
            <a:endParaRPr lang="en-US" dirty="0"/>
          </a:p>
        </p:txBody>
      </p:sp>
      <p:sp>
        <p:nvSpPr>
          <p:cNvPr id="5" name="TextBox 4">
            <a:extLst>
              <a:ext uri="{FF2B5EF4-FFF2-40B4-BE49-F238E27FC236}">
                <a16:creationId xmlns:a16="http://schemas.microsoft.com/office/drawing/2014/main" id="{AF4392F6-D0CE-4997-B58E-06E0BDBCAA65}"/>
              </a:ext>
            </a:extLst>
          </p:cNvPr>
          <p:cNvSpPr txBox="1"/>
          <p:nvPr/>
        </p:nvSpPr>
        <p:spPr>
          <a:xfrm>
            <a:off x="1143000" y="2209800"/>
            <a:ext cx="6705600" cy="1169551"/>
          </a:xfrm>
          <a:prstGeom prst="rect">
            <a:avLst/>
          </a:prstGeom>
          <a:noFill/>
        </p:spPr>
        <p:txBody>
          <a:bodyPr wrap="square" rtlCol="0">
            <a:spAutoFit/>
          </a:bodyPr>
          <a:lstStyle/>
          <a:p>
            <a:r>
              <a:rPr lang="en-US" sz="1750" dirty="0">
                <a:latin typeface="Times New Roman" panose="02020603050405020304" pitchFamily="18" charset="0"/>
                <a:cs typeface="Times New Roman" panose="02020603050405020304" pitchFamily="18" charset="0"/>
              </a:rPr>
              <a:t>As NIEM transitions to OASIS, the MILOPS Military Operations Mission Specific release &amp; content won’t be under </a:t>
            </a:r>
            <a:r>
              <a:rPr lang="en-US" sz="1750" dirty="0" err="1">
                <a:latin typeface="Times New Roman" panose="02020603050405020304" pitchFamily="18" charset="0"/>
                <a:cs typeface="Times New Roman" panose="02020603050405020304" pitchFamily="18" charset="0"/>
              </a:rPr>
              <a:t>NIEMOpen</a:t>
            </a:r>
            <a:r>
              <a:rPr lang="en-US" sz="1750" dirty="0">
                <a:latin typeface="Times New Roman" panose="02020603050405020304" pitchFamily="18" charset="0"/>
                <a:cs typeface="Times New Roman" panose="02020603050405020304" pitchFamily="18" charset="0"/>
              </a:rPr>
              <a:t> due to its restricted content. In order to codify Military Operations Domain an authoritative document will benefit DOD. </a:t>
            </a:r>
          </a:p>
        </p:txBody>
      </p:sp>
    </p:spTree>
    <p:extLst>
      <p:ext uri="{BB962C8B-B14F-4D97-AF65-F5344CB8AC3E}">
        <p14:creationId xmlns:p14="http://schemas.microsoft.com/office/powerpoint/2010/main" val="3231200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B11F829-E546-4C55-AA69-EE539A081815}"/>
              </a:ext>
            </a:extLst>
          </p:cNvPr>
          <p:cNvSpPr>
            <a:spLocks noGrp="1"/>
          </p:cNvSpPr>
          <p:nvPr>
            <p:ph type="title"/>
          </p:nvPr>
        </p:nvSpPr>
        <p:spPr/>
        <p:txBody>
          <a:bodyPr/>
          <a:lstStyle/>
          <a:p>
            <a:r>
              <a:rPr lang="en-US" dirty="0"/>
              <a:t>Outline </a:t>
            </a:r>
          </a:p>
        </p:txBody>
      </p:sp>
      <p:sp>
        <p:nvSpPr>
          <p:cNvPr id="4" name="Slide Number Placeholder 3">
            <a:extLst>
              <a:ext uri="{FF2B5EF4-FFF2-40B4-BE49-F238E27FC236}">
                <a16:creationId xmlns:a16="http://schemas.microsoft.com/office/drawing/2014/main" id="{4E0779D0-D3FE-4D5C-B697-BC02152C0DDD}"/>
              </a:ext>
            </a:extLst>
          </p:cNvPr>
          <p:cNvSpPr>
            <a:spLocks noGrp="1"/>
          </p:cNvSpPr>
          <p:nvPr>
            <p:ph type="sldNum" sz="quarter" idx="4"/>
          </p:nvPr>
        </p:nvSpPr>
        <p:spPr/>
        <p:txBody>
          <a:bodyPr/>
          <a:lstStyle/>
          <a:p>
            <a:pPr defTabSz="457200"/>
            <a:fld id="{DE814A3B-586F-6741-A578-6A3C03C31D10}" type="slidenum">
              <a:rPr lang="en-US" smtClean="0"/>
              <a:pPr defTabSz="457200"/>
              <a:t>2</a:t>
            </a:fld>
            <a:endParaRPr lang="en-US" dirty="0"/>
          </a:p>
        </p:txBody>
      </p:sp>
      <p:sp>
        <p:nvSpPr>
          <p:cNvPr id="7" name="Content Placeholder 2">
            <a:extLst>
              <a:ext uri="{FF2B5EF4-FFF2-40B4-BE49-F238E27FC236}">
                <a16:creationId xmlns:a16="http://schemas.microsoft.com/office/drawing/2014/main" id="{3FA06D0A-AE77-4353-9C84-BE84E769F2B3}"/>
              </a:ext>
            </a:extLst>
          </p:cNvPr>
          <p:cNvSpPr txBox="1">
            <a:spLocks/>
          </p:cNvSpPr>
          <p:nvPr/>
        </p:nvSpPr>
        <p:spPr>
          <a:xfrm>
            <a:off x="685800" y="1143000"/>
            <a:ext cx="7886700" cy="4083453"/>
          </a:xfrm>
          <a:prstGeom prst="rect">
            <a:avLst/>
          </a:prstGeom>
        </p:spPr>
        <p:txBody>
          <a:bodyPr>
            <a:normAutofit/>
          </a:bodyPr>
          <a:lst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a:p>
            <a:r>
              <a:rPr lang="en-US" dirty="0">
                <a:solidFill>
                  <a:schemeClr val="tx1"/>
                </a:solidFill>
                <a:latin typeface="Times New Roman" panose="02020603050405020304" pitchFamily="18" charset="0"/>
                <a:cs typeface="Times New Roman" panose="02020603050405020304" pitchFamily="18" charset="0"/>
              </a:rPr>
              <a:t>Purpose / Bottom Line Up Front</a:t>
            </a:r>
          </a:p>
          <a:p>
            <a:r>
              <a:rPr lang="en-US" dirty="0">
                <a:solidFill>
                  <a:schemeClr val="tx1"/>
                </a:solidFill>
                <a:latin typeface="Times New Roman" panose="02020603050405020304" pitchFamily="18" charset="0"/>
                <a:cs typeface="Times New Roman" panose="02020603050405020304" pitchFamily="18" charset="0"/>
              </a:rPr>
              <a:t>Course of Actions </a:t>
            </a:r>
          </a:p>
          <a:p>
            <a:r>
              <a:rPr lang="en-US" dirty="0">
                <a:solidFill>
                  <a:schemeClr val="tx1"/>
                </a:solidFill>
                <a:latin typeface="Times New Roman" panose="02020603050405020304" pitchFamily="18" charset="0"/>
                <a:cs typeface="Times New Roman" panose="02020603050405020304" pitchFamily="18" charset="0"/>
              </a:rPr>
              <a:t>Proposed Recommendations </a:t>
            </a:r>
          </a:p>
          <a:p>
            <a:pPr lvl="1"/>
            <a:endParaRPr lang="en-US" dirty="0"/>
          </a:p>
        </p:txBody>
      </p:sp>
    </p:spTree>
    <p:extLst>
      <p:ext uri="{BB962C8B-B14F-4D97-AF65-F5344CB8AC3E}">
        <p14:creationId xmlns:p14="http://schemas.microsoft.com/office/powerpoint/2010/main" val="2767124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BEBF9E1-9C1D-4D7E-AD08-986EC55F92CD}"/>
              </a:ext>
            </a:extLst>
          </p:cNvPr>
          <p:cNvSpPr>
            <a:spLocks noGrp="1"/>
          </p:cNvSpPr>
          <p:nvPr>
            <p:ph type="title"/>
          </p:nvPr>
        </p:nvSpPr>
        <p:spPr>
          <a:xfrm>
            <a:off x="914400" y="152400"/>
            <a:ext cx="8089900" cy="596088"/>
          </a:xfrm>
        </p:spPr>
        <p:txBody>
          <a:bodyPr/>
          <a:lstStyle/>
          <a:p>
            <a:r>
              <a:rPr lang="en-US" dirty="0">
                <a:latin typeface="Times New Roman" panose="02020603050405020304" pitchFamily="18" charset="0"/>
                <a:cs typeface="Times New Roman" panose="02020603050405020304" pitchFamily="18" charset="0"/>
              </a:rPr>
              <a:t>Purpose / </a:t>
            </a:r>
            <a:r>
              <a:rPr lang="en-US" dirty="0" err="1">
                <a:latin typeface="Times New Roman" panose="02020603050405020304" pitchFamily="18" charset="0"/>
                <a:cs typeface="Times New Roman" panose="02020603050405020304" pitchFamily="18" charset="0"/>
              </a:rPr>
              <a:t>bluf</a:t>
            </a: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9684633-534D-430F-8B8C-E1729996B71D}"/>
              </a:ext>
            </a:extLst>
          </p:cNvPr>
          <p:cNvSpPr>
            <a:spLocks noGrp="1"/>
          </p:cNvSpPr>
          <p:nvPr>
            <p:ph type="sldNum" sz="quarter" idx="4"/>
          </p:nvPr>
        </p:nvSpPr>
        <p:spPr/>
        <p:txBody>
          <a:bodyPr/>
          <a:lstStyle/>
          <a:p>
            <a:pPr defTabSz="457200"/>
            <a:fld id="{DE814A3B-586F-6741-A578-6A3C03C31D10}" type="slidenum">
              <a:rPr lang="en-US" smtClean="0"/>
              <a:pPr defTabSz="457200"/>
              <a:t>3</a:t>
            </a:fld>
            <a:endParaRPr lang="en-US" dirty="0"/>
          </a:p>
        </p:txBody>
      </p:sp>
      <p:sp>
        <p:nvSpPr>
          <p:cNvPr id="9" name="TextBox 8">
            <a:extLst>
              <a:ext uri="{FF2B5EF4-FFF2-40B4-BE49-F238E27FC236}">
                <a16:creationId xmlns:a16="http://schemas.microsoft.com/office/drawing/2014/main" id="{882CDFC2-2C1C-4CB9-8342-C84EAD873898}"/>
              </a:ext>
            </a:extLst>
          </p:cNvPr>
          <p:cNvSpPr txBox="1"/>
          <p:nvPr/>
        </p:nvSpPr>
        <p:spPr>
          <a:xfrm>
            <a:off x="65314" y="2061536"/>
            <a:ext cx="9111343" cy="4139595"/>
          </a:xfrm>
          <a:prstGeom prst="rect">
            <a:avLst/>
          </a:prstGeom>
          <a:noFill/>
        </p:spPr>
        <p:txBody>
          <a:bodyPr wrap="square">
            <a:spAutoFit/>
          </a:bodyPr>
          <a:lstStyle/>
          <a:p>
            <a:pPr marL="285750" indent="-285750">
              <a:buFont typeface="Arial" panose="020B0604020202020204" pitchFamily="34" charset="0"/>
              <a:buChar char="•"/>
            </a:pPr>
            <a:r>
              <a:rPr lang="en-US" sz="1750" dirty="0">
                <a:latin typeface="Times New Roman" panose="02020603050405020304" pitchFamily="18" charset="0"/>
                <a:cs typeface="Times New Roman" panose="02020603050405020304" pitchFamily="18" charset="0"/>
              </a:rPr>
              <a:t>Currently:</a:t>
            </a:r>
          </a:p>
          <a:p>
            <a:pPr marL="857250" lvl="1" indent="-400050">
              <a:buFont typeface="+mj-lt"/>
              <a:buAutoNum type="romanUcPeriod"/>
            </a:pPr>
            <a:r>
              <a:rPr lang="en-US" sz="1750" dirty="0">
                <a:latin typeface="Times New Roman" panose="02020603050405020304" pitchFamily="18" charset="0"/>
                <a:cs typeface="Times New Roman" panose="02020603050405020304" pitchFamily="18" charset="0"/>
              </a:rPr>
              <a:t>DODI 8320.07 states to </a:t>
            </a:r>
            <a:r>
              <a:rPr lang="en-US" sz="1750" u="sng" dirty="0">
                <a:latin typeface="Times New Roman" panose="02020603050405020304" pitchFamily="18" charset="0"/>
                <a:cs typeface="Times New Roman" panose="02020603050405020304" pitchFamily="18" charset="0"/>
              </a:rPr>
              <a:t>consider</a:t>
            </a:r>
            <a:r>
              <a:rPr lang="en-US" sz="1750" dirty="0">
                <a:latin typeface="Times New Roman" panose="02020603050405020304" pitchFamily="18" charset="0"/>
                <a:cs typeface="Times New Roman" panose="02020603050405020304" pitchFamily="18" charset="0"/>
              </a:rPr>
              <a:t> NIEM for all new XML information exchanges. </a:t>
            </a:r>
          </a:p>
          <a:p>
            <a:pPr marL="857250" lvl="1" indent="-400050">
              <a:buFont typeface="+mj-lt"/>
              <a:buAutoNum type="romanUcPeriod"/>
            </a:pPr>
            <a:r>
              <a:rPr lang="en-US" sz="1750" dirty="0">
                <a:latin typeface="Times New Roman" panose="02020603050405020304" pitchFamily="18" charset="0"/>
                <a:cs typeface="Times New Roman" panose="02020603050405020304" pitchFamily="18" charset="0"/>
              </a:rPr>
              <a:t>NIEM is transitioning to an open standard and MILOPS has restricted content.</a:t>
            </a:r>
          </a:p>
          <a:p>
            <a:pPr marL="857250" lvl="1" indent="-400050">
              <a:buFont typeface="+mj-lt"/>
              <a:buAutoNum type="romanUcPeriod"/>
            </a:pPr>
            <a:r>
              <a:rPr lang="en-US" sz="1750" dirty="0">
                <a:latin typeface="Times New Roman" panose="02020603050405020304" pitchFamily="18" charset="0"/>
                <a:cs typeface="Times New Roman" panose="02020603050405020304" pitchFamily="18" charset="0"/>
              </a:rPr>
              <a:t>There is no document to support or provide procedures on the MILOPS  content. </a:t>
            </a:r>
          </a:p>
          <a:p>
            <a:pPr marL="285750" indent="-285750">
              <a:buFont typeface="Arial" panose="020B0604020202020204" pitchFamily="34" charset="0"/>
              <a:buChar char="•"/>
            </a:pPr>
            <a:r>
              <a:rPr lang="en-US" sz="1750" dirty="0">
                <a:latin typeface="Times New Roman" panose="02020603050405020304" pitchFamily="18" charset="0"/>
                <a:cs typeface="Times New Roman" panose="02020603050405020304" pitchFamily="18" charset="0"/>
              </a:rPr>
              <a:t>Actual Implementation:</a:t>
            </a:r>
          </a:p>
          <a:p>
            <a:pPr marL="857250" lvl="1" indent="-400050">
              <a:buFont typeface="+mj-lt"/>
              <a:buAutoNum type="romanUcPeriod"/>
            </a:pPr>
            <a:r>
              <a:rPr lang="en-US" sz="1750" dirty="0">
                <a:latin typeface="Times New Roman" panose="02020603050405020304" pitchFamily="18" charset="0"/>
                <a:cs typeface="Times New Roman" panose="02020603050405020304" pitchFamily="18" charset="0"/>
              </a:rPr>
              <a:t>DOD CIO does not enforce the 8320.07 policy and has not implemented a waiver program. </a:t>
            </a:r>
          </a:p>
          <a:p>
            <a:pPr marL="857250" lvl="1" indent="-400050">
              <a:buFont typeface="+mj-lt"/>
              <a:buAutoNum type="romanUcPeriod"/>
            </a:pPr>
            <a:r>
              <a:rPr lang="en-US" sz="1750" dirty="0">
                <a:latin typeface="Times New Roman" panose="02020603050405020304" pitchFamily="18" charset="0"/>
                <a:cs typeface="Times New Roman" panose="02020603050405020304" pitchFamily="18" charset="0"/>
              </a:rPr>
              <a:t>MILOPS restricted content must reside with a DOD repository and cannot be part of the </a:t>
            </a:r>
            <a:r>
              <a:rPr lang="en-US" sz="1750" dirty="0" err="1">
                <a:latin typeface="Times New Roman" panose="02020603050405020304" pitchFamily="18" charset="0"/>
                <a:cs typeface="Times New Roman" panose="02020603050405020304" pitchFamily="18" charset="0"/>
              </a:rPr>
              <a:t>NIEMOpen</a:t>
            </a:r>
            <a:r>
              <a:rPr lang="en-US" sz="1750" dirty="0">
                <a:latin typeface="Times New Roman" panose="02020603050405020304" pitchFamily="18" charset="0"/>
                <a:cs typeface="Times New Roman" panose="02020603050405020304" pitchFamily="18" charset="0"/>
              </a:rPr>
              <a:t> standard. </a:t>
            </a:r>
          </a:p>
          <a:p>
            <a:pPr marL="285750" indent="-285750">
              <a:buFont typeface="Arial" panose="020B0604020202020204" pitchFamily="34" charset="0"/>
              <a:buChar char="•"/>
            </a:pPr>
            <a:r>
              <a:rPr lang="en-US" sz="1750" dirty="0">
                <a:latin typeface="Times New Roman" panose="02020603050405020304" pitchFamily="18" charset="0"/>
                <a:cs typeface="Times New Roman" panose="02020603050405020304" pitchFamily="18" charset="0"/>
              </a:rPr>
              <a:t>Result: </a:t>
            </a:r>
          </a:p>
          <a:p>
            <a:pPr marL="857250" lvl="1" indent="-400050">
              <a:buFont typeface="+mj-lt"/>
              <a:buAutoNum type="romanUcPeriod"/>
            </a:pPr>
            <a:r>
              <a:rPr lang="en-US" sz="1750" dirty="0">
                <a:latin typeface="Times New Roman" panose="02020603050405020304" pitchFamily="18" charset="0"/>
                <a:cs typeface="Times New Roman" panose="02020603050405020304" pitchFamily="18" charset="0"/>
              </a:rPr>
              <a:t>Services, CCMDS, and defense agencies </a:t>
            </a:r>
            <a:r>
              <a:rPr lang="en-US" sz="1750" dirty="0">
                <a:highlight>
                  <a:srgbClr val="FFFF00"/>
                </a:highlight>
                <a:latin typeface="Times New Roman" panose="02020603050405020304" pitchFamily="18" charset="0"/>
                <a:cs typeface="Times New Roman" panose="02020603050405020304" pitchFamily="18" charset="0"/>
              </a:rPr>
              <a:t>policies</a:t>
            </a:r>
            <a:r>
              <a:rPr lang="en-US" sz="1750" dirty="0">
                <a:latin typeface="Times New Roman" panose="02020603050405020304" pitchFamily="18" charset="0"/>
                <a:cs typeface="Times New Roman" panose="02020603050405020304" pitchFamily="18" charset="0"/>
              </a:rPr>
              <a:t> simply state they considered NIEM, without any evidence. </a:t>
            </a:r>
          </a:p>
          <a:p>
            <a:pPr marL="857250" lvl="1" indent="-400050">
              <a:buFont typeface="+mj-lt"/>
              <a:buAutoNum type="romanUcPeriod"/>
            </a:pPr>
            <a:r>
              <a:rPr lang="en-US" sz="1750" dirty="0">
                <a:latin typeface="Times New Roman" panose="02020603050405020304" pitchFamily="18" charset="0"/>
                <a:cs typeface="Times New Roman" panose="02020603050405020304" pitchFamily="18" charset="0"/>
              </a:rPr>
              <a:t>NIEM is not being utilized by many DOD organizations.</a:t>
            </a:r>
          </a:p>
          <a:p>
            <a:pPr marL="857250" lvl="1" indent="-400050">
              <a:buFont typeface="+mj-lt"/>
              <a:buAutoNum type="romanUcPeriod"/>
            </a:pPr>
            <a:r>
              <a:rPr lang="en-US" sz="1750" dirty="0">
                <a:latin typeface="Times New Roman" panose="02020603050405020304" pitchFamily="18" charset="0"/>
                <a:cs typeface="Times New Roman" panose="02020603050405020304" pitchFamily="18" charset="0"/>
              </a:rPr>
              <a:t>Lack of formal guidance results in lack of DOD adoption across services and CCMDs. </a:t>
            </a:r>
          </a:p>
          <a:p>
            <a:endParaRPr lang="en-US" dirty="0"/>
          </a:p>
        </p:txBody>
      </p:sp>
      <p:sp>
        <p:nvSpPr>
          <p:cNvPr id="7" name="TextBox 6">
            <a:extLst>
              <a:ext uri="{FF2B5EF4-FFF2-40B4-BE49-F238E27FC236}">
                <a16:creationId xmlns:a16="http://schemas.microsoft.com/office/drawing/2014/main" id="{28BF5F82-40F7-4627-8466-C9C00E41FB39}"/>
              </a:ext>
            </a:extLst>
          </p:cNvPr>
          <p:cNvSpPr txBox="1"/>
          <p:nvPr/>
        </p:nvSpPr>
        <p:spPr>
          <a:xfrm>
            <a:off x="380999" y="990600"/>
            <a:ext cx="8382001" cy="900246"/>
          </a:xfrm>
          <a:prstGeom prst="rect">
            <a:avLst/>
          </a:prstGeom>
          <a:noFill/>
        </p:spPr>
        <p:txBody>
          <a:bodyPr wrap="square" rtlCol="0">
            <a:spAutoFit/>
          </a:bodyPr>
          <a:lstStyle/>
          <a:p>
            <a:r>
              <a:rPr lang="en-US" sz="1750" dirty="0">
                <a:latin typeface="Times New Roman" panose="02020603050405020304" pitchFamily="18" charset="0"/>
                <a:cs typeface="Times New Roman" panose="02020603050405020304" pitchFamily="18" charset="0"/>
              </a:rPr>
              <a:t>As NIEM transitions to OASIS, the MILOPS Military Operation Mission Specific (MOMS) release &amp; content won’t be under </a:t>
            </a:r>
            <a:r>
              <a:rPr lang="en-US" sz="1750" dirty="0" err="1">
                <a:latin typeface="Times New Roman" panose="02020603050405020304" pitchFamily="18" charset="0"/>
                <a:cs typeface="Times New Roman" panose="02020603050405020304" pitchFamily="18" charset="0"/>
              </a:rPr>
              <a:t>NIEMOpen</a:t>
            </a:r>
            <a:r>
              <a:rPr lang="en-US" sz="1750" dirty="0">
                <a:latin typeface="Times New Roman" panose="02020603050405020304" pitchFamily="18" charset="0"/>
                <a:cs typeface="Times New Roman" panose="02020603050405020304" pitchFamily="18" charset="0"/>
              </a:rPr>
              <a:t> due to its restricted content. In order to codify Military Operations Domain an authoritative document will benefit DOD. </a:t>
            </a:r>
          </a:p>
        </p:txBody>
      </p:sp>
    </p:spTree>
    <p:extLst>
      <p:ext uri="{BB962C8B-B14F-4D97-AF65-F5344CB8AC3E}">
        <p14:creationId xmlns:p14="http://schemas.microsoft.com/office/powerpoint/2010/main" val="2959620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86DE7-B39D-4943-B4C4-85890717B777}"/>
              </a:ext>
            </a:extLst>
          </p:cNvPr>
          <p:cNvSpPr>
            <a:spLocks noGrp="1"/>
          </p:cNvSpPr>
          <p:nvPr>
            <p:ph type="title"/>
          </p:nvPr>
        </p:nvSpPr>
        <p:spPr/>
        <p:txBody>
          <a:bodyPr/>
          <a:lstStyle/>
          <a:p>
            <a:r>
              <a:rPr lang="en-US" dirty="0"/>
              <a:t>Proposed Recommendation </a:t>
            </a:r>
          </a:p>
        </p:txBody>
      </p:sp>
      <p:sp>
        <p:nvSpPr>
          <p:cNvPr id="4" name="Slide Number Placeholder 3">
            <a:extLst>
              <a:ext uri="{FF2B5EF4-FFF2-40B4-BE49-F238E27FC236}">
                <a16:creationId xmlns:a16="http://schemas.microsoft.com/office/drawing/2014/main" id="{312052AD-8BBA-4E9F-A368-9DB06F03F6BE}"/>
              </a:ext>
            </a:extLst>
          </p:cNvPr>
          <p:cNvSpPr>
            <a:spLocks noGrp="1"/>
          </p:cNvSpPr>
          <p:nvPr>
            <p:ph type="sldNum" sz="quarter" idx="4"/>
          </p:nvPr>
        </p:nvSpPr>
        <p:spPr/>
        <p:txBody>
          <a:bodyPr/>
          <a:lstStyle/>
          <a:p>
            <a:fld id="{C499C55F-CA5B-44C8-A4A8-BFE5EFFBC94A}" type="slidenum">
              <a:rPr lang="en-US" smtClean="0"/>
              <a:t>4</a:t>
            </a:fld>
            <a:endParaRPr lang="en-US"/>
          </a:p>
        </p:txBody>
      </p:sp>
      <p:sp>
        <p:nvSpPr>
          <p:cNvPr id="5" name="TextBox 4">
            <a:extLst>
              <a:ext uri="{FF2B5EF4-FFF2-40B4-BE49-F238E27FC236}">
                <a16:creationId xmlns:a16="http://schemas.microsoft.com/office/drawing/2014/main" id="{B3E33CB5-0CEB-4D80-9093-39FFFB9B5238}"/>
              </a:ext>
            </a:extLst>
          </p:cNvPr>
          <p:cNvSpPr txBox="1"/>
          <p:nvPr/>
        </p:nvSpPr>
        <p:spPr>
          <a:xfrm>
            <a:off x="137523" y="705177"/>
            <a:ext cx="8558471" cy="5386090"/>
          </a:xfrm>
          <a:prstGeom prst="rect">
            <a:avLst/>
          </a:prstGeom>
          <a:noFill/>
        </p:spPr>
        <p:txBody>
          <a:bodyPr wrap="square" rtlCol="0">
            <a:spAutoFit/>
          </a:bodyPr>
          <a:lstStyle/>
          <a:p>
            <a:r>
              <a:rPr lang="en-US" sz="2400" u="sng" dirty="0"/>
              <a:t>Near Term</a:t>
            </a:r>
          </a:p>
          <a:p>
            <a:pPr marL="457200" indent="-457200">
              <a:buFont typeface="Wingdings" panose="05000000000000000000" pitchFamily="2" charset="2"/>
              <a:buChar char="Ø"/>
            </a:pPr>
            <a:r>
              <a:rPr lang="en-US" sz="2800" dirty="0"/>
              <a:t>DODI 8320.07 NIEM First Language </a:t>
            </a:r>
          </a:p>
          <a:p>
            <a:pPr marL="457200" indent="-457200">
              <a:buFont typeface="Wingdings" panose="05000000000000000000" pitchFamily="2" charset="2"/>
              <a:buChar char="Ø"/>
            </a:pPr>
            <a:r>
              <a:rPr lang="en-US" sz="2800" dirty="0"/>
              <a:t>Publish a NIEM MILOPS CJCSI </a:t>
            </a:r>
          </a:p>
          <a:p>
            <a:pPr marL="914400" lvl="1" indent="-457200">
              <a:buFont typeface="Wingdings" panose="05000000000000000000" pitchFamily="2" charset="2"/>
              <a:buChar char="§"/>
            </a:pPr>
            <a:r>
              <a:rPr lang="en-US" sz="2400" dirty="0"/>
              <a:t>Includes:</a:t>
            </a:r>
          </a:p>
          <a:p>
            <a:pPr marL="1371600" lvl="2" indent="-457200">
              <a:buFont typeface="Wingdings" panose="05000000000000000000" pitchFamily="2" charset="2"/>
              <a:buChar char="v"/>
            </a:pPr>
            <a:r>
              <a:rPr lang="en-US" sz="2400" dirty="0"/>
              <a:t>Referencing MOMs (how to access it; how to use it).</a:t>
            </a:r>
          </a:p>
          <a:p>
            <a:pPr marL="1371600" lvl="2" indent="-457200">
              <a:buFont typeface="Wingdings" panose="05000000000000000000" pitchFamily="2" charset="2"/>
              <a:buChar char="v"/>
            </a:pPr>
            <a:r>
              <a:rPr lang="en-US" sz="2400" dirty="0"/>
              <a:t>MILOPS content utilizing NIEM Open.    </a:t>
            </a:r>
          </a:p>
          <a:p>
            <a:r>
              <a:rPr lang="en-US" sz="2400" u="sng" dirty="0"/>
              <a:t>Mid Term</a:t>
            </a:r>
          </a:p>
          <a:p>
            <a:pPr marL="342900" indent="-342900">
              <a:buFont typeface="Wingdings" panose="05000000000000000000" pitchFamily="2" charset="2"/>
              <a:buChar char="Ø"/>
            </a:pPr>
            <a:r>
              <a:rPr lang="en-US" sz="2400" dirty="0"/>
              <a:t>Publish CJCSM </a:t>
            </a:r>
          </a:p>
          <a:p>
            <a:pPr marL="800100" lvl="1" indent="-342900">
              <a:buFont typeface="Wingdings" panose="05000000000000000000" pitchFamily="2" charset="2"/>
              <a:buChar char="§"/>
            </a:pPr>
            <a:r>
              <a:rPr lang="en-US" sz="2400" dirty="0"/>
              <a:t>Includes:</a:t>
            </a:r>
          </a:p>
          <a:p>
            <a:pPr marL="1257300" lvl="2" indent="-342900">
              <a:buFont typeface="Wingdings" panose="05000000000000000000" pitchFamily="2" charset="2"/>
              <a:buChar char="v"/>
            </a:pPr>
            <a:r>
              <a:rPr lang="en-US" sz="2400" dirty="0"/>
              <a:t>How to implement </a:t>
            </a:r>
            <a:r>
              <a:rPr lang="en-US" sz="2400" dirty="0" err="1"/>
              <a:t>NIEMOpen</a:t>
            </a:r>
            <a:r>
              <a:rPr lang="en-US" sz="2400" dirty="0"/>
              <a:t> and MOMS. </a:t>
            </a:r>
          </a:p>
          <a:p>
            <a:r>
              <a:rPr lang="en-US" sz="2400" u="sng" dirty="0"/>
              <a:t>Long Term</a:t>
            </a:r>
          </a:p>
          <a:p>
            <a:pPr marL="342900" indent="-342900">
              <a:buFont typeface="Wingdings" panose="05000000000000000000" pitchFamily="2" charset="2"/>
              <a:buChar char="Ø"/>
            </a:pPr>
            <a:r>
              <a:rPr lang="en-US" sz="2400" dirty="0"/>
              <a:t>Request change to DISR to add </a:t>
            </a:r>
            <a:r>
              <a:rPr lang="en-US" sz="2400" dirty="0" err="1"/>
              <a:t>NIEMOpen</a:t>
            </a:r>
            <a:r>
              <a:rPr lang="en-US" sz="2400" dirty="0"/>
              <a:t> on the commercial standard list.</a:t>
            </a:r>
          </a:p>
        </p:txBody>
      </p:sp>
    </p:spTree>
    <p:extLst>
      <p:ext uri="{BB962C8B-B14F-4D97-AF65-F5344CB8AC3E}">
        <p14:creationId xmlns:p14="http://schemas.microsoft.com/office/powerpoint/2010/main" val="752875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EAE299-BFF0-469D-9930-CB54A42CC23E}"/>
              </a:ext>
            </a:extLst>
          </p:cNvPr>
          <p:cNvSpPr>
            <a:spLocks noGrp="1"/>
          </p:cNvSpPr>
          <p:nvPr>
            <p:ph type="title"/>
          </p:nvPr>
        </p:nvSpPr>
        <p:spPr>
          <a:xfrm>
            <a:off x="527050" y="2617642"/>
            <a:ext cx="8089900" cy="811358"/>
          </a:xfrm>
        </p:spPr>
        <p:txBody>
          <a:bodyPr/>
          <a:lstStyle/>
          <a:p>
            <a:pPr algn="ctr"/>
            <a:r>
              <a:rPr lang="en-US" dirty="0"/>
              <a:t>BACK UP </a:t>
            </a:r>
          </a:p>
        </p:txBody>
      </p:sp>
      <p:sp>
        <p:nvSpPr>
          <p:cNvPr id="4" name="Slide Number Placeholder 3">
            <a:extLst>
              <a:ext uri="{FF2B5EF4-FFF2-40B4-BE49-F238E27FC236}">
                <a16:creationId xmlns:a16="http://schemas.microsoft.com/office/drawing/2014/main" id="{42AB0270-CB14-4C7F-8C93-334E524B4C91}"/>
              </a:ext>
            </a:extLst>
          </p:cNvPr>
          <p:cNvSpPr>
            <a:spLocks noGrp="1"/>
          </p:cNvSpPr>
          <p:nvPr>
            <p:ph type="sldNum" sz="quarter" idx="4"/>
          </p:nvPr>
        </p:nvSpPr>
        <p:spPr/>
        <p:txBody>
          <a:bodyPr/>
          <a:lstStyle/>
          <a:p>
            <a:fld id="{C499C55F-CA5B-44C8-A4A8-BFE5EFFBC94A}" type="slidenum">
              <a:rPr lang="en-US" smtClean="0"/>
              <a:t>5</a:t>
            </a:fld>
            <a:endParaRPr lang="en-US"/>
          </a:p>
        </p:txBody>
      </p:sp>
    </p:spTree>
    <p:extLst>
      <p:ext uri="{BB962C8B-B14F-4D97-AF65-F5344CB8AC3E}">
        <p14:creationId xmlns:p14="http://schemas.microsoft.com/office/powerpoint/2010/main" val="841582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C59FA-646D-4E23-8F7F-46D338CFE693}"/>
              </a:ext>
            </a:extLst>
          </p:cNvPr>
          <p:cNvSpPr>
            <a:spLocks noGrp="1"/>
          </p:cNvSpPr>
          <p:nvPr>
            <p:ph type="title"/>
          </p:nvPr>
        </p:nvSpPr>
        <p:spPr/>
        <p:txBody>
          <a:bodyPr/>
          <a:lstStyle/>
          <a:p>
            <a:r>
              <a:rPr lang="en-US" dirty="0"/>
              <a:t>Course of actions</a:t>
            </a:r>
          </a:p>
        </p:txBody>
      </p:sp>
      <p:sp>
        <p:nvSpPr>
          <p:cNvPr id="3" name="Slide Number Placeholder 2">
            <a:extLst>
              <a:ext uri="{FF2B5EF4-FFF2-40B4-BE49-F238E27FC236}">
                <a16:creationId xmlns:a16="http://schemas.microsoft.com/office/drawing/2014/main" id="{463D465A-D934-411B-943F-995B8A53398B}"/>
              </a:ext>
            </a:extLst>
          </p:cNvPr>
          <p:cNvSpPr>
            <a:spLocks noGrp="1"/>
          </p:cNvSpPr>
          <p:nvPr>
            <p:ph type="sldNum" sz="quarter" idx="4"/>
          </p:nvPr>
        </p:nvSpPr>
        <p:spPr/>
        <p:txBody>
          <a:bodyPr/>
          <a:lstStyle/>
          <a:p>
            <a:pPr defTabSz="457200"/>
            <a:fld id="{DE814A3B-586F-6741-A578-6A3C03C31D10}" type="slidenum">
              <a:rPr lang="en-US" smtClean="0"/>
              <a:pPr defTabSz="457200"/>
              <a:t>6</a:t>
            </a:fld>
            <a:endParaRPr lang="en-US" dirty="0"/>
          </a:p>
        </p:txBody>
      </p:sp>
      <p:sp>
        <p:nvSpPr>
          <p:cNvPr id="4" name="TextBox 3">
            <a:extLst>
              <a:ext uri="{FF2B5EF4-FFF2-40B4-BE49-F238E27FC236}">
                <a16:creationId xmlns:a16="http://schemas.microsoft.com/office/drawing/2014/main" id="{B92E7B43-DA89-41B9-9166-406896D24177}"/>
              </a:ext>
            </a:extLst>
          </p:cNvPr>
          <p:cNvSpPr txBox="1"/>
          <p:nvPr/>
        </p:nvSpPr>
        <p:spPr>
          <a:xfrm>
            <a:off x="141877" y="624095"/>
            <a:ext cx="9144000" cy="5747727"/>
          </a:xfrm>
          <a:prstGeom prst="rect">
            <a:avLst/>
          </a:prstGeom>
          <a:noFill/>
        </p:spPr>
        <p:txBody>
          <a:bodyPr wrap="square" rtlCol="0">
            <a:spAutoFit/>
          </a:bodyPr>
          <a:lstStyle/>
          <a:p>
            <a:pPr marL="342900" indent="-342900">
              <a:buAutoNum type="arabicPeriod"/>
            </a:pPr>
            <a:r>
              <a:rPr lang="en-US" sz="1750" dirty="0">
                <a:latin typeface="Times New Roman" panose="02020603050405020304" pitchFamily="18" charset="0"/>
                <a:cs typeface="Times New Roman" panose="02020603050405020304" pitchFamily="18" charset="0"/>
              </a:rPr>
              <a:t>Update DODI 8320.07 to reflect NIEM first language. </a:t>
            </a:r>
          </a:p>
          <a:p>
            <a:pPr marL="342900" indent="-342900">
              <a:buAutoNum type="arabicPeriod"/>
            </a:pPr>
            <a:endParaRPr lang="en-US" sz="1750" dirty="0">
              <a:latin typeface="Times New Roman" panose="02020603050405020304" pitchFamily="18" charset="0"/>
              <a:cs typeface="Times New Roman" panose="02020603050405020304" pitchFamily="18" charset="0"/>
            </a:endParaRPr>
          </a:p>
          <a:p>
            <a:pPr marL="342900" indent="-342900">
              <a:buAutoNum type="arabicPeriod"/>
            </a:pPr>
            <a:r>
              <a:rPr lang="en-US" sz="1750" dirty="0">
                <a:latin typeface="Times New Roman" panose="02020603050405020304" pitchFamily="18" charset="0"/>
                <a:cs typeface="Times New Roman" panose="02020603050405020304" pitchFamily="18" charset="0"/>
              </a:rPr>
              <a:t>Publish a DODI that establishes policy for NIEM as a standard. </a:t>
            </a:r>
          </a:p>
          <a:p>
            <a:pPr marL="342900" indent="-342900">
              <a:buAutoNum type="arabicPeriod"/>
            </a:pPr>
            <a:endParaRPr lang="en-US" sz="1750" dirty="0">
              <a:latin typeface="Times New Roman" panose="02020603050405020304" pitchFamily="18" charset="0"/>
              <a:cs typeface="Times New Roman" panose="02020603050405020304" pitchFamily="18" charset="0"/>
            </a:endParaRPr>
          </a:p>
          <a:p>
            <a:pPr marL="342900" indent="-342900">
              <a:buAutoNum type="arabicPeriod"/>
            </a:pPr>
            <a:r>
              <a:rPr lang="en-US" sz="1750" dirty="0">
                <a:latin typeface="Times New Roman" panose="02020603050405020304" pitchFamily="18" charset="0"/>
                <a:cs typeface="Times New Roman" panose="02020603050405020304" pitchFamily="18" charset="0"/>
              </a:rPr>
              <a:t>Publish a DODM that supplements the DODI and provides guidance on implementation of NIEM as a standard. </a:t>
            </a:r>
          </a:p>
          <a:p>
            <a:pPr marL="342900" indent="-342900">
              <a:buAutoNum type="arabicPeriod"/>
            </a:pPr>
            <a:endParaRPr lang="en-US" sz="1750" dirty="0">
              <a:latin typeface="Times New Roman" panose="02020603050405020304" pitchFamily="18" charset="0"/>
              <a:cs typeface="Times New Roman" panose="02020603050405020304" pitchFamily="18" charset="0"/>
            </a:endParaRPr>
          </a:p>
          <a:p>
            <a:pPr marL="342900" indent="-342900">
              <a:buAutoNum type="arabicPeriod"/>
            </a:pPr>
            <a:r>
              <a:rPr lang="en-US" sz="1750" dirty="0">
                <a:latin typeface="Times New Roman" panose="02020603050405020304" pitchFamily="18" charset="0"/>
                <a:cs typeface="Times New Roman" panose="02020603050405020304" pitchFamily="18" charset="0"/>
              </a:rPr>
              <a:t>Request a change in the DISR to add </a:t>
            </a:r>
            <a:r>
              <a:rPr lang="en-US" sz="1750" dirty="0" err="1">
                <a:latin typeface="Times New Roman" panose="02020603050405020304" pitchFamily="18" charset="0"/>
                <a:cs typeface="Times New Roman" panose="02020603050405020304" pitchFamily="18" charset="0"/>
              </a:rPr>
              <a:t>NIEMOpen</a:t>
            </a:r>
            <a:r>
              <a:rPr lang="en-US" sz="1750" dirty="0">
                <a:latin typeface="Times New Roman" panose="02020603050405020304" pitchFamily="18" charset="0"/>
                <a:cs typeface="Times New Roman" panose="02020603050405020304" pitchFamily="18" charset="0"/>
              </a:rPr>
              <a:t> on the list of the commercial standards that</a:t>
            </a:r>
            <a:r>
              <a:rPr lang="en-US" sz="1750" dirty="0">
                <a:highlight>
                  <a:srgbClr val="FFFF00"/>
                </a:highlight>
                <a:latin typeface="Times New Roman" panose="02020603050405020304" pitchFamily="18" charset="0"/>
                <a:cs typeface="Times New Roman" panose="02020603050405020304" pitchFamily="18" charset="0"/>
              </a:rPr>
              <a:t> DOD has to use first. </a:t>
            </a:r>
          </a:p>
          <a:p>
            <a:pPr marL="342900" indent="-342900">
              <a:buAutoNum type="arabicPeriod"/>
            </a:pPr>
            <a:endParaRPr lang="en-US" sz="1750" dirty="0">
              <a:highlight>
                <a:srgbClr val="FFFF00"/>
              </a:highlight>
              <a:latin typeface="Times New Roman" panose="02020603050405020304" pitchFamily="18" charset="0"/>
              <a:cs typeface="Times New Roman" panose="02020603050405020304" pitchFamily="18" charset="0"/>
            </a:endParaRPr>
          </a:p>
          <a:p>
            <a:pPr marL="342900" indent="-342900">
              <a:buAutoNum type="arabicPeriod"/>
            </a:pPr>
            <a:r>
              <a:rPr lang="en-US" sz="1750" dirty="0">
                <a:latin typeface="Times New Roman" panose="02020603050405020304" pitchFamily="18" charset="0"/>
                <a:cs typeface="Times New Roman" panose="02020603050405020304" pitchFamily="18" charset="0"/>
              </a:rPr>
              <a:t>Publish NIEM MILOPS CJCSI </a:t>
            </a:r>
          </a:p>
          <a:p>
            <a:pPr marL="800100" lvl="1" indent="-342900">
              <a:buAutoNum type="arabicPeriod"/>
            </a:pPr>
            <a:r>
              <a:rPr lang="en-US" sz="1750" dirty="0">
                <a:latin typeface="Times New Roman" panose="02020603050405020304" pitchFamily="18" charset="0"/>
                <a:cs typeface="Times New Roman" panose="02020603050405020304" pitchFamily="18" charset="0"/>
              </a:rPr>
              <a:t>Establish policy on NIEM MILOPS and codify MILOPS content</a:t>
            </a:r>
          </a:p>
          <a:p>
            <a:pPr marL="800100" lvl="1" indent="-342900">
              <a:buAutoNum type="arabicPeriod"/>
            </a:pPr>
            <a:r>
              <a:rPr lang="en-US" sz="1750" dirty="0">
                <a:latin typeface="Times New Roman" panose="02020603050405020304" pitchFamily="18" charset="0"/>
                <a:cs typeface="Times New Roman" panose="02020603050405020304" pitchFamily="18" charset="0"/>
              </a:rPr>
              <a:t>Provides brief guidance on how to implement MILOPS content using </a:t>
            </a:r>
            <a:r>
              <a:rPr lang="en-US" sz="1750" dirty="0" err="1">
                <a:latin typeface="Times New Roman" panose="02020603050405020304" pitchFamily="18" charset="0"/>
                <a:cs typeface="Times New Roman" panose="02020603050405020304" pitchFamily="18" charset="0"/>
              </a:rPr>
              <a:t>NIEMOpen</a:t>
            </a:r>
            <a:r>
              <a:rPr lang="en-US" sz="1750" dirty="0">
                <a:latin typeface="Times New Roman" panose="02020603050405020304" pitchFamily="18" charset="0"/>
                <a:cs typeface="Times New Roman" panose="02020603050405020304" pitchFamily="18" charset="0"/>
              </a:rPr>
              <a:t>. </a:t>
            </a:r>
          </a:p>
          <a:p>
            <a:pPr marL="800100" lvl="1" indent="-342900">
              <a:buAutoNum type="arabicPeriod"/>
            </a:pPr>
            <a:endParaRPr lang="en-US" sz="1750" dirty="0">
              <a:latin typeface="Times New Roman" panose="02020603050405020304" pitchFamily="18" charset="0"/>
              <a:cs typeface="Times New Roman" panose="02020603050405020304" pitchFamily="18" charset="0"/>
            </a:endParaRPr>
          </a:p>
          <a:p>
            <a:pPr marL="342900" indent="-342900">
              <a:buAutoNum type="arabicPeriod"/>
            </a:pPr>
            <a:r>
              <a:rPr lang="en-US" sz="1750" dirty="0">
                <a:latin typeface="Times New Roman" panose="02020603050405020304" pitchFamily="18" charset="0"/>
                <a:cs typeface="Times New Roman" panose="02020603050405020304" pitchFamily="18" charset="0"/>
              </a:rPr>
              <a:t>Publish NIEM MILOPS CJCSM </a:t>
            </a:r>
          </a:p>
          <a:p>
            <a:pPr marL="800100" lvl="1" indent="-342900">
              <a:buAutoNum type="arabicPeriod"/>
            </a:pPr>
            <a:r>
              <a:rPr lang="en-US" sz="1750" dirty="0">
                <a:latin typeface="Times New Roman" panose="02020603050405020304" pitchFamily="18" charset="0"/>
                <a:cs typeface="Times New Roman" panose="02020603050405020304" pitchFamily="18" charset="0"/>
              </a:rPr>
              <a:t>Establish policy on NIEM MILOPS and codify MILOPS content </a:t>
            </a:r>
          </a:p>
          <a:p>
            <a:pPr marL="800100" lvl="1" indent="-342900">
              <a:buAutoNum type="arabicPeriod"/>
            </a:pPr>
            <a:r>
              <a:rPr lang="en-US" sz="1750" dirty="0">
                <a:latin typeface="Times New Roman" panose="02020603050405020304" pitchFamily="18" charset="0"/>
                <a:cs typeface="Times New Roman" panose="02020603050405020304" pitchFamily="18" charset="0"/>
              </a:rPr>
              <a:t>Provide detailed guidance on how to implement MILOPS content using </a:t>
            </a:r>
            <a:r>
              <a:rPr lang="en-US" sz="1750" dirty="0" err="1">
                <a:latin typeface="Times New Roman" panose="02020603050405020304" pitchFamily="18" charset="0"/>
                <a:cs typeface="Times New Roman" panose="02020603050405020304" pitchFamily="18" charset="0"/>
              </a:rPr>
              <a:t>NIEMOpen</a:t>
            </a:r>
            <a:r>
              <a:rPr lang="en-US" sz="1750" dirty="0">
                <a:latin typeface="Times New Roman" panose="02020603050405020304" pitchFamily="18" charset="0"/>
                <a:cs typeface="Times New Roman" panose="02020603050405020304" pitchFamily="18" charset="0"/>
              </a:rPr>
              <a:t>. </a:t>
            </a:r>
          </a:p>
          <a:p>
            <a:pPr marL="800100" lvl="1" indent="-342900">
              <a:buAutoNum type="arabicPeriod"/>
            </a:pPr>
            <a:endParaRPr lang="en-US" sz="1750" dirty="0">
              <a:latin typeface="Times New Roman" panose="02020603050405020304" pitchFamily="18" charset="0"/>
              <a:cs typeface="Times New Roman" panose="02020603050405020304" pitchFamily="18" charset="0"/>
            </a:endParaRPr>
          </a:p>
          <a:p>
            <a:pPr marL="342900" indent="-342900">
              <a:buAutoNum type="arabicPeriod"/>
            </a:pPr>
            <a:r>
              <a:rPr lang="en-US" sz="1750" dirty="0">
                <a:latin typeface="Times New Roman" panose="02020603050405020304" pitchFamily="18" charset="0"/>
                <a:cs typeface="Times New Roman" panose="02020603050405020304" pitchFamily="18" charset="0"/>
              </a:rPr>
              <a:t>Publish MIL-STD NIEM MILOPS </a:t>
            </a:r>
          </a:p>
          <a:p>
            <a:pPr marL="800100" lvl="1" indent="-342900">
              <a:buAutoNum type="arabicPeriod"/>
            </a:pPr>
            <a:r>
              <a:rPr lang="en-US" sz="1750" dirty="0">
                <a:latin typeface="Times New Roman" panose="02020603050405020304" pitchFamily="18" charset="0"/>
                <a:cs typeface="Times New Roman" panose="02020603050405020304" pitchFamily="18" charset="0"/>
              </a:rPr>
              <a:t>Establish and clarify military specific requirement based on MILOPS content using/referencing </a:t>
            </a:r>
            <a:r>
              <a:rPr lang="en-US" sz="1750" dirty="0" err="1">
                <a:latin typeface="Times New Roman" panose="02020603050405020304" pitchFamily="18" charset="0"/>
                <a:cs typeface="Times New Roman" panose="02020603050405020304" pitchFamily="18" charset="0"/>
              </a:rPr>
              <a:t>NIEMOpen</a:t>
            </a:r>
            <a:r>
              <a:rPr lang="en-US" sz="175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01147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38EE-4E36-48B6-BCEF-484E14FB74D1}"/>
              </a:ext>
            </a:extLst>
          </p:cNvPr>
          <p:cNvSpPr>
            <a:spLocks noGrp="1"/>
          </p:cNvSpPr>
          <p:nvPr>
            <p:ph type="title"/>
          </p:nvPr>
        </p:nvSpPr>
        <p:spPr/>
        <p:txBody>
          <a:bodyPr/>
          <a:lstStyle/>
          <a:p>
            <a:r>
              <a:rPr lang="en-US" dirty="0"/>
              <a:t>Research / Analysis of different types of documents  </a:t>
            </a:r>
          </a:p>
        </p:txBody>
      </p:sp>
      <p:sp>
        <p:nvSpPr>
          <p:cNvPr id="3" name="Slide Number Placeholder 2">
            <a:extLst>
              <a:ext uri="{FF2B5EF4-FFF2-40B4-BE49-F238E27FC236}">
                <a16:creationId xmlns:a16="http://schemas.microsoft.com/office/drawing/2014/main" id="{51CE89A5-7EBB-40D1-B4E5-5B167FED8062}"/>
              </a:ext>
            </a:extLst>
          </p:cNvPr>
          <p:cNvSpPr>
            <a:spLocks noGrp="1"/>
          </p:cNvSpPr>
          <p:nvPr>
            <p:ph type="sldNum" sz="quarter" idx="4"/>
          </p:nvPr>
        </p:nvSpPr>
        <p:spPr/>
        <p:txBody>
          <a:bodyPr/>
          <a:lstStyle/>
          <a:p>
            <a:pPr defTabSz="457200"/>
            <a:fld id="{DE814A3B-586F-6741-A578-6A3C03C31D10}" type="slidenum">
              <a:rPr lang="en-US" smtClean="0"/>
              <a:pPr defTabSz="457200"/>
              <a:t>7</a:t>
            </a:fld>
            <a:endParaRPr lang="en-US" dirty="0"/>
          </a:p>
        </p:txBody>
      </p:sp>
      <p:graphicFrame>
        <p:nvGraphicFramePr>
          <p:cNvPr id="4" name="Table 4">
            <a:extLst>
              <a:ext uri="{FF2B5EF4-FFF2-40B4-BE49-F238E27FC236}">
                <a16:creationId xmlns:a16="http://schemas.microsoft.com/office/drawing/2014/main" id="{E91D0559-143A-47F1-832B-BB4331269EF1}"/>
              </a:ext>
            </a:extLst>
          </p:cNvPr>
          <p:cNvGraphicFramePr>
            <a:graphicFrameLocks noGrp="1"/>
          </p:cNvGraphicFramePr>
          <p:nvPr>
            <p:extLst>
              <p:ext uri="{D42A27DB-BD31-4B8C-83A1-F6EECF244321}">
                <p14:modId xmlns:p14="http://schemas.microsoft.com/office/powerpoint/2010/main" val="2173901677"/>
              </p:ext>
            </p:extLst>
          </p:nvPr>
        </p:nvGraphicFramePr>
        <p:xfrm>
          <a:off x="41275" y="963759"/>
          <a:ext cx="9061450" cy="5370858"/>
        </p:xfrm>
        <a:graphic>
          <a:graphicData uri="http://schemas.openxmlformats.org/drawingml/2006/table">
            <a:tbl>
              <a:tblPr firstRow="1" bandRow="1">
                <a:tableStyleId>{5C22544A-7EE6-4342-B048-85BDC9FD1C3A}</a:tableStyleId>
              </a:tblPr>
              <a:tblGrid>
                <a:gridCol w="1939925">
                  <a:extLst>
                    <a:ext uri="{9D8B030D-6E8A-4147-A177-3AD203B41FA5}">
                      <a16:colId xmlns:a16="http://schemas.microsoft.com/office/drawing/2014/main" val="581744501"/>
                    </a:ext>
                  </a:extLst>
                </a:gridCol>
                <a:gridCol w="1676400">
                  <a:extLst>
                    <a:ext uri="{9D8B030D-6E8A-4147-A177-3AD203B41FA5}">
                      <a16:colId xmlns:a16="http://schemas.microsoft.com/office/drawing/2014/main" val="2365604073"/>
                    </a:ext>
                  </a:extLst>
                </a:gridCol>
                <a:gridCol w="1752600">
                  <a:extLst>
                    <a:ext uri="{9D8B030D-6E8A-4147-A177-3AD203B41FA5}">
                      <a16:colId xmlns:a16="http://schemas.microsoft.com/office/drawing/2014/main" val="3946493820"/>
                    </a:ext>
                  </a:extLst>
                </a:gridCol>
                <a:gridCol w="1863725">
                  <a:extLst>
                    <a:ext uri="{9D8B030D-6E8A-4147-A177-3AD203B41FA5}">
                      <a16:colId xmlns:a16="http://schemas.microsoft.com/office/drawing/2014/main" val="262031781"/>
                    </a:ext>
                  </a:extLst>
                </a:gridCol>
                <a:gridCol w="1828800">
                  <a:extLst>
                    <a:ext uri="{9D8B030D-6E8A-4147-A177-3AD203B41FA5}">
                      <a16:colId xmlns:a16="http://schemas.microsoft.com/office/drawing/2014/main" val="2492735680"/>
                    </a:ext>
                  </a:extLst>
                </a:gridCol>
              </a:tblGrid>
              <a:tr h="560918">
                <a:tc>
                  <a:txBody>
                    <a:bodyPr/>
                    <a:lstStyle/>
                    <a:p>
                      <a:r>
                        <a:rPr lang="en-US" sz="1400" dirty="0"/>
                        <a:t>DODI</a:t>
                      </a:r>
                    </a:p>
                  </a:txBody>
                  <a:tcPr/>
                </a:tc>
                <a:tc>
                  <a:txBody>
                    <a:bodyPr/>
                    <a:lstStyle/>
                    <a:p>
                      <a:r>
                        <a:rPr lang="en-US" sz="1400" dirty="0"/>
                        <a:t>DODM</a:t>
                      </a:r>
                    </a:p>
                  </a:txBody>
                  <a:tcPr/>
                </a:tc>
                <a:tc>
                  <a:txBody>
                    <a:bodyPr/>
                    <a:lstStyle/>
                    <a:p>
                      <a:r>
                        <a:rPr lang="en-US" sz="1400" dirty="0"/>
                        <a:t>CJCSI</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mn-lt"/>
                          <a:ea typeface="+mn-ea"/>
                          <a:cs typeface="+mn-cs"/>
                        </a:rPr>
                        <a:t>CJCSM</a:t>
                      </a:r>
                    </a:p>
                    <a:p>
                      <a:endParaRPr lang="en-US"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mn-lt"/>
                          <a:ea typeface="+mn-ea"/>
                          <a:cs typeface="+mn-cs"/>
                        </a:rPr>
                        <a:t>MIL-STD</a:t>
                      </a:r>
                    </a:p>
                    <a:p>
                      <a:endParaRPr lang="en-US" dirty="0"/>
                    </a:p>
                  </a:txBody>
                  <a:tcPr/>
                </a:tc>
                <a:extLst>
                  <a:ext uri="{0D108BD9-81ED-4DB2-BD59-A6C34878D82A}">
                    <a16:rowId xmlns:a16="http://schemas.microsoft.com/office/drawing/2014/main" val="3098511454"/>
                  </a:ext>
                </a:extLst>
              </a:tr>
              <a:tr h="767573">
                <a:tc>
                  <a:txBody>
                    <a:bodyPr/>
                    <a:lstStyle/>
                    <a:p>
                      <a:r>
                        <a:rPr lang="en-US" sz="1400" dirty="0"/>
                        <a:t>Establishes DOD Policy </a:t>
                      </a:r>
                    </a:p>
                  </a:txBody>
                  <a:tcPr/>
                </a:tc>
                <a:tc>
                  <a:txBody>
                    <a:bodyPr/>
                    <a:lstStyle/>
                    <a:p>
                      <a:r>
                        <a:rPr lang="en-US" sz="1400" dirty="0"/>
                        <a:t>Establishes Procedures </a:t>
                      </a:r>
                    </a:p>
                  </a:txBody>
                  <a:tcPr/>
                </a:tc>
                <a:tc>
                  <a:txBody>
                    <a:bodyPr/>
                    <a:lstStyle/>
                    <a:p>
                      <a:r>
                        <a:rPr lang="en-US" sz="1400" dirty="0"/>
                        <a:t>Establishes JS Policy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Establishes Procedures </a:t>
                      </a:r>
                    </a:p>
                    <a:p>
                      <a:endParaRPr lang="en-US"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Establishes Procedures</a:t>
                      </a:r>
                    </a:p>
                    <a:p>
                      <a:endParaRPr lang="en-US" dirty="0"/>
                    </a:p>
                  </a:txBody>
                  <a:tcPr/>
                </a:tc>
                <a:extLst>
                  <a:ext uri="{0D108BD9-81ED-4DB2-BD59-A6C34878D82A}">
                    <a16:rowId xmlns:a16="http://schemas.microsoft.com/office/drawing/2014/main" val="2315791629"/>
                  </a:ext>
                </a:extLst>
              </a:tr>
              <a:tr h="1535145">
                <a:tc>
                  <a:txBody>
                    <a:bodyPr/>
                    <a:lstStyle/>
                    <a:p>
                      <a:r>
                        <a:rPr lang="en-US" sz="1400" dirty="0"/>
                        <a:t>Currently for NIEM DODI 8320.07 requires a waiver process. </a:t>
                      </a:r>
                    </a:p>
                  </a:txBody>
                  <a:tcPr/>
                </a:tc>
                <a:tc>
                  <a:txBody>
                    <a:bodyPr/>
                    <a:lstStyle/>
                    <a:p>
                      <a:r>
                        <a:rPr lang="en-US" sz="1400" dirty="0"/>
                        <a:t>Supplements the DODI 8320.07 – used to enforce and establish waiver procedures from the DODI. </a:t>
                      </a:r>
                    </a:p>
                  </a:txBody>
                  <a:tcPr/>
                </a:tc>
                <a:tc>
                  <a:txBody>
                    <a:bodyPr/>
                    <a:lstStyle/>
                    <a:p>
                      <a:r>
                        <a:rPr lang="en-US" sz="1400" dirty="0"/>
                        <a:t>Clarifies National &amp; DOD Policy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Clarifies National &amp; DOD Policy </a:t>
                      </a:r>
                    </a:p>
                    <a:p>
                      <a:endParaRPr lang="en-US"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Clarifies Military Unique / Military specific requirement </a:t>
                      </a:r>
                    </a:p>
                    <a:p>
                      <a:endParaRPr lang="en-US" dirty="0"/>
                    </a:p>
                  </a:txBody>
                  <a:tcPr/>
                </a:tc>
                <a:extLst>
                  <a:ext uri="{0D108BD9-81ED-4DB2-BD59-A6C34878D82A}">
                    <a16:rowId xmlns:a16="http://schemas.microsoft.com/office/drawing/2014/main" val="4290369239"/>
                  </a:ext>
                </a:extLst>
              </a:tr>
              <a:tr h="1328491">
                <a:tc>
                  <a:txBody>
                    <a:bodyPr/>
                    <a:lstStyle/>
                    <a:p>
                      <a:r>
                        <a:rPr lang="en-US" sz="1400" dirty="0"/>
                        <a:t>Governs &amp; Regulates activities &amp; missions across the defense enterprise</a:t>
                      </a:r>
                    </a:p>
                  </a:txBody>
                  <a:tcPr/>
                </a:tc>
                <a:tc>
                  <a:txBody>
                    <a:bodyPr/>
                    <a:lstStyle/>
                    <a:p>
                      <a:r>
                        <a:rPr lang="en-US" sz="1400" dirty="0"/>
                        <a:t>Requires to update the DODI 8320.07 to reference DODM </a:t>
                      </a:r>
                    </a:p>
                  </a:txBody>
                  <a:tcPr/>
                </a:tc>
                <a:tc>
                  <a:txBody>
                    <a:bodyPr/>
                    <a:lstStyle/>
                    <a:p>
                      <a:r>
                        <a:rPr lang="en-US" sz="1400" dirty="0"/>
                        <a:t>Establishes guidance to Services, CCMDs, defense agencies.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Establishes guidance to Services, CCMDs, defense agencies.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r>
                        <a:rPr kumimoji="0" lang="en-US" sz="1400" b="0" i="0" u="none" strike="noStrike" kern="1200" cap="none" spc="0" normalizeH="0" baseline="0" dirty="0">
                          <a:ln>
                            <a:noFill/>
                          </a:ln>
                          <a:solidFill>
                            <a:prstClr val="black"/>
                          </a:solidFill>
                          <a:effectLst/>
                          <a:uLnTx/>
                          <a:uFillTx/>
                          <a:latin typeface="+mn-lt"/>
                          <a:ea typeface="+mn-ea"/>
                          <a:cs typeface="+mn-cs"/>
                        </a:rPr>
                        <a:t>Defines consistent procedures on how to conduct technical or technical management functions. </a:t>
                      </a:r>
                    </a:p>
                  </a:txBody>
                  <a:tcPr/>
                </a:tc>
                <a:extLst>
                  <a:ext uri="{0D108BD9-81ED-4DB2-BD59-A6C34878D82A}">
                    <a16:rowId xmlns:a16="http://schemas.microsoft.com/office/drawing/2014/main" val="647705292"/>
                  </a:ext>
                </a:extLst>
              </a:tr>
              <a:tr h="1092513">
                <a:tc>
                  <a:txBody>
                    <a:bodyPr/>
                    <a:lstStyle/>
                    <a:p>
                      <a:r>
                        <a:rPr lang="en-US" sz="1400" kern="1200" dirty="0">
                          <a:solidFill>
                            <a:schemeClr val="dk1"/>
                          </a:solidFill>
                          <a:latin typeface="+mn-lt"/>
                          <a:ea typeface="+mn-ea"/>
                          <a:cs typeface="+mn-cs"/>
                        </a:rPr>
                        <a:t>JS J6 DSD ghost writes them &amp; coordinates with OSD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JS J6 DSD ghost writes them &amp; coordinates with OSD </a:t>
                      </a:r>
                    </a:p>
                  </a:txBody>
                  <a:tcPr/>
                </a:tc>
                <a:tc>
                  <a:txBody>
                    <a:bodyPr/>
                    <a:lstStyle/>
                    <a:p>
                      <a:r>
                        <a:rPr lang="en-US" sz="1400" dirty="0"/>
                        <a:t>Aligns with Interoperability 6200 series CJCSIs</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74565947"/>
                  </a:ext>
                </a:extLst>
              </a:tr>
            </a:tbl>
          </a:graphicData>
        </a:graphic>
      </p:graphicFrame>
    </p:spTree>
    <p:extLst>
      <p:ext uri="{BB962C8B-B14F-4D97-AF65-F5344CB8AC3E}">
        <p14:creationId xmlns:p14="http://schemas.microsoft.com/office/powerpoint/2010/main" val="2475451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499C55F-CA5B-44C8-A4A8-BFE5EFFBC94A}" type="slidenum">
              <a:rPr lang="en-US" smtClean="0"/>
              <a:t>8</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50" y="0"/>
            <a:ext cx="9054899" cy="6858000"/>
          </a:xfrm>
          <a:prstGeom prst="rect">
            <a:avLst/>
          </a:prstGeom>
        </p:spPr>
      </p:pic>
    </p:spTree>
    <p:extLst>
      <p:ext uri="{BB962C8B-B14F-4D97-AF65-F5344CB8AC3E}">
        <p14:creationId xmlns:p14="http://schemas.microsoft.com/office/powerpoint/2010/main" val="2474912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54F23-770A-4EA3-9B06-6C665C7B02CA}"/>
              </a:ext>
            </a:extLst>
          </p:cNvPr>
          <p:cNvSpPr>
            <a:spLocks noGrp="1"/>
          </p:cNvSpPr>
          <p:nvPr>
            <p:ph type="title"/>
          </p:nvPr>
        </p:nvSpPr>
        <p:spPr/>
        <p:txBody>
          <a:bodyPr/>
          <a:lstStyle/>
          <a:p>
            <a:r>
              <a:rPr lang="en-US" dirty="0"/>
              <a:t>DOD Issuance Process </a:t>
            </a:r>
          </a:p>
        </p:txBody>
      </p:sp>
      <p:sp>
        <p:nvSpPr>
          <p:cNvPr id="4" name="Slide Number Placeholder 3">
            <a:extLst>
              <a:ext uri="{FF2B5EF4-FFF2-40B4-BE49-F238E27FC236}">
                <a16:creationId xmlns:a16="http://schemas.microsoft.com/office/drawing/2014/main" id="{A8E7806A-A13C-40F5-AC4A-773CE267EA39}"/>
              </a:ext>
            </a:extLst>
          </p:cNvPr>
          <p:cNvSpPr>
            <a:spLocks noGrp="1"/>
          </p:cNvSpPr>
          <p:nvPr>
            <p:ph type="sldNum" sz="quarter" idx="12"/>
          </p:nvPr>
        </p:nvSpPr>
        <p:spPr/>
        <p:txBody>
          <a:bodyPr/>
          <a:lstStyle/>
          <a:p>
            <a:fld id="{C499C55F-CA5B-44C8-A4A8-BFE5EFFBC94A}" type="slidenum">
              <a:rPr lang="en-US" smtClean="0"/>
              <a:t>9</a:t>
            </a:fld>
            <a:endParaRPr lang="en-US"/>
          </a:p>
        </p:txBody>
      </p:sp>
      <p:pic>
        <p:nvPicPr>
          <p:cNvPr id="1026" name="Picture 2" descr="Issuance Process Graphic">
            <a:extLst>
              <a:ext uri="{FF2B5EF4-FFF2-40B4-BE49-F238E27FC236}">
                <a16:creationId xmlns:a16="http://schemas.microsoft.com/office/drawing/2014/main" id="{BDD745A1-7455-4A33-9F33-D1B176B681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3" y="2890838"/>
            <a:ext cx="9096375" cy="107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97342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IEM-WHIT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theme>
</file>

<file path=ppt/theme/theme5.xml><?xml version="1.0" encoding="utf-8"?>
<a:theme xmlns:a="http://schemas.openxmlformats.org/drawingml/2006/main" name="2_Office Theme">
  <a:themeElements>
    <a:clrScheme name="NEIM">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8DDF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NIEM Course Theme">
  <a:themeElements>
    <a:clrScheme name="Custom 15">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0085BB"/>
      </a:hlink>
      <a:folHlink>
        <a:srgbClr val="4066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b="1" dirty="0" smtClean="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niem.potx" id="{AD814B6C-4B78-4CC2-B9EB-AF705E2B6800}" vid="{D741B6B8-6488-4587-9A48-83506E619DC5}"/>
    </a:ext>
  </a:extLst>
</a:theme>
</file>

<file path=ppt/theme/theme8.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Unclassified Slid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05F1B8EE2AECE3489B19A8F821D34419" ma:contentTypeVersion="13" ma:contentTypeDescription="Create a new document." ma:contentTypeScope="" ma:versionID="75c7a6e7a0ef2937778c1da0b04030b7">
  <xsd:schema xmlns:xsd="http://www.w3.org/2001/XMLSchema" xmlns:xs="http://www.w3.org/2001/XMLSchema" xmlns:p="http://schemas.microsoft.com/office/2006/metadata/properties" xmlns:ns2="3d2a8960-8fa0-4e6e-9c75-b1be4456006e" xmlns:ns3="1ccadb67-4672-4934-8b85-5e73dfe42563" targetNamespace="http://schemas.microsoft.com/office/2006/metadata/properties" ma:root="true" ma:fieldsID="411dafc4c5f1def4b122f9267cc605ff" ns2:_="" ns3:_="">
    <xsd:import namespace="3d2a8960-8fa0-4e6e-9c75-b1be4456006e"/>
    <xsd:import namespace="1ccadb67-4672-4934-8b85-5e73dfe4256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element ref="ns2:MediaLengthInSeconds" minOccurs="0"/>
                <xsd:element ref="ns2:ProjectorEv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2a8960-8fa0-4e6e-9c75-b1be445600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c871f771-ab78-46b7-810c-7667649bb902"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ProjectorEvent" ma:index="20" nillable="true" ma:displayName="Project or Event" ma:format="Dropdown" ma:internalName="ProjectorEvent">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cadb67-4672-4934-8b85-5e73dfe42563"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689af31b-fea4-407a-85d1-f4d75f1eb6c8}" ma:internalName="TaxCatchAll" ma:showField="CatchAllData" ma:web="1ccadb67-4672-4934-8b85-5e73dfe425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TaxCatchAll xmlns="1ccadb67-4672-4934-8b85-5e73dfe42563" xsi:nil="true"/>
    <lcf76f155ced4ddcb4097134ff3c332f xmlns="3d2a8960-8fa0-4e6e-9c75-b1be4456006e">
      <Terms xmlns="http://schemas.microsoft.com/office/infopath/2007/PartnerControls"/>
    </lcf76f155ced4ddcb4097134ff3c332f>
    <MediaLengthInSeconds xmlns="3d2a8960-8fa0-4e6e-9c75-b1be4456006e" xsi:nil="true"/>
    <ProjectorEvent xmlns="3d2a8960-8fa0-4e6e-9c75-b1be4456006e" xsi:nil="true"/>
  </documentManagement>
</p:properties>
</file>

<file path=customXml/itemProps1.xml><?xml version="1.0" encoding="utf-8"?>
<ds:datastoreItem xmlns:ds="http://schemas.openxmlformats.org/officeDocument/2006/customXml" ds:itemID="{B41C8686-43D5-4B2F-828D-271B4C7C8965}">
  <ds:schemaRefs>
    <ds:schemaRef ds:uri="http://schemas.microsoft.com/sharepoint/events"/>
  </ds:schemaRefs>
</ds:datastoreItem>
</file>

<file path=customXml/itemProps2.xml><?xml version="1.0" encoding="utf-8"?>
<ds:datastoreItem xmlns:ds="http://schemas.openxmlformats.org/officeDocument/2006/customXml" ds:itemID="{19E3BE36-5BC0-409A-B476-F124AF3C0E70}"/>
</file>

<file path=customXml/itemProps3.xml><?xml version="1.0" encoding="utf-8"?>
<ds:datastoreItem xmlns:ds="http://schemas.openxmlformats.org/officeDocument/2006/customXml" ds:itemID="{07CA44A3-6B00-4DB9-8E92-21A2DC5CE920}">
  <ds:schemaRefs>
    <ds:schemaRef ds:uri="http://schemas.microsoft.com/sharepoint/v3/contenttype/forms"/>
  </ds:schemaRefs>
</ds:datastoreItem>
</file>

<file path=customXml/itemProps4.xml><?xml version="1.0" encoding="utf-8"?>
<ds:datastoreItem xmlns:ds="http://schemas.openxmlformats.org/officeDocument/2006/customXml" ds:itemID="{1F0240E5-87D3-48A9-9930-A4AC96EF206A}">
  <ds:schemaRefs>
    <ds:schemaRef ds:uri="http://schemas.microsoft.com/office/2006/documentManagement/types"/>
    <ds:schemaRef ds:uri="http://purl.org/dc/elements/1.1/"/>
    <ds:schemaRef ds:uri="http://www.w3.org/XML/1998/namespace"/>
    <ds:schemaRef ds:uri="http://purl.org/dc/dcmitype/"/>
    <ds:schemaRef ds:uri="http://purl.org/dc/terms/"/>
    <ds:schemaRef ds:uri="http://schemas.microsoft.com/office/infopath/2007/PartnerControls"/>
    <ds:schemaRef ds:uri="http://schemas.openxmlformats.org/package/2006/metadata/core-properties"/>
    <ds:schemaRef ds:uri="aeda0243-be46-4d9c-b4de-ca89c3d1b083"/>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21102</TotalTime>
  <Words>1784</Words>
  <Application>Microsoft Office PowerPoint</Application>
  <PresentationFormat>On-screen Show (4:3)</PresentationFormat>
  <Paragraphs>190</Paragraphs>
  <Slides>16</Slides>
  <Notes>14</Notes>
  <HiddenSlides>0</HiddenSlides>
  <MMClips>0</MMClips>
  <ScaleCrop>false</ScaleCrop>
  <HeadingPairs>
    <vt:vector size="6" baseType="variant">
      <vt:variant>
        <vt:lpstr>Fonts Used</vt:lpstr>
      </vt:variant>
      <vt:variant>
        <vt:i4>9</vt:i4>
      </vt:variant>
      <vt:variant>
        <vt:lpstr>Theme</vt:lpstr>
      </vt:variant>
      <vt:variant>
        <vt:i4>9</vt:i4>
      </vt:variant>
      <vt:variant>
        <vt:lpstr>Slide Titles</vt:lpstr>
      </vt:variant>
      <vt:variant>
        <vt:i4>16</vt:i4>
      </vt:variant>
    </vt:vector>
  </HeadingPairs>
  <TitlesOfParts>
    <vt:vector size="34" baseType="lpstr">
      <vt:lpstr>Arial</vt:lpstr>
      <vt:lpstr>Calibri</vt:lpstr>
      <vt:lpstr>Calibri Light</vt:lpstr>
      <vt:lpstr>Franklin Gothic Medium Cond</vt:lpstr>
      <vt:lpstr>Helvetica Neue</vt:lpstr>
      <vt:lpstr>Palatino</vt:lpstr>
      <vt:lpstr>Times New Roman</vt:lpstr>
      <vt:lpstr>Tw Cen MT</vt:lpstr>
      <vt:lpstr>Wingdings</vt:lpstr>
      <vt:lpstr>Custom Design</vt:lpstr>
      <vt:lpstr>NIEM-WHITE</vt:lpstr>
      <vt:lpstr>Office Theme</vt:lpstr>
      <vt:lpstr>1_Office Theme</vt:lpstr>
      <vt:lpstr>2_Office Theme</vt:lpstr>
      <vt:lpstr>1_Custom Design</vt:lpstr>
      <vt:lpstr>NIEM Course Theme</vt:lpstr>
      <vt:lpstr>2_Custom Design</vt:lpstr>
      <vt:lpstr>Unclassified Slide Template</vt:lpstr>
      <vt:lpstr>PowerPoint Presentation</vt:lpstr>
      <vt:lpstr>Outline </vt:lpstr>
      <vt:lpstr>Purpose / bluf</vt:lpstr>
      <vt:lpstr>Proposed Recommendation </vt:lpstr>
      <vt:lpstr>BACK UP </vt:lpstr>
      <vt:lpstr>Course of actions</vt:lpstr>
      <vt:lpstr>Research / Analysis of different types of documents  </vt:lpstr>
      <vt:lpstr>PowerPoint Presentation</vt:lpstr>
      <vt:lpstr>DOD Issuance Process </vt:lpstr>
      <vt:lpstr>Overview of CJCS Directives</vt:lpstr>
      <vt:lpstr>Benefits </vt:lpstr>
      <vt:lpstr>Why not a DODI?</vt:lpstr>
      <vt:lpstr>Issues </vt:lpstr>
      <vt:lpstr>Purpose </vt:lpstr>
      <vt:lpstr>Recommendations </vt:lpstr>
      <vt:lpstr>PURPOSE </vt:lpstr>
    </vt:vector>
  </TitlesOfParts>
  <Company>Joint Chiefs of Staff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NIEM MilOps Configuration Control Board (CCB)</dc:title>
  <dc:creator>Klucznik, Frank W. CTR JCS J6 DD C4 DSD</dc:creator>
  <cp:lastModifiedBy>Farrington, Lavdjola CIV JS J6 (USA)</cp:lastModifiedBy>
  <cp:revision>1168</cp:revision>
  <cp:lastPrinted>2022-09-28T14:41:22Z</cp:lastPrinted>
  <dcterms:created xsi:type="dcterms:W3CDTF">2014-02-27T19:13:17Z</dcterms:created>
  <dcterms:modified xsi:type="dcterms:W3CDTF">2022-09-28T18:10:06Z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0x01010005F1B8EE2AECE3489B19A8F821D34419</vt:lpwstr>
  </property>
  <property fmtid="{D5CDD505-2E9C-101B-9397-08002B2CF9AE}" pid="3" name="MediaServiceImageTags">
    <vt:lpwstr/>
  </property>
  <property fmtid="{D5CDD505-2E9C-101B-9397-08002B2CF9AE}" pid="4" name="Order">
    <vt:r8>62800</vt:r8>
  </property>
  <property fmtid="{D5CDD505-2E9C-101B-9397-08002B2CF9AE}" pid="5" name="xd_Signature">
    <vt:bool>false</vt:bool>
  </property>
  <property fmtid="{D5CDD505-2E9C-101B-9397-08002B2CF9AE}" pid="6" name="xd_ProgID">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y fmtid="{D5CDD505-2E9C-101B-9397-08002B2CF9AE}" pid="12" name="TriggerFlowInfo">
    <vt:lpwstr/>
  </property>
</Properties>
</file>