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theme/theme8.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5"/>
    <p:sldMasterId id="2147483681" r:id="rId6"/>
    <p:sldMasterId id="2147483722" r:id="rId7"/>
    <p:sldMasterId id="2147483740" r:id="rId8"/>
    <p:sldMasterId id="2147483755" r:id="rId9"/>
    <p:sldMasterId id="2147483775" r:id="rId10"/>
    <p:sldMasterId id="2147483787" r:id="rId11"/>
    <p:sldMasterId id="2147483874" r:id="rId12"/>
    <p:sldMasterId id="2147483889" r:id="rId13"/>
  </p:sldMasterIdLst>
  <p:notesMasterIdLst>
    <p:notesMasterId r:id="rId24"/>
  </p:notesMasterIdLst>
  <p:handoutMasterIdLst>
    <p:handoutMasterId r:id="rId25"/>
  </p:handoutMasterIdLst>
  <p:sldIdLst>
    <p:sldId id="256" r:id="rId14"/>
    <p:sldId id="262" r:id="rId15"/>
    <p:sldId id="277" r:id="rId16"/>
    <p:sldId id="269" r:id="rId17"/>
    <p:sldId id="264" r:id="rId18"/>
    <p:sldId id="282" r:id="rId19"/>
    <p:sldId id="276" r:id="rId20"/>
    <p:sldId id="258" r:id="rId21"/>
    <p:sldId id="280" r:id="rId22"/>
    <p:sldId id="279" r:id="rId2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lley, Beth L CIV JS J6 (USA)" initials="SBLCJJ(" lastIdx="0" clrIdx="0">
    <p:extLst>
      <p:ext uri="{19B8F6BF-5375-455C-9EA6-DF929625EA0E}">
        <p15:presenceInfo xmlns:p15="http://schemas.microsoft.com/office/powerpoint/2012/main" userId="Smalley, Beth L CIV JS J6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99"/>
    <a:srgbClr val="FFCC66"/>
    <a:srgbClr val="CCCCFF"/>
    <a:srgbClr val="80F8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36121" autoAdjust="0"/>
  </p:normalViewPr>
  <p:slideViewPr>
    <p:cSldViewPr>
      <p:cViewPr varScale="1">
        <p:scale>
          <a:sx n="41" d="100"/>
          <a:sy n="41" d="100"/>
        </p:scale>
        <p:origin x="3744"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20" d="100"/>
          <a:sy n="120" d="100"/>
        </p:scale>
        <p:origin x="-89" y="-63"/>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theme" Target="theme/theme1.xml"/><Relationship Id="rId24" Type="http://schemas.openxmlformats.org/officeDocument/2006/relationships/notesMaster" Target="notesMasters/notesMaster1.xml"/><Relationship Id="rId6" Type="http://schemas.openxmlformats.org/officeDocument/2006/relationships/slideMaster" Target="slideMasters/slideMaster2.xml"/><Relationship Id="rId11" Type="http://schemas.openxmlformats.org/officeDocument/2006/relationships/slideMaster" Target="slideMasters/slideMaster7.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viewProps" Target="viewProps.xml"/><Relationship Id="rId10" Type="http://schemas.openxmlformats.org/officeDocument/2006/relationships/slideMaster" Target="slideMasters/slideMaster6.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9" y="0"/>
            <a:ext cx="3037840" cy="463407"/>
          </a:xfrm>
          <a:prstGeom prst="rect">
            <a:avLst/>
          </a:prstGeom>
        </p:spPr>
        <p:txBody>
          <a:bodyPr vert="horz" lIns="91440" tIns="45720" rIns="91440" bIns="45720" rtlCol="0"/>
          <a:lstStyle>
            <a:lvl1pPr algn="r">
              <a:defRPr sz="1200"/>
            </a:lvl1pPr>
          </a:lstStyle>
          <a:p>
            <a:fld id="{7706E460-B1CE-420F-BFB1-5682B7293FF0}" type="datetimeFigureOut">
              <a:rPr lang="en-US" smtClean="0"/>
              <a:t>10/18/2022</a:t>
            </a:fld>
            <a:endParaRPr lang="en-US" dirty="0"/>
          </a:p>
        </p:txBody>
      </p:sp>
      <p:sp>
        <p:nvSpPr>
          <p:cNvPr id="4" name="Footer Placeholder 3"/>
          <p:cNvSpPr>
            <a:spLocks noGrp="1"/>
          </p:cNvSpPr>
          <p:nvPr>
            <p:ph type="ftr" sz="quarter" idx="2"/>
          </p:nvPr>
        </p:nvSpPr>
        <p:spPr>
          <a:xfrm>
            <a:off x="0" y="8772669"/>
            <a:ext cx="3037840" cy="46340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772669"/>
            <a:ext cx="3037840" cy="463406"/>
          </a:xfrm>
          <a:prstGeom prst="rect">
            <a:avLst/>
          </a:prstGeom>
        </p:spPr>
        <p:txBody>
          <a:bodyPr vert="horz" lIns="91440" tIns="45720" rIns="91440" bIns="45720" rtlCol="0" anchor="b"/>
          <a:lstStyle>
            <a:lvl1pPr algn="r">
              <a:defRPr sz="1200"/>
            </a:lvl1pPr>
          </a:lstStyle>
          <a:p>
            <a:fld id="{C8BE528B-7CC5-4FCC-A917-F06599ABAB43}" type="slidenum">
              <a:rPr lang="en-US" smtClean="0"/>
              <a:t>‹#›</a:t>
            </a:fld>
            <a:endParaRPr lang="en-US" dirty="0"/>
          </a:p>
        </p:txBody>
      </p:sp>
    </p:spTree>
    <p:extLst>
      <p:ext uri="{BB962C8B-B14F-4D97-AF65-F5344CB8AC3E}">
        <p14:creationId xmlns:p14="http://schemas.microsoft.com/office/powerpoint/2010/main" val="146511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9" y="0"/>
            <a:ext cx="3037840" cy="461804"/>
          </a:xfrm>
          <a:prstGeom prst="rect">
            <a:avLst/>
          </a:prstGeom>
        </p:spPr>
        <p:txBody>
          <a:bodyPr vert="horz" lIns="91440" tIns="45720" rIns="91440" bIns="45720" rtlCol="0"/>
          <a:lstStyle>
            <a:lvl1pPr algn="r">
              <a:defRPr sz="1200"/>
            </a:lvl1pPr>
          </a:lstStyle>
          <a:p>
            <a:fld id="{9FCBA8E7-D8FF-408B-B3EF-2069F5E18C1F}" type="datetimeFigureOut">
              <a:rPr lang="en-US" smtClean="0"/>
              <a:pPr/>
              <a:t>10/18/2022</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772669"/>
            <a:ext cx="3037840" cy="461804"/>
          </a:xfrm>
          <a:prstGeom prst="rect">
            <a:avLst/>
          </a:prstGeom>
        </p:spPr>
        <p:txBody>
          <a:bodyPr vert="horz" lIns="91440" tIns="45720" rIns="91440" bIns="45720" rtlCol="0" anchor="b"/>
          <a:lstStyle>
            <a:lvl1pPr algn="r">
              <a:defRPr sz="1200"/>
            </a:lvl1pPr>
          </a:lstStyle>
          <a:p>
            <a:fld id="{AC209DD0-2FFA-4D90-9F07-F4D71DA5B9CD}" type="slidenum">
              <a:rPr lang="en-US" smtClean="0"/>
              <a:pPr/>
              <a:t>‹#›</a:t>
            </a:fld>
            <a:endParaRPr lang="en-US" dirty="0"/>
          </a:p>
        </p:txBody>
      </p:sp>
    </p:spTree>
    <p:extLst>
      <p:ext uri="{BB962C8B-B14F-4D97-AF65-F5344CB8AC3E}">
        <p14:creationId xmlns:p14="http://schemas.microsoft.com/office/powerpoint/2010/main" val="56010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1</a:t>
            </a:fld>
            <a:endParaRPr lang="en-US" dirty="0"/>
          </a:p>
        </p:txBody>
      </p:sp>
    </p:spTree>
    <p:extLst>
      <p:ext uri="{BB962C8B-B14F-4D97-AF65-F5344CB8AC3E}">
        <p14:creationId xmlns:p14="http://schemas.microsoft.com/office/powerpoint/2010/main" val="132618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2</a:t>
            </a:fld>
            <a:endParaRPr lang="en-US" dirty="0"/>
          </a:p>
        </p:txBody>
      </p:sp>
    </p:spTree>
    <p:extLst>
      <p:ext uri="{BB962C8B-B14F-4D97-AF65-F5344CB8AC3E}">
        <p14:creationId xmlns:p14="http://schemas.microsoft.com/office/powerpoint/2010/main" val="1014161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3</a:t>
            </a:fld>
            <a:endParaRPr lang="en-US" dirty="0"/>
          </a:p>
        </p:txBody>
      </p:sp>
    </p:spTree>
    <p:extLst>
      <p:ext uri="{BB962C8B-B14F-4D97-AF65-F5344CB8AC3E}">
        <p14:creationId xmlns:p14="http://schemas.microsoft.com/office/powerpoint/2010/main" val="264359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 Term: </a:t>
            </a:r>
          </a:p>
          <a:p>
            <a:r>
              <a:rPr lang="en-US" dirty="0"/>
              <a:t>     - First work the process to update the DODI NIEM language. </a:t>
            </a:r>
          </a:p>
          <a:p>
            <a:r>
              <a:rPr lang="en-US" dirty="0"/>
              <a:t>       Currently it states to “consider NIEM”. Will work on changing this to “ b. In accordance with DoD CIO Memorandum, and except as required otherwise by law or       </a:t>
            </a:r>
          </a:p>
          <a:p>
            <a:r>
              <a:rPr lang="en-US" dirty="0"/>
              <a:t>       DOD policy, NIEM must be used for all information exchanges created. If NIEM does not meet the requirements than organizations must submit a waiver.” </a:t>
            </a:r>
          </a:p>
          <a:p>
            <a:endParaRPr lang="en-US" dirty="0"/>
          </a:p>
          <a:p>
            <a:r>
              <a:rPr lang="en-US" dirty="0"/>
              <a:t>   - Then work on writing a CJCSI for MILOPS Domain referencing NIEM Open and MOMS content. </a:t>
            </a:r>
          </a:p>
          <a:p>
            <a:r>
              <a:rPr lang="en-US" dirty="0"/>
              <a:t>     This will provide more specification / clarification to the DODI. </a:t>
            </a:r>
          </a:p>
          <a:p>
            <a:r>
              <a:rPr lang="en-US" dirty="0"/>
              <a:t>      MILOPS Domain sponsors and manages the CJCSI as well as the waiver program. </a:t>
            </a:r>
          </a:p>
          <a:p>
            <a:r>
              <a:rPr lang="en-US" dirty="0"/>
              <a:t>      Annual review after the first 2 years. </a:t>
            </a:r>
          </a:p>
          <a:p>
            <a:r>
              <a:rPr lang="en-US" dirty="0"/>
              <a:t>      Republish after 5 years. </a:t>
            </a:r>
          </a:p>
          <a:p>
            <a:r>
              <a:rPr lang="en-US" dirty="0"/>
              <a:t>      This would be CJCSI #6243.01 which will align with the interoperability  CJCSIs 6200 series. </a:t>
            </a:r>
          </a:p>
          <a:p>
            <a:r>
              <a:rPr lang="en-US"/>
              <a:t>     - </a:t>
            </a:r>
            <a:r>
              <a:rPr lang="en-US" dirty="0"/>
              <a:t>In the CJCSI, we will reference that there will be a waiver program / process. </a:t>
            </a:r>
          </a:p>
          <a:p>
            <a:r>
              <a:rPr lang="en-US" dirty="0"/>
              <a:t>Mid Term: </a:t>
            </a:r>
          </a:p>
          <a:p>
            <a:r>
              <a:rPr lang="en-US" dirty="0"/>
              <a:t>    - Once a CJCSI and the DODI have been complete. We will work on writing a CJCSM to provide guidance on how to implement MILOPS content using NIEM. </a:t>
            </a:r>
          </a:p>
          <a:p>
            <a:r>
              <a:rPr lang="en-US" dirty="0"/>
              <a:t>     - In the CJCSM, we ill include the process for providing a statement of use of NIEM or the waiver process. </a:t>
            </a:r>
          </a:p>
          <a:p>
            <a:endParaRPr lang="en-US" dirty="0"/>
          </a:p>
          <a:p>
            <a:r>
              <a:rPr lang="en-US" dirty="0"/>
              <a:t>Long Term: </a:t>
            </a:r>
          </a:p>
          <a:p>
            <a:r>
              <a:rPr lang="en-US" dirty="0"/>
              <a:t>     - When NIEMOpen and its model, framework, and specifications become official standards within OASIS, NIST, …… we will submit NIEMOpen in the DISR. </a:t>
            </a:r>
          </a:p>
          <a:p>
            <a:r>
              <a:rPr lang="en-US" dirty="0"/>
              <a:t>    - Enforce organizations when submitting data related capabilities to provide a statement of use of NIEM or a waiver. </a:t>
            </a:r>
          </a:p>
        </p:txBody>
      </p:sp>
      <p:sp>
        <p:nvSpPr>
          <p:cNvPr id="4" name="Slide Number Placeholder 3"/>
          <p:cNvSpPr>
            <a:spLocks noGrp="1"/>
          </p:cNvSpPr>
          <p:nvPr>
            <p:ph type="sldNum" sz="quarter" idx="5"/>
          </p:nvPr>
        </p:nvSpPr>
        <p:spPr/>
        <p:txBody>
          <a:bodyPr/>
          <a:lstStyle/>
          <a:p>
            <a:fld id="{AC209DD0-2FFA-4D90-9F07-F4D71DA5B9CD}" type="slidenum">
              <a:rPr lang="en-US" smtClean="0"/>
              <a:pPr/>
              <a:t>4</a:t>
            </a:fld>
            <a:endParaRPr lang="en-US" dirty="0"/>
          </a:p>
        </p:txBody>
      </p:sp>
    </p:spTree>
    <p:extLst>
      <p:ext uri="{BB962C8B-B14F-4D97-AF65-F5344CB8AC3E}">
        <p14:creationId xmlns:p14="http://schemas.microsoft.com/office/powerpoint/2010/main" val="1638039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5</a:t>
            </a:fld>
            <a:endParaRPr lang="en-US" dirty="0"/>
          </a:p>
        </p:txBody>
      </p:sp>
    </p:spTree>
    <p:extLst>
      <p:ext uri="{BB962C8B-B14F-4D97-AF65-F5344CB8AC3E}">
        <p14:creationId xmlns:p14="http://schemas.microsoft.com/office/powerpoint/2010/main" val="297042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Helvetica Neue"/>
              </a:rPr>
              <a:t>The Chairman uses Instructions, Notices, Manuals and Guides -- collectively called "directives" -- to clarify National and DOD policy and provide guidance to the Services, combatant commands, and defense agencies in accomplishing certain missions. Chairman's instructions, manuals, and notices convey CJCS policy that does not contain joint doctrine or concern employment of the forces in joint operations.</a:t>
            </a:r>
          </a:p>
          <a:p>
            <a:endParaRPr lang="en-US" b="0" i="0" dirty="0">
              <a:solidFill>
                <a:srgbClr val="444444"/>
              </a:solidFill>
              <a:effectLst/>
              <a:latin typeface="Helvetica Neue"/>
            </a:endParaRPr>
          </a:p>
          <a:p>
            <a:r>
              <a:rPr lang="en-US" b="0" i="0" dirty="0">
                <a:solidFill>
                  <a:srgbClr val="444444"/>
                </a:solidFill>
                <a:effectLst/>
                <a:latin typeface="Helvetica Neue"/>
              </a:rPr>
              <a:t>For MIL_STD: in regards to commercial products, it is recommended to first consider using or developing a non-Government standard or including DOD-requirements in an existing non-Government standard. If that will not meet the need, consider developing or revising a commercial item description. </a:t>
            </a:r>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7</a:t>
            </a:fld>
            <a:endParaRPr lang="en-US" dirty="0"/>
          </a:p>
        </p:txBody>
      </p:sp>
    </p:spTree>
    <p:extLst>
      <p:ext uri="{BB962C8B-B14F-4D97-AF65-F5344CB8AC3E}">
        <p14:creationId xmlns:p14="http://schemas.microsoft.com/office/powerpoint/2010/main" val="349966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8</a:t>
            </a:fld>
            <a:endParaRPr lang="en-US" dirty="0"/>
          </a:p>
        </p:txBody>
      </p:sp>
    </p:spTree>
    <p:extLst>
      <p:ext uri="{BB962C8B-B14F-4D97-AF65-F5344CB8AC3E}">
        <p14:creationId xmlns:p14="http://schemas.microsoft.com/office/powerpoint/2010/main" val="952967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9</a:t>
            </a:fld>
            <a:endParaRPr lang="en-US" dirty="0"/>
          </a:p>
        </p:txBody>
      </p:sp>
    </p:spTree>
    <p:extLst>
      <p:ext uri="{BB962C8B-B14F-4D97-AF65-F5344CB8AC3E}">
        <p14:creationId xmlns:p14="http://schemas.microsoft.com/office/powerpoint/2010/main" val="1228401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Helvetica Neue"/>
              </a:rPr>
              <a:t>Joint Doctrine – Does not establish policy</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10</a:t>
            </a:fld>
            <a:endParaRPr lang="en-US" dirty="0"/>
          </a:p>
        </p:txBody>
      </p:sp>
    </p:spTree>
    <p:extLst>
      <p:ext uri="{BB962C8B-B14F-4D97-AF65-F5344CB8AC3E}">
        <p14:creationId xmlns:p14="http://schemas.microsoft.com/office/powerpoint/2010/main" val="1624588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317069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423845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2152233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5" name="Picture 4" descr="BG-tit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5109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4800" b="1" i="0" spc="-150">
                <a:solidFill>
                  <a:schemeClr val="tx1">
                    <a:lumMod val="50000"/>
                  </a:schemeClr>
                </a:solidFill>
                <a:latin typeface="Arial" panose="020B0604020202020204" pitchFamily="34" charset="0"/>
                <a:cs typeface="Arial" panose="020B0604020202020204" pitchFamily="34" charset="0"/>
              </a:defRPr>
            </a:lvl1pPr>
          </a:lstStyle>
          <a:p>
            <a:r>
              <a:rPr lang="en-US" dirty="0"/>
              <a:t>SUBTITLE SLIDE</a:t>
            </a:r>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chemeClr val="tx1">
                    <a:lumMod val="5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781641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89900" cy="811358"/>
          </a:xfrm>
          <a:prstGeom prst="rect">
            <a:avLst/>
          </a:prstGeom>
        </p:spPr>
        <p:txBody>
          <a:bodyPr lIns="0" tIns="0" rIns="0" bIns="0" anchor="t" anchorCtr="0"/>
          <a:lstStyle>
            <a:lvl1pPr algn="r">
              <a:lnSpc>
                <a:spcPct val="80000"/>
              </a:lnSpc>
              <a:defRPr sz="3200" b="1" i="0" spc="-80">
                <a:solidFill>
                  <a:schemeClr val="tx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412683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914400" y="152400"/>
            <a:ext cx="8089900" cy="1420403"/>
          </a:xfrm>
          <a:prstGeom prst="rect">
            <a:avLst/>
          </a:prstGeom>
        </p:spPr>
        <p:txBody>
          <a:bodyPr lIns="0" tIns="0" rIns="0" bIns="0" anchor="t" anchorCtr="0"/>
          <a:lstStyle>
            <a:lvl1pPr algn="r">
              <a:lnSpc>
                <a:spcPct val="80000"/>
              </a:lnSpc>
              <a:defRPr sz="3200" b="1" i="0" spc="-80">
                <a:solidFill>
                  <a:schemeClr val="tx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226201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entagon.PNG"/>
          <p:cNvPicPr>
            <a:picLocks noChangeAspect="1"/>
          </p:cNvPicPr>
          <p:nvPr/>
        </p:nvPicPr>
        <p:blipFill>
          <a:blip r:embed="rId2" cstate="print">
            <a:duotone>
              <a:schemeClr val="bg2">
                <a:shade val="45000"/>
                <a:satMod val="135000"/>
              </a:schemeClr>
              <a:prstClr val="white"/>
            </a:duotone>
            <a:lum bright="6000" contrast="4000"/>
          </a:blip>
          <a:stretch>
            <a:fillRect/>
          </a:stretch>
        </p:blipFill>
        <p:spPr>
          <a:xfrm>
            <a:off x="533400" y="838398"/>
            <a:ext cx="8229600" cy="4051495"/>
          </a:xfrm>
          <a:prstGeom prst="rect">
            <a:avLst/>
          </a:prstGeom>
          <a:effectLst>
            <a:outerShdw blurRad="50800" dist="50800" dir="5400000" algn="ctr" rotWithShape="0">
              <a:srgbClr val="000000">
                <a:alpha val="0"/>
              </a:srgbClr>
            </a:outerShdw>
          </a:effectLst>
        </p:spPr>
      </p:pic>
      <p:grpSp>
        <p:nvGrpSpPr>
          <p:cNvPr id="5" name="Group 20"/>
          <p:cNvGrpSpPr>
            <a:grpSpLocks/>
          </p:cNvGrpSpPr>
          <p:nvPr userDrawn="1"/>
        </p:nvGrpSpPr>
        <p:grpSpPr bwMode="auto">
          <a:xfrm>
            <a:off x="0" y="150"/>
            <a:ext cx="9144000" cy="2354461"/>
            <a:chOff x="0" y="0"/>
            <a:chExt cx="9144000" cy="2354017"/>
          </a:xfrm>
        </p:grpSpPr>
        <p:sp>
          <p:nvSpPr>
            <p:cNvPr id="6" name="Rectangle 5"/>
            <p:cNvSpPr/>
            <p:nvPr/>
          </p:nvSpPr>
          <p:spPr>
            <a:xfrm>
              <a:off x="0" y="0"/>
              <a:ext cx="9144000" cy="1371937"/>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7" name="Rectangle 6"/>
            <p:cNvSpPr/>
            <p:nvPr/>
          </p:nvSpPr>
          <p:spPr>
            <a:xfrm flipV="1">
              <a:off x="533703" y="1310929"/>
              <a:ext cx="4038297" cy="46128"/>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8" name="Rectangle 7"/>
            <p:cNvSpPr/>
            <p:nvPr userDrawn="1"/>
          </p:nvSpPr>
          <p:spPr>
            <a:xfrm rot="10800000" flipV="1">
              <a:off x="4565952" y="1310929"/>
              <a:ext cx="4038298" cy="44640"/>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pic>
          <p:nvPicPr>
            <p:cNvPr id="9" name="Picture 11" descr="600px-United_States_Department_of_Defense_Seal_svg.png"/>
            <p:cNvPicPr>
              <a:picLocks noChangeAspect="1"/>
            </p:cNvPicPr>
            <p:nvPr/>
          </p:nvPicPr>
          <p:blipFill>
            <a:blip r:embed="rId3" cstate="print"/>
            <a:srcRect/>
            <a:stretch>
              <a:fillRect/>
            </a:stretch>
          </p:blipFill>
          <p:spPr bwMode="auto">
            <a:xfrm>
              <a:off x="3637723" y="575429"/>
              <a:ext cx="1868554" cy="1778588"/>
            </a:xfrm>
            <a:prstGeom prst="rect">
              <a:avLst/>
            </a:prstGeom>
            <a:noFill/>
            <a:ln w="9525">
              <a:noFill/>
              <a:miter lim="800000"/>
              <a:headEnd/>
              <a:tailEnd/>
            </a:ln>
          </p:spPr>
        </p:pic>
      </p:grpSp>
      <p:sp>
        <p:nvSpPr>
          <p:cNvPr id="10" name="TextBox 9"/>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
        <p:nvSpPr>
          <p:cNvPr id="11" name="TextBox 10"/>
          <p:cNvSpPr txBox="1"/>
          <p:nvPr userDrawn="1"/>
        </p:nvSpPr>
        <p:spPr>
          <a:xfrm>
            <a:off x="3637724" y="7"/>
            <a:ext cx="1868554" cy="340817"/>
          </a:xfrm>
          <a:prstGeom prst="rect">
            <a:avLst/>
          </a:prstGeom>
          <a:noFill/>
        </p:spPr>
        <p:txBody>
          <a:bodyPr wrap="square" lIns="89732" tIns="44871" rIns="89732" bIns="44871">
            <a:spAutoFit/>
          </a:bodyPr>
          <a:lstStyle/>
          <a:p>
            <a:pPr algn="ctr" defTabSz="897333">
              <a:defRPr/>
            </a:pPr>
            <a:r>
              <a:rPr lang="en-US" sz="1600" dirty="0">
                <a:solidFill>
                  <a:prstClr val="white"/>
                </a:solidFill>
                <a:sym typeface="Palatino" charset="0"/>
              </a:rPr>
              <a:t>Unclassified</a:t>
            </a:r>
          </a:p>
        </p:txBody>
      </p:sp>
      <p:sp>
        <p:nvSpPr>
          <p:cNvPr id="2" name="Title 1"/>
          <p:cNvSpPr>
            <a:spLocks noGrp="1"/>
          </p:cNvSpPr>
          <p:nvPr>
            <p:ph type="ctrTitle"/>
          </p:nvPr>
        </p:nvSpPr>
        <p:spPr>
          <a:xfrm>
            <a:off x="990601" y="2667212"/>
            <a:ext cx="7162800" cy="1470025"/>
          </a:xfrm>
        </p:spPr>
        <p:txBody>
          <a:bodyPr/>
          <a:lstStyle>
            <a:lvl1pPr>
              <a:defRPr b="1">
                <a:solidFill>
                  <a:schemeClr val="accent1">
                    <a:lumMod val="75000"/>
                  </a:schemeClr>
                </a:solidFill>
              </a:defRPr>
            </a:lvl1pPr>
          </a:lstStyle>
          <a:p>
            <a:r>
              <a:rPr lang="en-US"/>
              <a:t>Click to edit Master title style</a:t>
            </a:r>
          </a:p>
        </p:txBody>
      </p:sp>
      <p:sp>
        <p:nvSpPr>
          <p:cNvPr id="3" name="Subtitle 2"/>
          <p:cNvSpPr>
            <a:spLocks noGrp="1"/>
          </p:cNvSpPr>
          <p:nvPr>
            <p:ph type="subTitle" idx="1"/>
          </p:nvPr>
        </p:nvSpPr>
        <p:spPr>
          <a:xfrm>
            <a:off x="1600200" y="4114800"/>
            <a:ext cx="5943600" cy="1447800"/>
          </a:xfrm>
        </p:spPr>
        <p:txBody>
          <a:bodyPr>
            <a:normAutofit/>
          </a:bodyPr>
          <a:lstStyle>
            <a:lvl1pPr marL="0" indent="0" algn="ctr">
              <a:buNone/>
              <a:defRPr sz="2800">
                <a:solidFill>
                  <a:schemeClr val="tx1">
                    <a:tint val="75000"/>
                  </a:schemeClr>
                </a:solidFill>
              </a:defRPr>
            </a:lvl1pPr>
            <a:lvl2pPr marL="448667" indent="0" algn="ctr">
              <a:buNone/>
              <a:defRPr>
                <a:solidFill>
                  <a:schemeClr val="tx1">
                    <a:tint val="75000"/>
                  </a:schemeClr>
                </a:solidFill>
              </a:defRPr>
            </a:lvl2pPr>
            <a:lvl3pPr marL="897333" indent="0" algn="ctr">
              <a:buNone/>
              <a:defRPr>
                <a:solidFill>
                  <a:schemeClr val="tx1">
                    <a:tint val="75000"/>
                  </a:schemeClr>
                </a:solidFill>
              </a:defRPr>
            </a:lvl3pPr>
            <a:lvl4pPr marL="1345978" indent="0" algn="ctr">
              <a:buNone/>
              <a:defRPr>
                <a:solidFill>
                  <a:schemeClr val="tx1">
                    <a:tint val="75000"/>
                  </a:schemeClr>
                </a:solidFill>
              </a:defRPr>
            </a:lvl4pPr>
            <a:lvl5pPr marL="1794674" indent="0" algn="ctr">
              <a:buNone/>
              <a:defRPr>
                <a:solidFill>
                  <a:schemeClr val="tx1">
                    <a:tint val="75000"/>
                  </a:schemeClr>
                </a:solidFill>
              </a:defRPr>
            </a:lvl5pPr>
            <a:lvl6pPr marL="2243330" indent="0" algn="ctr">
              <a:buNone/>
              <a:defRPr>
                <a:solidFill>
                  <a:schemeClr val="tx1">
                    <a:tint val="75000"/>
                  </a:schemeClr>
                </a:solidFill>
              </a:defRPr>
            </a:lvl6pPr>
            <a:lvl7pPr marL="2691988" indent="0" algn="ctr">
              <a:buNone/>
              <a:defRPr>
                <a:solidFill>
                  <a:schemeClr val="tx1">
                    <a:tint val="75000"/>
                  </a:schemeClr>
                </a:solidFill>
              </a:defRPr>
            </a:lvl7pPr>
            <a:lvl8pPr marL="3140684" indent="0" algn="ctr">
              <a:buNone/>
              <a:defRPr>
                <a:solidFill>
                  <a:schemeClr val="tx1">
                    <a:tint val="75000"/>
                  </a:schemeClr>
                </a:solidFill>
              </a:defRPr>
            </a:lvl8pPr>
            <a:lvl9pPr marL="358933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6032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5"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cxnSp>
        <p:nvCxnSpPr>
          <p:cNvPr id="6" name="Straight Connector 5"/>
          <p:cNvCxnSpPr/>
          <p:nvPr userDrawn="1"/>
        </p:nvCxnSpPr>
        <p:spPr>
          <a:xfrm>
            <a:off x="0" y="6417469"/>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Picture 6"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252585"/>
            <a:ext cx="422511" cy="402168"/>
          </a:xfrm>
          <a:prstGeom prst="rect">
            <a:avLst/>
          </a:prstGeom>
        </p:spPr>
      </p:pic>
      <p:sp>
        <p:nvSpPr>
          <p:cNvPr id="9" name="TextBox 8"/>
          <p:cNvSpPr txBox="1"/>
          <p:nvPr userDrawn="1"/>
        </p:nvSpPr>
        <p:spPr>
          <a:xfrm>
            <a:off x="2744362" y="0"/>
            <a:ext cx="3684758" cy="279044"/>
          </a:xfrm>
          <a:prstGeom prst="rect">
            <a:avLst/>
          </a:prstGeom>
          <a:noFill/>
        </p:spPr>
        <p:txBody>
          <a:bodyPr wrap="square" lIns="89732" tIns="44871" rIns="89732" bIns="44871">
            <a:spAutoFit/>
          </a:bodyPr>
          <a:lstStyle/>
          <a:p>
            <a:pPr algn="ct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2" y="152400"/>
            <a:ext cx="7039429" cy="1143000"/>
          </a:xfrm>
        </p:spPr>
        <p:txBody>
          <a:bodyPr>
            <a:normAutofit/>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525963"/>
          </a:xfrm>
        </p:spPr>
        <p:txBody>
          <a:bodyPr/>
          <a:lstStyle>
            <a:lvl1pPr>
              <a:spcBef>
                <a:spcPts val="1200"/>
              </a:spcBef>
              <a:defRPr>
                <a:solidFill>
                  <a:srgbClr val="4F4F4F"/>
                </a:solidFill>
              </a:defRPr>
            </a:lvl1pPr>
            <a:lvl2pPr>
              <a:spcBef>
                <a:spcPts val="0"/>
              </a:spcBef>
              <a:defRPr>
                <a:solidFill>
                  <a:srgbClr val="4F4F4F"/>
                </a:solidFill>
              </a:defRPr>
            </a:lvl2pPr>
            <a:lvl3pPr>
              <a:spcBef>
                <a:spcPts val="0"/>
              </a:spcBef>
              <a:defRPr>
                <a:solidFill>
                  <a:srgbClr val="4F4F4F"/>
                </a:solidFill>
              </a:defRPr>
            </a:lvl3pPr>
            <a:lvl4pPr>
              <a:spcBef>
                <a:spcPts val="0"/>
              </a:spcBef>
              <a:defRPr>
                <a:solidFill>
                  <a:srgbClr val="4F4F4F"/>
                </a:solidFill>
              </a:defRPr>
            </a:lvl4pPr>
            <a:lvl5pPr>
              <a:spcBef>
                <a:spcPts val="0"/>
              </a:spcBef>
              <a:defRPr>
                <a:solidFill>
                  <a:srgbClr val="4F4F4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AD6E5C4E-AC1C-4CD0-85F0-1B066395D227}" type="slidenum">
              <a:rPr lang="en-US" smtClean="0"/>
              <a:pPr>
                <a:defRPr/>
              </a:pPr>
              <a:t>‹#›</a:t>
            </a:fld>
            <a:endParaRPr lang="en-US" dirty="0"/>
          </a:p>
        </p:txBody>
      </p:sp>
      <p:sp>
        <p:nvSpPr>
          <p:cNvPr id="12" name="TextBox 11"/>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3793380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4"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sp>
        <p:nvSpPr>
          <p:cNvPr id="6" name="TextBox 5"/>
          <p:cNvSpPr txBox="1"/>
          <p:nvPr userDrawn="1"/>
        </p:nvSpPr>
        <p:spPr>
          <a:xfrm>
            <a:off x="3991428" y="7"/>
            <a:ext cx="931422" cy="275284"/>
          </a:xfrm>
          <a:prstGeom prst="rect">
            <a:avLst/>
          </a:prstGeom>
          <a:noFill/>
        </p:spPr>
        <p:txBody>
          <a:bodyPr wrap="none" lIns="89732" tIns="44871" rIns="89732" bIns="44871">
            <a:spAutoFit/>
          </a:bodyPr>
          <a:lstStyle/>
          <a:p>
            <a:pP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6" y="0"/>
            <a:ext cx="7039428" cy="1143000"/>
          </a:xfrm>
        </p:spPr>
        <p:txBody>
          <a:bodyPr>
            <a:normAutofit/>
          </a:bodyPr>
          <a:lstStyle>
            <a:lvl1pPr algn="ctr">
              <a:defRPr sz="3200">
                <a:solidFill>
                  <a:schemeClr val="bg1"/>
                </a:solidFill>
              </a:defRPr>
            </a:lvl1pPr>
          </a:lstStyle>
          <a:p>
            <a:r>
              <a:rPr lang="en-US" dirty="0"/>
              <a:t>Click to edit Master title style</a:t>
            </a:r>
          </a:p>
        </p:txBody>
      </p:sp>
      <p:sp>
        <p:nvSpPr>
          <p:cNvPr id="7"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6A395214-18D4-446F-9937-4336723C41FF}" type="slidenum">
              <a:rPr lang="en-US" smtClean="0"/>
              <a:pPr>
                <a:defRPr/>
              </a:pPr>
              <a:t>‹#›</a:t>
            </a:fld>
            <a:endParaRPr lang="en-US" dirty="0"/>
          </a:p>
        </p:txBody>
      </p:sp>
      <p:sp>
        <p:nvSpPr>
          <p:cNvPr id="8" name="TextBox 7"/>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422625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4" name="Rectangle 3"/>
          <p:cNvSpPr/>
          <p:nvPr/>
        </p:nvSpPr>
        <p:spPr>
          <a:xfrm flipV="1">
            <a:off x="533712" y="1158092"/>
            <a:ext cx="4038297"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5" name="Rectangle 4"/>
          <p:cNvSpPr/>
          <p:nvPr userDrawn="1"/>
        </p:nvSpPr>
        <p:spPr>
          <a:xfrm rot="10800000" flipV="1">
            <a:off x="4565961" y="1158092"/>
            <a:ext cx="4038298"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6" name="Picture 9" descr="600px-United_States_Department_of_Defense_Seal_svg.png"/>
          <p:cNvPicPr>
            <a:picLocks noChangeAspect="1"/>
          </p:cNvPicPr>
          <p:nvPr/>
        </p:nvPicPr>
        <p:blipFill>
          <a:blip r:embed="rId2" cstate="print"/>
          <a:srcRect/>
          <a:stretch>
            <a:fillRect/>
          </a:stretch>
        </p:blipFill>
        <p:spPr bwMode="auto">
          <a:xfrm>
            <a:off x="119441" y="89448"/>
            <a:ext cx="1041702" cy="991195"/>
          </a:xfrm>
          <a:prstGeom prst="rect">
            <a:avLst/>
          </a:prstGeom>
          <a:noFill/>
          <a:ln w="9525">
            <a:noFill/>
            <a:miter lim="800000"/>
            <a:headEnd/>
            <a:tailEnd/>
          </a:ln>
        </p:spPr>
      </p:pic>
      <p:cxnSp>
        <p:nvCxnSpPr>
          <p:cNvPr id="7" name="Straight Connector 6"/>
          <p:cNvCxnSpPr/>
          <p:nvPr userDrawn="1"/>
        </p:nvCxnSpPr>
        <p:spPr>
          <a:xfrm>
            <a:off x="0" y="6229945"/>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063524"/>
            <a:ext cx="422511" cy="402168"/>
          </a:xfrm>
          <a:prstGeom prst="rect">
            <a:avLst/>
          </a:prstGeom>
        </p:spPr>
      </p:pic>
      <p:sp>
        <p:nvSpPr>
          <p:cNvPr id="10" name="TextBox 9"/>
          <p:cNvSpPr txBox="1"/>
          <p:nvPr userDrawn="1"/>
        </p:nvSpPr>
        <p:spPr>
          <a:xfrm>
            <a:off x="3991517" y="7"/>
            <a:ext cx="1176682" cy="336840"/>
          </a:xfrm>
          <a:prstGeom prst="rect">
            <a:avLst/>
          </a:prstGeom>
          <a:noFill/>
        </p:spPr>
        <p:txBody>
          <a:bodyPr wrap="none" lIns="89732" tIns="44871" rIns="89732" bIns="44871">
            <a:spAutoFit/>
          </a:bodyPr>
          <a:lstStyle/>
          <a:p>
            <a:pPr defTabSz="897333">
              <a:defRPr/>
            </a:pPr>
            <a:r>
              <a:rPr lang="en-US" sz="1600" dirty="0">
                <a:solidFill>
                  <a:prstClr val="white"/>
                </a:solidFill>
                <a:sym typeface="Palatino" charset="0"/>
              </a:rPr>
              <a:t>Unclassified</a:t>
            </a:r>
          </a:p>
        </p:txBody>
      </p:sp>
      <p:sp>
        <p:nvSpPr>
          <p:cNvPr id="2" name="Title 1"/>
          <p:cNvSpPr>
            <a:spLocks noGrp="1"/>
          </p:cNvSpPr>
          <p:nvPr>
            <p:ph type="title"/>
          </p:nvPr>
        </p:nvSpPr>
        <p:spPr>
          <a:xfrm>
            <a:off x="1219200" y="0"/>
            <a:ext cx="7924800" cy="1143000"/>
          </a:xfrm>
        </p:spPr>
        <p:txBody>
          <a:bodyPr>
            <a:normAutofit/>
          </a:bodyPr>
          <a:lstStyle>
            <a:lvl1pPr algn="l">
              <a:defRPr sz="3600" b="0">
                <a:solidFill>
                  <a:schemeClr val="bg1"/>
                </a:solidFill>
              </a:defRPr>
            </a:lvl1pPr>
          </a:lstStyle>
          <a:p>
            <a:r>
              <a:rPr lang="en-US" dirty="0"/>
              <a:t>Click to edit Master title style</a:t>
            </a:r>
          </a:p>
        </p:txBody>
      </p:sp>
      <p:sp>
        <p:nvSpPr>
          <p:cNvPr id="11" name="Date Placeholder 27"/>
          <p:cNvSpPr>
            <a:spLocks noGrp="1"/>
          </p:cNvSpPr>
          <p:nvPr userDrawn="1">
            <p:ph type="dt" sz="half" idx="10"/>
          </p:nvPr>
        </p:nvSpPr>
        <p:spPr/>
        <p:txBody>
          <a:bodyPr/>
          <a:lstStyle>
            <a:lvl1pPr>
              <a:defRPr>
                <a:latin typeface="Palatino" charset="0"/>
              </a:defRPr>
            </a:lvl1pPr>
          </a:lstStyle>
          <a:p>
            <a:pPr>
              <a:defRPr/>
            </a:pPr>
            <a:endParaRPr lang="en-US" dirty="0"/>
          </a:p>
        </p:txBody>
      </p:sp>
      <p:sp>
        <p:nvSpPr>
          <p:cNvPr id="12" name="Slide Number Placeholder 28"/>
          <p:cNvSpPr>
            <a:spLocks noGrp="1"/>
          </p:cNvSpPr>
          <p:nvPr userDrawn="1">
            <p:ph type="sldNum" sz="quarter" idx="11"/>
          </p:nvPr>
        </p:nvSpPr>
        <p:spPr/>
        <p:txBody>
          <a:bodyPr/>
          <a:lstStyle>
            <a:lvl1pPr>
              <a:defRPr sz="1600">
                <a:solidFill>
                  <a:srgbClr val="7F7F7F"/>
                </a:solidFill>
                <a:latin typeface="+mj-lt"/>
              </a:defRPr>
            </a:lvl1pPr>
          </a:lstStyle>
          <a:p>
            <a:pPr>
              <a:defRPr/>
            </a:pPr>
            <a:fld id="{D0FD7E8F-73D5-4B60-A622-0429C567B3C5}" type="slidenum">
              <a:rPr lang="en-US" smtClean="0"/>
              <a:pPr>
                <a:defRPr/>
              </a:pPr>
              <a:t>‹#›</a:t>
            </a:fld>
            <a:endParaRPr lang="en-US" dirty="0"/>
          </a:p>
        </p:txBody>
      </p:sp>
      <p:sp>
        <p:nvSpPr>
          <p:cNvPr id="13" name="TextBox 12"/>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3328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2443317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atin typeface="+mj-lt"/>
              </a:defRPr>
            </a:lvl1pPr>
          </a:lstStyle>
          <a:p>
            <a:pPr>
              <a:defRPr/>
            </a:pPr>
            <a:fld id="{52B8334A-01C0-4D1D-AC08-EA336B3530BE}" type="slidenum">
              <a:rPr lang="en-US" smtClean="0"/>
              <a:pPr>
                <a:defRPr/>
              </a:pPr>
              <a:t>‹#›</a:t>
            </a:fld>
            <a:endParaRPr lang="en-US" dirty="0"/>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350199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Palatino"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atin typeface="+mj-lt"/>
              </a:defRPr>
            </a:lvl1pPr>
          </a:lstStyle>
          <a:p>
            <a:pPr>
              <a:defRPr/>
            </a:pPr>
            <a:fld id="{C6CCDBC9-5B17-4658-BADA-96216741C750}" type="slidenum">
              <a:rPr lang="en-US" smtClean="0"/>
              <a:pPr>
                <a:defRPr/>
              </a:pPr>
              <a:t>‹#›</a:t>
            </a:fld>
            <a:endParaRPr lang="en-US" dirty="0"/>
          </a:p>
        </p:txBody>
      </p:sp>
      <p:sp>
        <p:nvSpPr>
          <p:cNvPr id="7" name="TextBox 6"/>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38189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853977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685150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80192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0462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39602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541122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3864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BF661B2E-1441-4224-BC2F-DA9DA98061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8706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1570069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entagon.PNG"/>
          <p:cNvPicPr>
            <a:picLocks noChangeAspect="1"/>
          </p:cNvPicPr>
          <p:nvPr/>
        </p:nvPicPr>
        <p:blipFill>
          <a:blip r:embed="rId2" cstate="print">
            <a:duotone>
              <a:schemeClr val="bg2">
                <a:shade val="45000"/>
                <a:satMod val="135000"/>
              </a:schemeClr>
              <a:prstClr val="white"/>
            </a:duotone>
            <a:lum bright="6000" contrast="4000"/>
          </a:blip>
          <a:stretch>
            <a:fillRect/>
          </a:stretch>
        </p:blipFill>
        <p:spPr>
          <a:xfrm>
            <a:off x="533400" y="838398"/>
            <a:ext cx="8229600" cy="4051495"/>
          </a:xfrm>
          <a:prstGeom prst="rect">
            <a:avLst/>
          </a:prstGeom>
          <a:effectLst>
            <a:outerShdw blurRad="50800" dist="50800" dir="5400000" algn="ctr" rotWithShape="0">
              <a:srgbClr val="000000">
                <a:alpha val="0"/>
              </a:srgbClr>
            </a:outerShdw>
          </a:effectLst>
        </p:spPr>
      </p:pic>
      <p:grpSp>
        <p:nvGrpSpPr>
          <p:cNvPr id="5" name="Group 20"/>
          <p:cNvGrpSpPr>
            <a:grpSpLocks/>
          </p:cNvGrpSpPr>
          <p:nvPr userDrawn="1"/>
        </p:nvGrpSpPr>
        <p:grpSpPr bwMode="auto">
          <a:xfrm>
            <a:off x="0" y="150"/>
            <a:ext cx="9144000" cy="2354461"/>
            <a:chOff x="0" y="0"/>
            <a:chExt cx="9144000" cy="2354017"/>
          </a:xfrm>
        </p:grpSpPr>
        <p:sp>
          <p:nvSpPr>
            <p:cNvPr id="6" name="Rectangle 5"/>
            <p:cNvSpPr/>
            <p:nvPr/>
          </p:nvSpPr>
          <p:spPr>
            <a:xfrm>
              <a:off x="0" y="0"/>
              <a:ext cx="9144000" cy="1371937"/>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7" name="Rectangle 6"/>
            <p:cNvSpPr/>
            <p:nvPr/>
          </p:nvSpPr>
          <p:spPr>
            <a:xfrm flipV="1">
              <a:off x="533703" y="1310929"/>
              <a:ext cx="4038297" cy="46128"/>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8" name="Rectangle 7"/>
            <p:cNvSpPr/>
            <p:nvPr userDrawn="1"/>
          </p:nvSpPr>
          <p:spPr>
            <a:xfrm rot="10800000" flipV="1">
              <a:off x="4565952" y="1310929"/>
              <a:ext cx="4038298" cy="44640"/>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pic>
          <p:nvPicPr>
            <p:cNvPr id="9" name="Picture 11" descr="600px-United_States_Department_of_Defense_Seal_svg.png"/>
            <p:cNvPicPr>
              <a:picLocks noChangeAspect="1"/>
            </p:cNvPicPr>
            <p:nvPr/>
          </p:nvPicPr>
          <p:blipFill>
            <a:blip r:embed="rId3" cstate="print"/>
            <a:srcRect/>
            <a:stretch>
              <a:fillRect/>
            </a:stretch>
          </p:blipFill>
          <p:spPr bwMode="auto">
            <a:xfrm>
              <a:off x="3637723" y="575429"/>
              <a:ext cx="1868554" cy="1778588"/>
            </a:xfrm>
            <a:prstGeom prst="rect">
              <a:avLst/>
            </a:prstGeom>
            <a:noFill/>
            <a:ln w="9525">
              <a:noFill/>
              <a:miter lim="800000"/>
              <a:headEnd/>
              <a:tailEnd/>
            </a:ln>
          </p:spPr>
        </p:pic>
      </p:grpSp>
      <p:sp>
        <p:nvSpPr>
          <p:cNvPr id="10" name="TextBox 9"/>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
        <p:nvSpPr>
          <p:cNvPr id="11" name="TextBox 10"/>
          <p:cNvSpPr txBox="1"/>
          <p:nvPr userDrawn="1"/>
        </p:nvSpPr>
        <p:spPr>
          <a:xfrm>
            <a:off x="3637724" y="7"/>
            <a:ext cx="1868554" cy="340817"/>
          </a:xfrm>
          <a:prstGeom prst="rect">
            <a:avLst/>
          </a:prstGeom>
          <a:noFill/>
        </p:spPr>
        <p:txBody>
          <a:bodyPr wrap="square" lIns="89732" tIns="44871" rIns="89732" bIns="44871">
            <a:spAutoFit/>
          </a:bodyPr>
          <a:lstStyle/>
          <a:p>
            <a:pPr algn="ctr" defTabSz="897333">
              <a:defRPr/>
            </a:pPr>
            <a:r>
              <a:rPr lang="en-US" sz="1600" dirty="0">
                <a:solidFill>
                  <a:prstClr val="white"/>
                </a:solidFill>
                <a:sym typeface="Palatino" charset="0"/>
              </a:rPr>
              <a:t>Unclassified</a:t>
            </a:r>
          </a:p>
        </p:txBody>
      </p:sp>
      <p:sp>
        <p:nvSpPr>
          <p:cNvPr id="2" name="Title 1"/>
          <p:cNvSpPr>
            <a:spLocks noGrp="1"/>
          </p:cNvSpPr>
          <p:nvPr>
            <p:ph type="ctrTitle"/>
          </p:nvPr>
        </p:nvSpPr>
        <p:spPr>
          <a:xfrm>
            <a:off x="990601" y="2667212"/>
            <a:ext cx="7162800" cy="1470025"/>
          </a:xfrm>
        </p:spPr>
        <p:txBody>
          <a:bodyPr/>
          <a:lstStyle>
            <a:lvl1pPr>
              <a:defRPr b="1">
                <a:solidFill>
                  <a:schemeClr val="accent1">
                    <a:lumMod val="75000"/>
                  </a:schemeClr>
                </a:solidFill>
              </a:defRPr>
            </a:lvl1pPr>
          </a:lstStyle>
          <a:p>
            <a:r>
              <a:rPr lang="en-US"/>
              <a:t>Click to edit Master title style</a:t>
            </a:r>
          </a:p>
        </p:txBody>
      </p:sp>
      <p:sp>
        <p:nvSpPr>
          <p:cNvPr id="3" name="Subtitle 2"/>
          <p:cNvSpPr>
            <a:spLocks noGrp="1"/>
          </p:cNvSpPr>
          <p:nvPr>
            <p:ph type="subTitle" idx="1"/>
          </p:nvPr>
        </p:nvSpPr>
        <p:spPr>
          <a:xfrm>
            <a:off x="1600200" y="4114800"/>
            <a:ext cx="5943600" cy="1447800"/>
          </a:xfrm>
        </p:spPr>
        <p:txBody>
          <a:bodyPr>
            <a:normAutofit/>
          </a:bodyPr>
          <a:lstStyle>
            <a:lvl1pPr marL="0" indent="0" algn="ctr">
              <a:buNone/>
              <a:defRPr sz="2800">
                <a:solidFill>
                  <a:schemeClr val="tx1">
                    <a:tint val="75000"/>
                  </a:schemeClr>
                </a:solidFill>
              </a:defRPr>
            </a:lvl1pPr>
            <a:lvl2pPr marL="448667" indent="0" algn="ctr">
              <a:buNone/>
              <a:defRPr>
                <a:solidFill>
                  <a:schemeClr val="tx1">
                    <a:tint val="75000"/>
                  </a:schemeClr>
                </a:solidFill>
              </a:defRPr>
            </a:lvl2pPr>
            <a:lvl3pPr marL="897333" indent="0" algn="ctr">
              <a:buNone/>
              <a:defRPr>
                <a:solidFill>
                  <a:schemeClr val="tx1">
                    <a:tint val="75000"/>
                  </a:schemeClr>
                </a:solidFill>
              </a:defRPr>
            </a:lvl3pPr>
            <a:lvl4pPr marL="1345978" indent="0" algn="ctr">
              <a:buNone/>
              <a:defRPr>
                <a:solidFill>
                  <a:schemeClr val="tx1">
                    <a:tint val="75000"/>
                  </a:schemeClr>
                </a:solidFill>
              </a:defRPr>
            </a:lvl4pPr>
            <a:lvl5pPr marL="1794674" indent="0" algn="ctr">
              <a:buNone/>
              <a:defRPr>
                <a:solidFill>
                  <a:schemeClr val="tx1">
                    <a:tint val="75000"/>
                  </a:schemeClr>
                </a:solidFill>
              </a:defRPr>
            </a:lvl5pPr>
            <a:lvl6pPr marL="2243330" indent="0" algn="ctr">
              <a:buNone/>
              <a:defRPr>
                <a:solidFill>
                  <a:schemeClr val="tx1">
                    <a:tint val="75000"/>
                  </a:schemeClr>
                </a:solidFill>
              </a:defRPr>
            </a:lvl6pPr>
            <a:lvl7pPr marL="2691988" indent="0" algn="ctr">
              <a:buNone/>
              <a:defRPr>
                <a:solidFill>
                  <a:schemeClr val="tx1">
                    <a:tint val="75000"/>
                  </a:schemeClr>
                </a:solidFill>
              </a:defRPr>
            </a:lvl7pPr>
            <a:lvl8pPr marL="3140684" indent="0" algn="ctr">
              <a:buNone/>
              <a:defRPr>
                <a:solidFill>
                  <a:schemeClr val="tx1">
                    <a:tint val="75000"/>
                  </a:schemeClr>
                </a:solidFill>
              </a:defRPr>
            </a:lvl8pPr>
            <a:lvl9pPr marL="358933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814004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5"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cxnSp>
        <p:nvCxnSpPr>
          <p:cNvPr id="6" name="Straight Connector 5"/>
          <p:cNvCxnSpPr/>
          <p:nvPr userDrawn="1"/>
        </p:nvCxnSpPr>
        <p:spPr>
          <a:xfrm>
            <a:off x="0" y="6417469"/>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Picture 6"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252585"/>
            <a:ext cx="422511" cy="402168"/>
          </a:xfrm>
          <a:prstGeom prst="rect">
            <a:avLst/>
          </a:prstGeom>
        </p:spPr>
      </p:pic>
      <p:sp>
        <p:nvSpPr>
          <p:cNvPr id="9" name="TextBox 8"/>
          <p:cNvSpPr txBox="1"/>
          <p:nvPr userDrawn="1"/>
        </p:nvSpPr>
        <p:spPr>
          <a:xfrm>
            <a:off x="2744362" y="0"/>
            <a:ext cx="3684758" cy="279044"/>
          </a:xfrm>
          <a:prstGeom prst="rect">
            <a:avLst/>
          </a:prstGeom>
          <a:noFill/>
        </p:spPr>
        <p:txBody>
          <a:bodyPr wrap="square" lIns="89732" tIns="44871" rIns="89732" bIns="44871">
            <a:spAutoFit/>
          </a:bodyPr>
          <a:lstStyle/>
          <a:p>
            <a:pPr algn="ct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2" y="152400"/>
            <a:ext cx="7039429" cy="1143000"/>
          </a:xfrm>
        </p:spPr>
        <p:txBody>
          <a:bodyPr>
            <a:normAutofit/>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525963"/>
          </a:xfrm>
        </p:spPr>
        <p:txBody>
          <a:bodyPr/>
          <a:lstStyle>
            <a:lvl1pPr>
              <a:spcBef>
                <a:spcPts val="1200"/>
              </a:spcBef>
              <a:defRPr>
                <a:solidFill>
                  <a:srgbClr val="4F4F4F"/>
                </a:solidFill>
              </a:defRPr>
            </a:lvl1pPr>
            <a:lvl2pPr>
              <a:spcBef>
                <a:spcPts val="0"/>
              </a:spcBef>
              <a:defRPr>
                <a:solidFill>
                  <a:srgbClr val="4F4F4F"/>
                </a:solidFill>
              </a:defRPr>
            </a:lvl2pPr>
            <a:lvl3pPr>
              <a:spcBef>
                <a:spcPts val="0"/>
              </a:spcBef>
              <a:defRPr>
                <a:solidFill>
                  <a:srgbClr val="4F4F4F"/>
                </a:solidFill>
              </a:defRPr>
            </a:lvl3pPr>
            <a:lvl4pPr>
              <a:spcBef>
                <a:spcPts val="0"/>
              </a:spcBef>
              <a:defRPr>
                <a:solidFill>
                  <a:srgbClr val="4F4F4F"/>
                </a:solidFill>
              </a:defRPr>
            </a:lvl4pPr>
            <a:lvl5pPr>
              <a:spcBef>
                <a:spcPts val="0"/>
              </a:spcBef>
              <a:defRPr>
                <a:solidFill>
                  <a:srgbClr val="4F4F4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AD6E5C4E-AC1C-4CD0-85F0-1B066395D227}" type="slidenum">
              <a:rPr lang="en-US" smtClean="0"/>
              <a:pPr>
                <a:defRPr/>
              </a:pPr>
              <a:t>‹#›</a:t>
            </a:fld>
            <a:endParaRPr lang="en-US" dirty="0"/>
          </a:p>
        </p:txBody>
      </p:sp>
      <p:sp>
        <p:nvSpPr>
          <p:cNvPr id="12" name="TextBox 11"/>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830307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4"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sp>
        <p:nvSpPr>
          <p:cNvPr id="6" name="TextBox 5"/>
          <p:cNvSpPr txBox="1"/>
          <p:nvPr userDrawn="1"/>
        </p:nvSpPr>
        <p:spPr>
          <a:xfrm>
            <a:off x="3991428" y="7"/>
            <a:ext cx="931422" cy="275284"/>
          </a:xfrm>
          <a:prstGeom prst="rect">
            <a:avLst/>
          </a:prstGeom>
          <a:noFill/>
        </p:spPr>
        <p:txBody>
          <a:bodyPr wrap="none" lIns="89732" tIns="44871" rIns="89732" bIns="44871">
            <a:spAutoFit/>
          </a:bodyPr>
          <a:lstStyle/>
          <a:p>
            <a:pP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6" y="0"/>
            <a:ext cx="7039428" cy="1143000"/>
          </a:xfrm>
        </p:spPr>
        <p:txBody>
          <a:bodyPr>
            <a:normAutofit/>
          </a:bodyPr>
          <a:lstStyle>
            <a:lvl1pPr algn="ctr">
              <a:defRPr sz="3200">
                <a:solidFill>
                  <a:schemeClr val="bg1"/>
                </a:solidFill>
              </a:defRPr>
            </a:lvl1pPr>
          </a:lstStyle>
          <a:p>
            <a:r>
              <a:rPr lang="en-US" dirty="0"/>
              <a:t>Click to edit Master title style</a:t>
            </a:r>
          </a:p>
        </p:txBody>
      </p:sp>
      <p:sp>
        <p:nvSpPr>
          <p:cNvPr id="7"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6A395214-18D4-446F-9937-4336723C41FF}" type="slidenum">
              <a:rPr lang="en-US" smtClean="0"/>
              <a:pPr>
                <a:defRPr/>
              </a:pPr>
              <a:t>‹#›</a:t>
            </a:fld>
            <a:endParaRPr lang="en-US" dirty="0"/>
          </a:p>
        </p:txBody>
      </p:sp>
      <p:sp>
        <p:nvSpPr>
          <p:cNvPr id="8" name="TextBox 7"/>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593411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4" name="Rectangle 3"/>
          <p:cNvSpPr/>
          <p:nvPr/>
        </p:nvSpPr>
        <p:spPr>
          <a:xfrm flipV="1">
            <a:off x="533712" y="1158092"/>
            <a:ext cx="4038297"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5" name="Rectangle 4"/>
          <p:cNvSpPr/>
          <p:nvPr userDrawn="1"/>
        </p:nvSpPr>
        <p:spPr>
          <a:xfrm rot="10800000" flipV="1">
            <a:off x="4565961" y="1158092"/>
            <a:ext cx="4038298"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6" name="Picture 9" descr="600px-United_States_Department_of_Defense_Seal_svg.png"/>
          <p:cNvPicPr>
            <a:picLocks noChangeAspect="1"/>
          </p:cNvPicPr>
          <p:nvPr/>
        </p:nvPicPr>
        <p:blipFill>
          <a:blip r:embed="rId2" cstate="print"/>
          <a:srcRect/>
          <a:stretch>
            <a:fillRect/>
          </a:stretch>
        </p:blipFill>
        <p:spPr bwMode="auto">
          <a:xfrm>
            <a:off x="119441" y="89448"/>
            <a:ext cx="1041702" cy="991195"/>
          </a:xfrm>
          <a:prstGeom prst="rect">
            <a:avLst/>
          </a:prstGeom>
          <a:noFill/>
          <a:ln w="9525">
            <a:noFill/>
            <a:miter lim="800000"/>
            <a:headEnd/>
            <a:tailEnd/>
          </a:ln>
        </p:spPr>
      </p:pic>
      <p:cxnSp>
        <p:nvCxnSpPr>
          <p:cNvPr id="7" name="Straight Connector 6"/>
          <p:cNvCxnSpPr/>
          <p:nvPr userDrawn="1"/>
        </p:nvCxnSpPr>
        <p:spPr>
          <a:xfrm>
            <a:off x="0" y="6229945"/>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063524"/>
            <a:ext cx="422511" cy="402168"/>
          </a:xfrm>
          <a:prstGeom prst="rect">
            <a:avLst/>
          </a:prstGeom>
        </p:spPr>
      </p:pic>
      <p:sp>
        <p:nvSpPr>
          <p:cNvPr id="10" name="TextBox 9"/>
          <p:cNvSpPr txBox="1"/>
          <p:nvPr userDrawn="1"/>
        </p:nvSpPr>
        <p:spPr>
          <a:xfrm>
            <a:off x="3991517" y="7"/>
            <a:ext cx="1176682" cy="336840"/>
          </a:xfrm>
          <a:prstGeom prst="rect">
            <a:avLst/>
          </a:prstGeom>
          <a:noFill/>
        </p:spPr>
        <p:txBody>
          <a:bodyPr wrap="none" lIns="89732" tIns="44871" rIns="89732" bIns="44871">
            <a:spAutoFit/>
          </a:bodyPr>
          <a:lstStyle/>
          <a:p>
            <a:pPr defTabSz="897333">
              <a:defRPr/>
            </a:pPr>
            <a:r>
              <a:rPr lang="en-US" sz="1600" dirty="0">
                <a:solidFill>
                  <a:prstClr val="white"/>
                </a:solidFill>
                <a:sym typeface="Palatino" charset="0"/>
              </a:rPr>
              <a:t>Unclassified</a:t>
            </a:r>
          </a:p>
        </p:txBody>
      </p:sp>
      <p:sp>
        <p:nvSpPr>
          <p:cNvPr id="2" name="Title 1"/>
          <p:cNvSpPr>
            <a:spLocks noGrp="1"/>
          </p:cNvSpPr>
          <p:nvPr>
            <p:ph type="title"/>
          </p:nvPr>
        </p:nvSpPr>
        <p:spPr>
          <a:xfrm>
            <a:off x="1219200" y="0"/>
            <a:ext cx="7924800" cy="1143000"/>
          </a:xfrm>
        </p:spPr>
        <p:txBody>
          <a:bodyPr>
            <a:normAutofit/>
          </a:bodyPr>
          <a:lstStyle>
            <a:lvl1pPr algn="l">
              <a:defRPr sz="3600" b="0">
                <a:solidFill>
                  <a:schemeClr val="bg1"/>
                </a:solidFill>
              </a:defRPr>
            </a:lvl1pPr>
          </a:lstStyle>
          <a:p>
            <a:r>
              <a:rPr lang="en-US" dirty="0"/>
              <a:t>Click to edit Master title style</a:t>
            </a:r>
          </a:p>
        </p:txBody>
      </p:sp>
      <p:sp>
        <p:nvSpPr>
          <p:cNvPr id="11" name="Date Placeholder 27"/>
          <p:cNvSpPr>
            <a:spLocks noGrp="1"/>
          </p:cNvSpPr>
          <p:nvPr userDrawn="1">
            <p:ph type="dt" sz="half" idx="10"/>
          </p:nvPr>
        </p:nvSpPr>
        <p:spPr/>
        <p:txBody>
          <a:bodyPr/>
          <a:lstStyle>
            <a:lvl1pPr>
              <a:defRPr>
                <a:latin typeface="Palatino" charset="0"/>
              </a:defRPr>
            </a:lvl1pPr>
          </a:lstStyle>
          <a:p>
            <a:pPr>
              <a:defRPr/>
            </a:pPr>
            <a:endParaRPr lang="en-US" dirty="0"/>
          </a:p>
        </p:txBody>
      </p:sp>
      <p:sp>
        <p:nvSpPr>
          <p:cNvPr id="12" name="Slide Number Placeholder 28"/>
          <p:cNvSpPr>
            <a:spLocks noGrp="1"/>
          </p:cNvSpPr>
          <p:nvPr userDrawn="1">
            <p:ph type="sldNum" sz="quarter" idx="11"/>
          </p:nvPr>
        </p:nvSpPr>
        <p:spPr/>
        <p:txBody>
          <a:bodyPr/>
          <a:lstStyle>
            <a:lvl1pPr>
              <a:defRPr sz="1600">
                <a:solidFill>
                  <a:srgbClr val="7F7F7F"/>
                </a:solidFill>
                <a:latin typeface="+mj-lt"/>
              </a:defRPr>
            </a:lvl1pPr>
          </a:lstStyle>
          <a:p>
            <a:pPr>
              <a:defRPr/>
            </a:pPr>
            <a:fld id="{D0FD7E8F-73D5-4B60-A622-0429C567B3C5}" type="slidenum">
              <a:rPr lang="en-US" smtClean="0"/>
              <a:pPr>
                <a:defRPr/>
              </a:pPr>
              <a:t>‹#›</a:t>
            </a:fld>
            <a:endParaRPr lang="en-US" dirty="0"/>
          </a:p>
        </p:txBody>
      </p:sp>
      <p:sp>
        <p:nvSpPr>
          <p:cNvPr id="13" name="TextBox 12"/>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6265480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atin typeface="+mj-lt"/>
              </a:defRPr>
            </a:lvl1pPr>
          </a:lstStyle>
          <a:p>
            <a:pPr>
              <a:defRPr/>
            </a:pPr>
            <a:fld id="{52B8334A-01C0-4D1D-AC08-EA336B3530BE}" type="slidenum">
              <a:rPr lang="en-US" smtClean="0"/>
              <a:pPr>
                <a:defRPr/>
              </a:pPr>
              <a:t>‹#›</a:t>
            </a:fld>
            <a:endParaRPr lang="en-US" dirty="0"/>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385871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Palatino"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atin typeface="+mj-lt"/>
              </a:defRPr>
            </a:lvl1pPr>
          </a:lstStyle>
          <a:p>
            <a:pPr>
              <a:defRPr/>
            </a:pPr>
            <a:fld id="{C6CCDBC9-5B17-4658-BADA-96216741C750}" type="slidenum">
              <a:rPr lang="en-US" smtClean="0"/>
              <a:pPr>
                <a:defRPr/>
              </a:pPr>
              <a:t>‹#›</a:t>
            </a:fld>
            <a:endParaRPr lang="en-US" dirty="0"/>
          </a:p>
        </p:txBody>
      </p:sp>
      <p:sp>
        <p:nvSpPr>
          <p:cNvPr id="7" name="TextBox 6"/>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41529839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8567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1471247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630830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5065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3235510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784578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055167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7193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BF661B2E-1441-4224-BC2F-DA9DA98061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1265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32067339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387801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42041426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22677245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10385081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309464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3221488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8907051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206961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3710765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41406029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42116339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dirty="0"/>
          </a:p>
        </p:txBody>
      </p:sp>
    </p:spTree>
    <p:extLst>
      <p:ext uri="{BB962C8B-B14F-4D97-AF65-F5344CB8AC3E}">
        <p14:creationId xmlns:p14="http://schemas.microsoft.com/office/powerpoint/2010/main" val="6236859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a:t>Edit Master text styles</a:t>
            </a:r>
          </a:p>
        </p:txBody>
      </p:sp>
      <p:sp>
        <p:nvSpPr>
          <p:cNvPr id="7"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13247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a:t>Edit Master text styles</a:t>
            </a:r>
          </a:p>
          <a:p>
            <a:pPr lvl="1"/>
            <a:r>
              <a:rPr lang="en-US"/>
              <a:t>Second level</a:t>
            </a:r>
          </a:p>
          <a:p>
            <a:pPr lvl="2"/>
            <a:r>
              <a:rPr lang="en-US"/>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7330382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321696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a:t>Click to edit Master title style</a:t>
            </a:r>
            <a:endParaRPr lang="en-US" dirty="0"/>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17359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38249921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1536259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dirty="0"/>
          </a:p>
        </p:txBody>
      </p:sp>
    </p:spTree>
    <p:extLst>
      <p:ext uri="{BB962C8B-B14F-4D97-AF65-F5344CB8AC3E}">
        <p14:creationId xmlns:p14="http://schemas.microsoft.com/office/powerpoint/2010/main" val="30131702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z="1400" b="1"/>
            </a:lvl1pPr>
          </a:lstStyle>
          <a:p>
            <a:fld id="{3BD15190-32A8-493E-82FC-4656A88DBF15}" type="slidenum">
              <a:rPr lang="en-US" smtClean="0"/>
              <a:pPr/>
              <a:t>‹#›</a:t>
            </a:fld>
            <a:endParaRPr lang="en-US" dirty="0"/>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946262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628650" y="517525"/>
            <a:ext cx="7886700" cy="625475"/>
          </a:xfrm>
        </p:spPr>
        <p:txBody>
          <a:bodyPr>
            <a:normAutofit/>
          </a:bodyPr>
          <a:lstStyle>
            <a:lvl1pPr algn="ctr">
              <a:defRPr sz="3200" b="1">
                <a:latin typeface="Arial" panose="020B0604020202020204" pitchFamily="34" charset="0"/>
                <a:cs typeface="Arial" panose="020B0604020202020204" pitchFamily="34" charset="0"/>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152400" y="179882"/>
            <a:ext cx="1981200" cy="370485"/>
          </a:xfrm>
          <a:prstGeom prst="rect">
            <a:avLst/>
          </a:prstGeom>
        </p:spPr>
      </p:pic>
    </p:spTree>
    <p:extLst>
      <p:ext uri="{BB962C8B-B14F-4D97-AF65-F5344CB8AC3E}">
        <p14:creationId xmlns:p14="http://schemas.microsoft.com/office/powerpoint/2010/main" val="31671306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Unclass-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2" name="Text Placeholder 11"/>
          <p:cNvSpPr>
            <a:spLocks noGrp="1"/>
          </p:cNvSpPr>
          <p:nvPr>
            <p:ph type="body" sz="quarter" idx="10" hasCustomPrompt="1"/>
          </p:nvPr>
        </p:nvSpPr>
        <p:spPr>
          <a:xfrm>
            <a:off x="2547713" y="1471386"/>
            <a:ext cx="6197145" cy="937684"/>
          </a:xfrm>
          <a:prstGeom prst="rect">
            <a:avLst/>
          </a:prstGeom>
        </p:spPr>
        <p:txBody>
          <a:bodyPr/>
          <a:lstStyle>
            <a:lvl1pPr marL="0" indent="0">
              <a:buNone/>
              <a:defRPr lang="en-US" sz="44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title</a:t>
            </a:r>
          </a:p>
        </p:txBody>
      </p:sp>
      <p:sp>
        <p:nvSpPr>
          <p:cNvPr id="14" name="Text Placeholder 13"/>
          <p:cNvSpPr>
            <a:spLocks noGrp="1"/>
          </p:cNvSpPr>
          <p:nvPr>
            <p:ph type="body" sz="quarter" idx="11" hasCustomPrompt="1"/>
          </p:nvPr>
        </p:nvSpPr>
        <p:spPr>
          <a:xfrm>
            <a:off x="2986770" y="2351263"/>
            <a:ext cx="4665923" cy="628651"/>
          </a:xfrm>
          <a:prstGeom prst="rect">
            <a:avLst/>
          </a:prstGeom>
        </p:spPr>
        <p:txBody>
          <a:bodyPr/>
          <a:lstStyle>
            <a:lvl1pPr marL="0" indent="0">
              <a:buNone/>
              <a:defRPr lang="en-US" sz="28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subtitle</a:t>
            </a:r>
          </a:p>
        </p:txBody>
      </p:sp>
      <p:sp>
        <p:nvSpPr>
          <p:cNvPr id="16" name="Text Placeholder 15"/>
          <p:cNvSpPr>
            <a:spLocks noGrp="1"/>
          </p:cNvSpPr>
          <p:nvPr>
            <p:ph type="body" sz="quarter" idx="12" hasCustomPrompt="1"/>
          </p:nvPr>
        </p:nvSpPr>
        <p:spPr>
          <a:xfrm>
            <a:off x="4666344" y="4407591"/>
            <a:ext cx="4173657" cy="643248"/>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name</a:t>
            </a:r>
          </a:p>
        </p:txBody>
      </p:sp>
      <p:sp>
        <p:nvSpPr>
          <p:cNvPr id="17" name="Text Placeholder 15"/>
          <p:cNvSpPr>
            <a:spLocks noGrp="1"/>
          </p:cNvSpPr>
          <p:nvPr>
            <p:ph type="body" sz="quarter" idx="13" hasCustomPrompt="1"/>
          </p:nvPr>
        </p:nvSpPr>
        <p:spPr>
          <a:xfrm>
            <a:off x="4666344" y="4794635"/>
            <a:ext cx="4173661" cy="643248"/>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title</a:t>
            </a:r>
          </a:p>
        </p:txBody>
      </p:sp>
      <p:sp>
        <p:nvSpPr>
          <p:cNvPr id="18" name="Text Placeholder 15"/>
          <p:cNvSpPr>
            <a:spLocks noGrp="1"/>
          </p:cNvSpPr>
          <p:nvPr>
            <p:ph type="body" sz="quarter" idx="14" hasCustomPrompt="1"/>
          </p:nvPr>
        </p:nvSpPr>
        <p:spPr>
          <a:xfrm>
            <a:off x="4666334" y="5169442"/>
            <a:ext cx="4173701" cy="531612"/>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date</a:t>
            </a:r>
          </a:p>
        </p:txBody>
      </p:sp>
      <p:sp>
        <p:nvSpPr>
          <p:cNvPr id="8" name="TextBox 7"/>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B353B"/>
                </a:solidFill>
                <a:effectLst/>
                <a:uLnTx/>
                <a:uFillTx/>
                <a:latin typeface="Arial" panose="020B0604020202020204" pitchFamily="34" charset="0"/>
                <a:cs typeface="Arial" panose="020B0604020202020204" pitchFamily="34" charset="0"/>
              </a:rPr>
              <a:t>UNCLASSIFIED</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668" y="203494"/>
            <a:ext cx="1423079" cy="660726"/>
          </a:xfrm>
          <a:prstGeom prst="rect">
            <a:avLst/>
          </a:prstGeom>
        </p:spPr>
      </p:pic>
    </p:spTree>
    <p:extLst>
      <p:ext uri="{BB962C8B-B14F-4D97-AF65-F5344CB8AC3E}">
        <p14:creationId xmlns:p14="http://schemas.microsoft.com/office/powerpoint/2010/main" val="192822831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Unclass-Standard-Slid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a:t>
            </a:r>
          </a:p>
        </p:txBody>
      </p:sp>
      <p:sp>
        <p:nvSpPr>
          <p:cNvPr id="19" name="Text Placeholder 5"/>
          <p:cNvSpPr>
            <a:spLocks noGrp="1"/>
          </p:cNvSpPr>
          <p:nvPr>
            <p:ph type="body" sz="quarter" idx="10"/>
          </p:nvPr>
        </p:nvSpPr>
        <p:spPr>
          <a:xfrm>
            <a:off x="1760539" y="127440"/>
            <a:ext cx="5045075" cy="768351"/>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Master text styles</a:t>
            </a:r>
          </a:p>
        </p:txBody>
      </p:sp>
      <p:sp>
        <p:nvSpPr>
          <p:cNvPr id="20" name="Text Placeholder 7"/>
          <p:cNvSpPr>
            <a:spLocks noGrp="1"/>
          </p:cNvSpPr>
          <p:nvPr>
            <p:ph type="body" sz="quarter" idx="11"/>
          </p:nvPr>
        </p:nvSpPr>
        <p:spPr>
          <a:xfrm>
            <a:off x="545952" y="1314451"/>
            <a:ext cx="8185150" cy="508634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119863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Unclass-Sub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a:t>
            </a:r>
          </a:p>
        </p:txBody>
      </p:sp>
      <p:sp>
        <p:nvSpPr>
          <p:cNvPr id="9" name="Text Placeholder 12"/>
          <p:cNvSpPr>
            <a:spLocks noGrp="1"/>
          </p:cNvSpPr>
          <p:nvPr>
            <p:ph type="body" sz="quarter" idx="13"/>
          </p:nvPr>
        </p:nvSpPr>
        <p:spPr>
          <a:xfrm>
            <a:off x="1760539" y="114660"/>
            <a:ext cx="5342011" cy="618067"/>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Master text styles</a:t>
            </a:r>
          </a:p>
        </p:txBody>
      </p:sp>
      <p:sp>
        <p:nvSpPr>
          <p:cNvPr id="12" name="Text Placeholder 14"/>
          <p:cNvSpPr>
            <a:spLocks noGrp="1"/>
          </p:cNvSpPr>
          <p:nvPr>
            <p:ph type="body" sz="quarter" idx="14"/>
          </p:nvPr>
        </p:nvSpPr>
        <p:spPr>
          <a:xfrm>
            <a:off x="1767626" y="523966"/>
            <a:ext cx="5334923" cy="728133"/>
          </a:xfrm>
          <a:prstGeom prst="rect">
            <a:avLst/>
          </a:prstGeom>
        </p:spPr>
        <p:txBody>
          <a:bodyPr/>
          <a:lstStyle>
            <a:lvl1pPr marL="0" indent="0">
              <a:buNone/>
              <a:defRPr lang="en-US" sz="1400" kern="1200" dirty="0" smtClean="0">
                <a:solidFill>
                  <a:srgbClr val="2B353B"/>
                </a:solidFill>
                <a:latin typeface="Franklin Gothic Medium Cond" panose="020B0606030402020204" pitchFamily="34" charset="0"/>
                <a:ea typeface="+mn-ea"/>
                <a:cs typeface="Franklin Gothic Medium Cond" panose="020B0606030402020204" pitchFamily="34" charset="0"/>
              </a:defRPr>
            </a:lvl1pPr>
          </a:lstStyle>
          <a:p>
            <a:pPr lvl="0"/>
            <a:r>
              <a:rPr lang="en-US" dirty="0"/>
              <a:t>Click to edit Master text</a:t>
            </a:r>
          </a:p>
        </p:txBody>
      </p:sp>
      <p:sp>
        <p:nvSpPr>
          <p:cNvPr id="14" name="Text Placeholder 7"/>
          <p:cNvSpPr>
            <a:spLocks noGrp="1"/>
          </p:cNvSpPr>
          <p:nvPr>
            <p:ph type="body" sz="quarter" idx="11"/>
          </p:nvPr>
        </p:nvSpPr>
        <p:spPr>
          <a:xfrm>
            <a:off x="545952" y="1314451"/>
            <a:ext cx="8185150" cy="511405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35231087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Unclass-Facer">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UNCLASSIFIED//FOUO</a:t>
            </a:r>
          </a:p>
        </p:txBody>
      </p:sp>
      <p:sp>
        <p:nvSpPr>
          <p:cNvPr id="19" name="Text Placeholder 5"/>
          <p:cNvSpPr>
            <a:spLocks noGrp="1"/>
          </p:cNvSpPr>
          <p:nvPr>
            <p:ph type="body" sz="quarter" idx="10" hasCustomPrompt="1"/>
          </p:nvPr>
        </p:nvSpPr>
        <p:spPr>
          <a:xfrm>
            <a:off x="1760539" y="127440"/>
            <a:ext cx="5045075" cy="768351"/>
          </a:xfrm>
          <a:prstGeom prst="rect">
            <a:avLst/>
          </a:prstGeom>
        </p:spPr>
        <p:txBody>
          <a:bodyPr/>
          <a:lstStyle>
            <a:lvl1pPr marL="0" indent="0">
              <a:buNone/>
              <a:defRPr lang="en-US" sz="2400" kern="1200" smtClean="0">
                <a:solidFill>
                  <a:srgbClr val="544496"/>
                </a:solidFill>
                <a:latin typeface="Franklin Gothic Medium Cond" panose="020B0606030402020204" pitchFamily="34" charset="0"/>
                <a:ea typeface="+mj-ea"/>
                <a:cs typeface="Franklin Gothic Medium Cond" panose="020B0606030402020204" pitchFamily="34" charset="0"/>
              </a:defRPr>
            </a:lvl1pPr>
          </a:lstStyle>
          <a:p>
            <a:pPr lvl="0"/>
            <a:r>
              <a:rPr lang="en-US" dirty="0"/>
              <a:t>Facer - Slide</a:t>
            </a:r>
          </a:p>
        </p:txBody>
      </p:sp>
      <p:sp>
        <p:nvSpPr>
          <p:cNvPr id="20" name="Text Placeholder 7"/>
          <p:cNvSpPr>
            <a:spLocks noGrp="1"/>
          </p:cNvSpPr>
          <p:nvPr>
            <p:ph type="body" sz="quarter" idx="11"/>
          </p:nvPr>
        </p:nvSpPr>
        <p:spPr>
          <a:xfrm>
            <a:off x="545952" y="1314451"/>
            <a:ext cx="8185150" cy="508634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5049163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Unclass-Blank">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UNCLASSIFIED//FOUO</a:t>
            </a:r>
          </a:p>
        </p:txBody>
      </p:sp>
      <p:pic>
        <p:nvPicPr>
          <p:cNvPr id="9" name="Picture 8"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9251804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Unclass-Final">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7" name="Title 10"/>
          <p:cNvSpPr>
            <a:spLocks noGrp="1"/>
          </p:cNvSpPr>
          <p:nvPr userDrawn="1"/>
        </p:nvSpPr>
        <p:spPr>
          <a:xfrm>
            <a:off x="-337640" y="1735980"/>
            <a:ext cx="7391400" cy="938784"/>
          </a:xfrm>
          <a:prstGeom prst="rect">
            <a:avLst/>
          </a:prstGeom>
        </p:spPr>
        <p:txBody>
          <a:bodyPr/>
          <a:lstStyle>
            <a:lvl1pPr algn="ctr" defTabSz="914400" rtl="0" eaLnBrk="1" latinLnBrk="0" hangingPunct="1">
              <a:spcBef>
                <a:spcPct val="0"/>
              </a:spcBef>
              <a:buNone/>
              <a:defRPr sz="3600" b="1" kern="1200">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j-ea"/>
              <a:cs typeface="Arial" pitchFamily="34" charset="0"/>
            </a:endParaRPr>
          </a:p>
        </p:txBody>
      </p:sp>
      <p:sp>
        <p:nvSpPr>
          <p:cNvPr id="8" name="Text Placeholder 13"/>
          <p:cNvSpPr>
            <a:spLocks noGrp="1"/>
          </p:cNvSpPr>
          <p:nvPr userDrawn="1"/>
        </p:nvSpPr>
        <p:spPr>
          <a:xfrm>
            <a:off x="-375740" y="2720193"/>
            <a:ext cx="7467600" cy="621792"/>
          </a:xfrm>
          <a:prstGeom prst="rect">
            <a:avLst/>
          </a:prstGeom>
        </p:spPr>
        <p:txBody>
          <a:bodyPr/>
          <a:lstStyle>
            <a:lvl1pPr marL="342900" indent="-342900" algn="ct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9" name="Title 4"/>
          <p:cNvSpPr txBox="1">
            <a:spLocks/>
          </p:cNvSpPr>
          <p:nvPr userDrawn="1"/>
        </p:nvSpPr>
        <p:spPr>
          <a:xfrm>
            <a:off x="1" y="5695268"/>
            <a:ext cx="9143999" cy="38076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4C575E"/>
                </a:solidFill>
                <a:latin typeface="Franklin Gothic Medium Cond" panose="020B0606030402020204" pitchFamily="34" charset="0"/>
                <a:cs typeface="Franklin Gothic Medium"/>
              </a:rPr>
              <a:t>UNITED IN SERVICE TO OUR NATION</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4516" y="1898389"/>
            <a:ext cx="4879243" cy="2265400"/>
          </a:xfrm>
          <a:prstGeom prst="rect">
            <a:avLst/>
          </a:prstGeom>
        </p:spPr>
      </p:pic>
    </p:spTree>
    <p:extLst>
      <p:ext uri="{BB962C8B-B14F-4D97-AF65-F5344CB8AC3E}">
        <p14:creationId xmlns:p14="http://schemas.microsoft.com/office/powerpoint/2010/main" val="316194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157872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329006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dirty="0"/>
          </a:p>
        </p:txBody>
      </p:sp>
    </p:spTree>
    <p:extLst>
      <p:ext uri="{BB962C8B-B14F-4D97-AF65-F5344CB8AC3E}">
        <p14:creationId xmlns:p14="http://schemas.microsoft.com/office/powerpoint/2010/main" val="352705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3.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theme" Target="../theme/theme5.xml"/><Relationship Id="rId1"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10.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6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6.xml"/><Relationship Id="rId7" Type="http://schemas.openxmlformats.org/officeDocument/2006/relationships/theme" Target="../theme/theme9.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9C55F-CA5B-44C8-A4A8-BFE5EFFBC94A}" type="slidenum">
              <a:rPr lang="en-US" smtClean="0"/>
              <a:t>‹#›</a:t>
            </a:fld>
            <a:endParaRPr lang="en-US" dirty="0"/>
          </a:p>
        </p:txBody>
      </p:sp>
    </p:spTree>
    <p:extLst>
      <p:ext uri="{BB962C8B-B14F-4D97-AF65-F5344CB8AC3E}">
        <p14:creationId xmlns:p14="http://schemas.microsoft.com/office/powerpoint/2010/main" val="144233690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BG-blank.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FOO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9" y="6252130"/>
            <a:ext cx="9123667" cy="605870"/>
          </a:xfrm>
          <a:prstGeom prst="rect">
            <a:avLst/>
          </a:prstGeom>
        </p:spPr>
      </p:pic>
      <p:sp>
        <p:nvSpPr>
          <p:cNvPr id="9"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35075448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ft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6605" y="275333"/>
            <a:ext cx="8230810" cy="1143000"/>
          </a:xfrm>
          <a:prstGeom prst="rect">
            <a:avLst/>
          </a:prstGeom>
          <a:noFill/>
          <a:ln w="9525">
            <a:noFill/>
            <a:miter lim="800000"/>
            <a:headEnd/>
            <a:tailEnd/>
          </a:ln>
        </p:spPr>
        <p:txBody>
          <a:bodyPr vert="horz" wrap="square" lIns="89740" tIns="44875" rIns="89740" bIns="4487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6605" y="1600078"/>
            <a:ext cx="8230810" cy="4525863"/>
          </a:xfrm>
          <a:prstGeom prst="rect">
            <a:avLst/>
          </a:prstGeom>
          <a:noFill/>
          <a:ln w="9525">
            <a:noFill/>
            <a:miter lim="800000"/>
            <a:headEnd/>
            <a:tailEnd/>
          </a:ln>
        </p:spPr>
        <p:txBody>
          <a:bodyPr vert="horz" wrap="square" lIns="89740" tIns="44875" rIns="89740" bIns="448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6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l">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5" name="Footer Placeholder 4"/>
          <p:cNvSpPr>
            <a:spLocks noGrp="1"/>
          </p:cNvSpPr>
          <p:nvPr>
            <p:ph type="ftr" sz="quarter" idx="3"/>
          </p:nvPr>
        </p:nvSpPr>
        <p:spPr>
          <a:xfrm>
            <a:off x="3123605" y="6356450"/>
            <a:ext cx="2896810" cy="364628"/>
          </a:xfrm>
          <a:prstGeom prst="rect">
            <a:avLst/>
          </a:prstGeom>
        </p:spPr>
        <p:txBody>
          <a:bodyPr vert="horz" wrap="square" lIns="89740" tIns="44875" rIns="89740" bIns="44875" numCol="1" anchor="ctr" anchorCtr="0" compatLnSpc="1">
            <a:prstTxWarp prst="textNoShape">
              <a:avLst/>
            </a:prstTxWarp>
          </a:bodyPr>
          <a:lstStyle>
            <a:lvl1pPr algn="ct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6" name="Slide Number Placeholder 5"/>
          <p:cNvSpPr>
            <a:spLocks noGrp="1"/>
          </p:cNvSpPr>
          <p:nvPr>
            <p:ph type="sldNum" sz="quarter" idx="4"/>
          </p:nvPr>
        </p:nvSpPr>
        <p:spPr>
          <a:xfrm>
            <a:off x="6552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fld id="{0634B967-0ABE-4556-9068-52CA3136EAF2}" type="slidenum">
              <a:rPr lang="en-US"/>
              <a:pPr>
                <a:defRPr/>
              </a:pPr>
              <a:t>‹#›</a:t>
            </a:fld>
            <a:endParaRPr lang="en-US" dirty="0"/>
          </a:p>
        </p:txBody>
      </p:sp>
    </p:spTree>
    <p:extLst>
      <p:ext uri="{BB962C8B-B14F-4D97-AF65-F5344CB8AC3E}">
        <p14:creationId xmlns:p14="http://schemas.microsoft.com/office/powerpoint/2010/main" val="156908261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hf hdr="0" ftr="0" dt="0"/>
  <p:txStyles>
    <p:titleStyle>
      <a:lvl1pPr algn="ctr" defTabSz="896213" rtl="0" eaLnBrk="0" fontAlgn="base" hangingPunct="0">
        <a:spcBef>
          <a:spcPct val="0"/>
        </a:spcBef>
        <a:spcAft>
          <a:spcPct val="0"/>
        </a:spcAft>
        <a:defRPr sz="4400" kern="1200">
          <a:solidFill>
            <a:schemeClr val="tx1"/>
          </a:solidFill>
          <a:latin typeface="+mj-lt"/>
          <a:ea typeface="+mj-ea"/>
          <a:cs typeface="+mj-cs"/>
        </a:defRPr>
      </a:lvl1pPr>
      <a:lvl2pPr algn="ctr" defTabSz="896213" rtl="0" eaLnBrk="0" fontAlgn="base" hangingPunct="0">
        <a:spcBef>
          <a:spcPct val="0"/>
        </a:spcBef>
        <a:spcAft>
          <a:spcPct val="0"/>
        </a:spcAft>
        <a:defRPr sz="4400">
          <a:solidFill>
            <a:schemeClr val="tx1"/>
          </a:solidFill>
          <a:latin typeface="Calibri" pitchFamily="34" charset="0"/>
        </a:defRPr>
      </a:lvl2pPr>
      <a:lvl3pPr algn="ctr" defTabSz="896213" rtl="0" eaLnBrk="0" fontAlgn="base" hangingPunct="0">
        <a:spcBef>
          <a:spcPct val="0"/>
        </a:spcBef>
        <a:spcAft>
          <a:spcPct val="0"/>
        </a:spcAft>
        <a:defRPr sz="4400">
          <a:solidFill>
            <a:schemeClr val="tx1"/>
          </a:solidFill>
          <a:latin typeface="Calibri" pitchFamily="34" charset="0"/>
        </a:defRPr>
      </a:lvl3pPr>
      <a:lvl4pPr algn="ctr" defTabSz="896213" rtl="0" eaLnBrk="0" fontAlgn="base" hangingPunct="0">
        <a:spcBef>
          <a:spcPct val="0"/>
        </a:spcBef>
        <a:spcAft>
          <a:spcPct val="0"/>
        </a:spcAft>
        <a:defRPr sz="4400">
          <a:solidFill>
            <a:schemeClr val="tx1"/>
          </a:solidFill>
          <a:latin typeface="Calibri" pitchFamily="34" charset="0"/>
        </a:defRPr>
      </a:lvl4pPr>
      <a:lvl5pPr algn="ctr" defTabSz="896213" rtl="0" eaLnBrk="0" fontAlgn="base" hangingPunct="0">
        <a:spcBef>
          <a:spcPct val="0"/>
        </a:spcBef>
        <a:spcAft>
          <a:spcPct val="0"/>
        </a:spcAft>
        <a:defRPr sz="4400">
          <a:solidFill>
            <a:schemeClr val="tx1"/>
          </a:solidFill>
          <a:latin typeface="Calibri" pitchFamily="34" charset="0"/>
        </a:defRPr>
      </a:lvl5pPr>
      <a:lvl6pPr marL="424528" algn="ctr" defTabSz="896213" rtl="0" fontAlgn="base">
        <a:spcBef>
          <a:spcPct val="0"/>
        </a:spcBef>
        <a:spcAft>
          <a:spcPct val="0"/>
        </a:spcAft>
        <a:defRPr sz="4400">
          <a:solidFill>
            <a:schemeClr val="tx1"/>
          </a:solidFill>
          <a:latin typeface="Calibri" pitchFamily="34" charset="0"/>
        </a:defRPr>
      </a:lvl6pPr>
      <a:lvl7pPr marL="849046" algn="ctr" defTabSz="896213" rtl="0" fontAlgn="base">
        <a:spcBef>
          <a:spcPct val="0"/>
        </a:spcBef>
        <a:spcAft>
          <a:spcPct val="0"/>
        </a:spcAft>
        <a:defRPr sz="4400">
          <a:solidFill>
            <a:schemeClr val="tx1"/>
          </a:solidFill>
          <a:latin typeface="Calibri" pitchFamily="34" charset="0"/>
        </a:defRPr>
      </a:lvl7pPr>
      <a:lvl8pPr marL="1273574" algn="ctr" defTabSz="896213" rtl="0" fontAlgn="base">
        <a:spcBef>
          <a:spcPct val="0"/>
        </a:spcBef>
        <a:spcAft>
          <a:spcPct val="0"/>
        </a:spcAft>
        <a:defRPr sz="4400">
          <a:solidFill>
            <a:schemeClr val="tx1"/>
          </a:solidFill>
          <a:latin typeface="Calibri" pitchFamily="34" charset="0"/>
        </a:defRPr>
      </a:lvl8pPr>
      <a:lvl9pPr marL="1698093" algn="ctr" defTabSz="896213" rtl="0" fontAlgn="base">
        <a:spcBef>
          <a:spcPct val="0"/>
        </a:spcBef>
        <a:spcAft>
          <a:spcPct val="0"/>
        </a:spcAft>
        <a:defRPr sz="4400">
          <a:solidFill>
            <a:schemeClr val="tx1"/>
          </a:solidFill>
          <a:latin typeface="Calibri" pitchFamily="34" charset="0"/>
        </a:defRPr>
      </a:lvl9pPr>
    </p:titleStyle>
    <p:bodyStyle>
      <a:lvl1pPr marL="336080" indent="-336080" algn="l" defTabSz="8962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28177" indent="-280068" algn="l" defTabSz="8962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21739" indent="-224061" algn="l" defTabSz="896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69895"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17954"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467882"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583"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301"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004"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413" rtl="0" eaLnBrk="1" latinLnBrk="0" hangingPunct="1">
        <a:defRPr sz="1800" kern="1200">
          <a:solidFill>
            <a:schemeClr val="tx1"/>
          </a:solidFill>
          <a:latin typeface="+mn-lt"/>
          <a:ea typeface="+mn-ea"/>
          <a:cs typeface="+mn-cs"/>
        </a:defRPr>
      </a:lvl1pPr>
      <a:lvl2pPr marL="448707" algn="l" defTabSz="897413" rtl="0" eaLnBrk="1" latinLnBrk="0" hangingPunct="1">
        <a:defRPr sz="1800" kern="1200">
          <a:solidFill>
            <a:schemeClr val="tx1"/>
          </a:solidFill>
          <a:latin typeface="+mn-lt"/>
          <a:ea typeface="+mn-ea"/>
          <a:cs typeface="+mn-cs"/>
        </a:defRPr>
      </a:lvl2pPr>
      <a:lvl3pPr marL="897413" algn="l" defTabSz="897413" rtl="0" eaLnBrk="1" latinLnBrk="0" hangingPunct="1">
        <a:defRPr sz="1800" kern="1200">
          <a:solidFill>
            <a:schemeClr val="tx1"/>
          </a:solidFill>
          <a:latin typeface="+mn-lt"/>
          <a:ea typeface="+mn-ea"/>
          <a:cs typeface="+mn-cs"/>
        </a:defRPr>
      </a:lvl3pPr>
      <a:lvl4pPr marL="1346098" algn="l" defTabSz="897413" rtl="0" eaLnBrk="1" latinLnBrk="0" hangingPunct="1">
        <a:defRPr sz="1800" kern="1200">
          <a:solidFill>
            <a:schemeClr val="tx1"/>
          </a:solidFill>
          <a:latin typeface="+mn-lt"/>
          <a:ea typeface="+mn-ea"/>
          <a:cs typeface="+mn-cs"/>
        </a:defRPr>
      </a:lvl4pPr>
      <a:lvl5pPr marL="1794834" algn="l" defTabSz="897413" rtl="0" eaLnBrk="1" latinLnBrk="0" hangingPunct="1">
        <a:defRPr sz="1800" kern="1200">
          <a:solidFill>
            <a:schemeClr val="tx1"/>
          </a:solidFill>
          <a:latin typeface="+mn-lt"/>
          <a:ea typeface="+mn-ea"/>
          <a:cs typeface="+mn-cs"/>
        </a:defRPr>
      </a:lvl5pPr>
      <a:lvl6pPr marL="2243529" algn="l" defTabSz="897413" rtl="0" eaLnBrk="1" latinLnBrk="0" hangingPunct="1">
        <a:defRPr sz="1800" kern="1200">
          <a:solidFill>
            <a:schemeClr val="tx1"/>
          </a:solidFill>
          <a:latin typeface="+mn-lt"/>
          <a:ea typeface="+mn-ea"/>
          <a:cs typeface="+mn-cs"/>
        </a:defRPr>
      </a:lvl6pPr>
      <a:lvl7pPr marL="2692228" algn="l" defTabSz="897413" rtl="0" eaLnBrk="1" latinLnBrk="0" hangingPunct="1">
        <a:defRPr sz="1800" kern="1200">
          <a:solidFill>
            <a:schemeClr val="tx1"/>
          </a:solidFill>
          <a:latin typeface="+mn-lt"/>
          <a:ea typeface="+mn-ea"/>
          <a:cs typeface="+mn-cs"/>
        </a:defRPr>
      </a:lvl7pPr>
      <a:lvl8pPr marL="3140964" algn="l" defTabSz="897413" rtl="0" eaLnBrk="1" latinLnBrk="0" hangingPunct="1">
        <a:defRPr sz="1800" kern="1200">
          <a:solidFill>
            <a:schemeClr val="tx1"/>
          </a:solidFill>
          <a:latin typeface="+mn-lt"/>
          <a:ea typeface="+mn-ea"/>
          <a:cs typeface="+mn-cs"/>
        </a:defRPr>
      </a:lvl8pPr>
      <a:lvl9pPr marL="3589651" algn="l" defTabSz="89741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6605" y="275333"/>
            <a:ext cx="8230810" cy="1143000"/>
          </a:xfrm>
          <a:prstGeom prst="rect">
            <a:avLst/>
          </a:prstGeom>
          <a:noFill/>
          <a:ln w="9525">
            <a:noFill/>
            <a:miter lim="800000"/>
            <a:headEnd/>
            <a:tailEnd/>
          </a:ln>
        </p:spPr>
        <p:txBody>
          <a:bodyPr vert="horz" wrap="square" lIns="89740" tIns="44875" rIns="89740" bIns="4487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6605" y="1600078"/>
            <a:ext cx="8230810" cy="4525863"/>
          </a:xfrm>
          <a:prstGeom prst="rect">
            <a:avLst/>
          </a:prstGeom>
          <a:noFill/>
          <a:ln w="9525">
            <a:noFill/>
            <a:miter lim="800000"/>
            <a:headEnd/>
            <a:tailEnd/>
          </a:ln>
        </p:spPr>
        <p:txBody>
          <a:bodyPr vert="horz" wrap="square" lIns="89740" tIns="44875" rIns="89740" bIns="448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6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l">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5" name="Footer Placeholder 4"/>
          <p:cNvSpPr>
            <a:spLocks noGrp="1"/>
          </p:cNvSpPr>
          <p:nvPr>
            <p:ph type="ftr" sz="quarter" idx="3"/>
          </p:nvPr>
        </p:nvSpPr>
        <p:spPr>
          <a:xfrm>
            <a:off x="3123605" y="6356450"/>
            <a:ext cx="2896810" cy="364628"/>
          </a:xfrm>
          <a:prstGeom prst="rect">
            <a:avLst/>
          </a:prstGeom>
        </p:spPr>
        <p:txBody>
          <a:bodyPr vert="horz" wrap="square" lIns="89740" tIns="44875" rIns="89740" bIns="44875" numCol="1" anchor="ctr" anchorCtr="0" compatLnSpc="1">
            <a:prstTxWarp prst="textNoShape">
              <a:avLst/>
            </a:prstTxWarp>
          </a:bodyPr>
          <a:lstStyle>
            <a:lvl1pPr algn="ct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6" name="Slide Number Placeholder 5"/>
          <p:cNvSpPr>
            <a:spLocks noGrp="1"/>
          </p:cNvSpPr>
          <p:nvPr>
            <p:ph type="sldNum" sz="quarter" idx="4"/>
          </p:nvPr>
        </p:nvSpPr>
        <p:spPr>
          <a:xfrm>
            <a:off x="6552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fld id="{0634B967-0ABE-4556-9068-52CA3136EAF2}" type="slidenum">
              <a:rPr lang="en-US"/>
              <a:pPr>
                <a:defRPr/>
              </a:pPr>
              <a:t>‹#›</a:t>
            </a:fld>
            <a:endParaRPr lang="en-US" dirty="0"/>
          </a:p>
        </p:txBody>
      </p:sp>
    </p:spTree>
    <p:extLst>
      <p:ext uri="{BB962C8B-B14F-4D97-AF65-F5344CB8AC3E}">
        <p14:creationId xmlns:p14="http://schemas.microsoft.com/office/powerpoint/2010/main" val="326460402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hf hdr="0" ftr="0" dt="0"/>
  <p:txStyles>
    <p:titleStyle>
      <a:lvl1pPr algn="ctr" defTabSz="896213" rtl="0" eaLnBrk="0" fontAlgn="base" hangingPunct="0">
        <a:spcBef>
          <a:spcPct val="0"/>
        </a:spcBef>
        <a:spcAft>
          <a:spcPct val="0"/>
        </a:spcAft>
        <a:defRPr sz="4400" kern="1200">
          <a:solidFill>
            <a:schemeClr val="tx1"/>
          </a:solidFill>
          <a:latin typeface="+mj-lt"/>
          <a:ea typeface="+mj-ea"/>
          <a:cs typeface="+mj-cs"/>
        </a:defRPr>
      </a:lvl1pPr>
      <a:lvl2pPr algn="ctr" defTabSz="896213" rtl="0" eaLnBrk="0" fontAlgn="base" hangingPunct="0">
        <a:spcBef>
          <a:spcPct val="0"/>
        </a:spcBef>
        <a:spcAft>
          <a:spcPct val="0"/>
        </a:spcAft>
        <a:defRPr sz="4400">
          <a:solidFill>
            <a:schemeClr val="tx1"/>
          </a:solidFill>
          <a:latin typeface="Calibri" pitchFamily="34" charset="0"/>
        </a:defRPr>
      </a:lvl2pPr>
      <a:lvl3pPr algn="ctr" defTabSz="896213" rtl="0" eaLnBrk="0" fontAlgn="base" hangingPunct="0">
        <a:spcBef>
          <a:spcPct val="0"/>
        </a:spcBef>
        <a:spcAft>
          <a:spcPct val="0"/>
        </a:spcAft>
        <a:defRPr sz="4400">
          <a:solidFill>
            <a:schemeClr val="tx1"/>
          </a:solidFill>
          <a:latin typeface="Calibri" pitchFamily="34" charset="0"/>
        </a:defRPr>
      </a:lvl3pPr>
      <a:lvl4pPr algn="ctr" defTabSz="896213" rtl="0" eaLnBrk="0" fontAlgn="base" hangingPunct="0">
        <a:spcBef>
          <a:spcPct val="0"/>
        </a:spcBef>
        <a:spcAft>
          <a:spcPct val="0"/>
        </a:spcAft>
        <a:defRPr sz="4400">
          <a:solidFill>
            <a:schemeClr val="tx1"/>
          </a:solidFill>
          <a:latin typeface="Calibri" pitchFamily="34" charset="0"/>
        </a:defRPr>
      </a:lvl4pPr>
      <a:lvl5pPr algn="ctr" defTabSz="896213" rtl="0" eaLnBrk="0" fontAlgn="base" hangingPunct="0">
        <a:spcBef>
          <a:spcPct val="0"/>
        </a:spcBef>
        <a:spcAft>
          <a:spcPct val="0"/>
        </a:spcAft>
        <a:defRPr sz="4400">
          <a:solidFill>
            <a:schemeClr val="tx1"/>
          </a:solidFill>
          <a:latin typeface="Calibri" pitchFamily="34" charset="0"/>
        </a:defRPr>
      </a:lvl5pPr>
      <a:lvl6pPr marL="424528" algn="ctr" defTabSz="896213" rtl="0" fontAlgn="base">
        <a:spcBef>
          <a:spcPct val="0"/>
        </a:spcBef>
        <a:spcAft>
          <a:spcPct val="0"/>
        </a:spcAft>
        <a:defRPr sz="4400">
          <a:solidFill>
            <a:schemeClr val="tx1"/>
          </a:solidFill>
          <a:latin typeface="Calibri" pitchFamily="34" charset="0"/>
        </a:defRPr>
      </a:lvl6pPr>
      <a:lvl7pPr marL="849046" algn="ctr" defTabSz="896213" rtl="0" fontAlgn="base">
        <a:spcBef>
          <a:spcPct val="0"/>
        </a:spcBef>
        <a:spcAft>
          <a:spcPct val="0"/>
        </a:spcAft>
        <a:defRPr sz="4400">
          <a:solidFill>
            <a:schemeClr val="tx1"/>
          </a:solidFill>
          <a:latin typeface="Calibri" pitchFamily="34" charset="0"/>
        </a:defRPr>
      </a:lvl7pPr>
      <a:lvl8pPr marL="1273574" algn="ctr" defTabSz="896213" rtl="0" fontAlgn="base">
        <a:spcBef>
          <a:spcPct val="0"/>
        </a:spcBef>
        <a:spcAft>
          <a:spcPct val="0"/>
        </a:spcAft>
        <a:defRPr sz="4400">
          <a:solidFill>
            <a:schemeClr val="tx1"/>
          </a:solidFill>
          <a:latin typeface="Calibri" pitchFamily="34" charset="0"/>
        </a:defRPr>
      </a:lvl8pPr>
      <a:lvl9pPr marL="1698093" algn="ctr" defTabSz="896213" rtl="0" fontAlgn="base">
        <a:spcBef>
          <a:spcPct val="0"/>
        </a:spcBef>
        <a:spcAft>
          <a:spcPct val="0"/>
        </a:spcAft>
        <a:defRPr sz="4400">
          <a:solidFill>
            <a:schemeClr val="tx1"/>
          </a:solidFill>
          <a:latin typeface="Calibri" pitchFamily="34" charset="0"/>
        </a:defRPr>
      </a:lvl9pPr>
    </p:titleStyle>
    <p:bodyStyle>
      <a:lvl1pPr marL="336080" indent="-336080" algn="l" defTabSz="8962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28177" indent="-280068" algn="l" defTabSz="8962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21739" indent="-224061" algn="l" defTabSz="896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69895"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17954"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467882"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583"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301"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004"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413" rtl="0" eaLnBrk="1" latinLnBrk="0" hangingPunct="1">
        <a:defRPr sz="1800" kern="1200">
          <a:solidFill>
            <a:schemeClr val="tx1"/>
          </a:solidFill>
          <a:latin typeface="+mn-lt"/>
          <a:ea typeface="+mn-ea"/>
          <a:cs typeface="+mn-cs"/>
        </a:defRPr>
      </a:lvl1pPr>
      <a:lvl2pPr marL="448707" algn="l" defTabSz="897413" rtl="0" eaLnBrk="1" latinLnBrk="0" hangingPunct="1">
        <a:defRPr sz="1800" kern="1200">
          <a:solidFill>
            <a:schemeClr val="tx1"/>
          </a:solidFill>
          <a:latin typeface="+mn-lt"/>
          <a:ea typeface="+mn-ea"/>
          <a:cs typeface="+mn-cs"/>
        </a:defRPr>
      </a:lvl2pPr>
      <a:lvl3pPr marL="897413" algn="l" defTabSz="897413" rtl="0" eaLnBrk="1" latinLnBrk="0" hangingPunct="1">
        <a:defRPr sz="1800" kern="1200">
          <a:solidFill>
            <a:schemeClr val="tx1"/>
          </a:solidFill>
          <a:latin typeface="+mn-lt"/>
          <a:ea typeface="+mn-ea"/>
          <a:cs typeface="+mn-cs"/>
        </a:defRPr>
      </a:lvl3pPr>
      <a:lvl4pPr marL="1346098" algn="l" defTabSz="897413" rtl="0" eaLnBrk="1" latinLnBrk="0" hangingPunct="1">
        <a:defRPr sz="1800" kern="1200">
          <a:solidFill>
            <a:schemeClr val="tx1"/>
          </a:solidFill>
          <a:latin typeface="+mn-lt"/>
          <a:ea typeface="+mn-ea"/>
          <a:cs typeface="+mn-cs"/>
        </a:defRPr>
      </a:lvl4pPr>
      <a:lvl5pPr marL="1794834" algn="l" defTabSz="897413" rtl="0" eaLnBrk="1" latinLnBrk="0" hangingPunct="1">
        <a:defRPr sz="1800" kern="1200">
          <a:solidFill>
            <a:schemeClr val="tx1"/>
          </a:solidFill>
          <a:latin typeface="+mn-lt"/>
          <a:ea typeface="+mn-ea"/>
          <a:cs typeface="+mn-cs"/>
        </a:defRPr>
      </a:lvl5pPr>
      <a:lvl6pPr marL="2243529" algn="l" defTabSz="897413" rtl="0" eaLnBrk="1" latinLnBrk="0" hangingPunct="1">
        <a:defRPr sz="1800" kern="1200">
          <a:solidFill>
            <a:schemeClr val="tx1"/>
          </a:solidFill>
          <a:latin typeface="+mn-lt"/>
          <a:ea typeface="+mn-ea"/>
          <a:cs typeface="+mn-cs"/>
        </a:defRPr>
      </a:lvl6pPr>
      <a:lvl7pPr marL="2692228" algn="l" defTabSz="897413" rtl="0" eaLnBrk="1" latinLnBrk="0" hangingPunct="1">
        <a:defRPr sz="1800" kern="1200">
          <a:solidFill>
            <a:schemeClr val="tx1"/>
          </a:solidFill>
          <a:latin typeface="+mn-lt"/>
          <a:ea typeface="+mn-ea"/>
          <a:cs typeface="+mn-cs"/>
        </a:defRPr>
      </a:lvl7pPr>
      <a:lvl8pPr marL="3140964" algn="l" defTabSz="897413" rtl="0" eaLnBrk="1" latinLnBrk="0" hangingPunct="1">
        <a:defRPr sz="1800" kern="1200">
          <a:solidFill>
            <a:schemeClr val="tx1"/>
          </a:solidFill>
          <a:latin typeface="+mn-lt"/>
          <a:ea typeface="+mn-ea"/>
          <a:cs typeface="+mn-cs"/>
        </a:defRPr>
      </a:lvl8pPr>
      <a:lvl9pPr marL="3589651" algn="l" defTabSz="89741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G-titl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0297891"/>
      </p:ext>
    </p:extLst>
  </p:cSld>
  <p:clrMap bg1="lt1" tx1="dk1" bg2="lt2" tx2="dk2" accent1="accent1" accent2="accent2" accent3="accent3" accent4="accent4" accent5="accent5" accent6="accent6" hlink="hlink" folHlink="folHlink"/>
  <p:sldLayoutIdLst>
    <p:sldLayoutId id="2147483756"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CFD21-1BF5-4B92-A9A3-3ED60589DF8D}" type="slidenum">
              <a:rPr lang="en-US" smtClean="0"/>
              <a:t>‹#›</a:t>
            </a:fld>
            <a:endParaRPr lang="en-US" dirty="0"/>
          </a:p>
        </p:txBody>
      </p:sp>
    </p:spTree>
    <p:extLst>
      <p:ext uri="{BB962C8B-B14F-4D97-AF65-F5344CB8AC3E}">
        <p14:creationId xmlns:p14="http://schemas.microsoft.com/office/powerpoint/2010/main" val="179008323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Bullet is Wingdings 2:161 (100%); before paragraph spacing of 13.44 </a:t>
            </a:r>
            <a:r>
              <a:rPr lang="en-US" dirty="0" err="1"/>
              <a:t>pt</a:t>
            </a:r>
            <a:endParaRPr lang="en-US" dirty="0"/>
          </a:p>
          <a:p>
            <a:pPr lvl="1"/>
            <a:r>
              <a:rPr lang="en-US" dirty="0"/>
              <a:t>Dash: dash point is 100% en-dash, before paragraph spacing of 5.76 </a:t>
            </a:r>
            <a:r>
              <a:rPr lang="en-US" dirty="0" err="1"/>
              <a:t>pt</a:t>
            </a:r>
            <a:endParaRPr lang="en-US" dirty="0"/>
          </a:p>
          <a:p>
            <a:pPr lvl="2"/>
            <a:r>
              <a:rPr lang="en-US" dirty="0" err="1"/>
              <a:t>Subbullet</a:t>
            </a:r>
            <a:r>
              <a:rPr lang="en-US" dirty="0"/>
              <a:t> is 100% bullet, before paragraph spacing of 4.8 </a:t>
            </a:r>
            <a:r>
              <a:rPr lang="en-US" dirty="0" err="1"/>
              <a:t>pt</a:t>
            </a:r>
            <a:endParaRPr lang="en-US" dirty="0"/>
          </a:p>
          <a:p>
            <a:pPr lvl="0"/>
            <a:endParaRPr lang="en-US" dirty="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2"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52267713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Lst>
  <p:hf hdr="0" ftr="0" dt="0"/>
  <p:txStyles>
    <p:titleStyle>
      <a:lvl1pPr algn="ctr" rtl="0" eaLnBrk="1" fontAlgn="base" hangingPunct="1">
        <a:spcBef>
          <a:spcPct val="0"/>
        </a:spcBef>
        <a:spcAft>
          <a:spcPct val="0"/>
        </a:spcAft>
        <a:defRPr lang="en-US" sz="3200" b="1" kern="1200" dirty="0">
          <a:solidFill>
            <a:srgbClr val="1E5883"/>
          </a:solidFill>
          <a:latin typeface="Tw Cen MT"/>
          <a:ea typeface="+mj-ea"/>
          <a:cs typeface="Tw Cen MT"/>
        </a:defRPr>
      </a:lvl1pPr>
      <a:lvl2pPr algn="l" rtl="0" eaLnBrk="1" fontAlgn="base" hangingPunct="1">
        <a:spcBef>
          <a:spcPct val="0"/>
        </a:spcBef>
        <a:spcAft>
          <a:spcPct val="0"/>
        </a:spcAft>
        <a:defRPr sz="2500" b="1">
          <a:solidFill>
            <a:srgbClr val="1E5883"/>
          </a:solidFill>
          <a:latin typeface="Arial" charset="0"/>
          <a:cs typeface="Arial" charset="0"/>
        </a:defRPr>
      </a:lvl2pPr>
      <a:lvl3pPr algn="l" rtl="0" eaLnBrk="1" fontAlgn="base" hangingPunct="1">
        <a:spcBef>
          <a:spcPct val="0"/>
        </a:spcBef>
        <a:spcAft>
          <a:spcPct val="0"/>
        </a:spcAft>
        <a:defRPr sz="2500" b="1">
          <a:solidFill>
            <a:srgbClr val="1E5883"/>
          </a:solidFill>
          <a:latin typeface="Arial" charset="0"/>
          <a:cs typeface="Arial" charset="0"/>
        </a:defRPr>
      </a:lvl3pPr>
      <a:lvl4pPr algn="l" rtl="0" eaLnBrk="1" fontAlgn="base" hangingPunct="1">
        <a:spcBef>
          <a:spcPct val="0"/>
        </a:spcBef>
        <a:spcAft>
          <a:spcPct val="0"/>
        </a:spcAft>
        <a:defRPr sz="2500" b="1">
          <a:solidFill>
            <a:srgbClr val="1E5883"/>
          </a:solidFill>
          <a:latin typeface="Arial" charset="0"/>
          <a:cs typeface="Arial" charset="0"/>
        </a:defRPr>
      </a:lvl4pPr>
      <a:lvl5pPr algn="l" rtl="0" eaLnBrk="1" fontAlgn="base" hangingPunct="1">
        <a:spcBef>
          <a:spcPct val="0"/>
        </a:spcBef>
        <a:spcAft>
          <a:spcPct val="0"/>
        </a:spcAft>
        <a:defRPr sz="2500" b="1">
          <a:solidFill>
            <a:srgbClr val="1E5883"/>
          </a:solidFill>
          <a:latin typeface="Arial" charset="0"/>
          <a:cs typeface="Arial" charset="0"/>
        </a:defRPr>
      </a:lvl5pPr>
      <a:lvl6pPr marL="457200" algn="l" rtl="0" eaLnBrk="1" fontAlgn="base" hangingPunct="1">
        <a:spcBef>
          <a:spcPct val="0"/>
        </a:spcBef>
        <a:spcAft>
          <a:spcPct val="0"/>
        </a:spcAft>
        <a:defRPr sz="3200" b="1">
          <a:solidFill>
            <a:schemeClr val="tx1"/>
          </a:solidFill>
          <a:latin typeface="Arial" charset="0"/>
          <a:cs typeface="Arial" charset="0"/>
        </a:defRPr>
      </a:lvl6pPr>
      <a:lvl7pPr marL="914400" algn="l" rtl="0" eaLnBrk="1" fontAlgn="base" hangingPunct="1">
        <a:spcBef>
          <a:spcPct val="0"/>
        </a:spcBef>
        <a:spcAft>
          <a:spcPct val="0"/>
        </a:spcAft>
        <a:defRPr sz="3200" b="1">
          <a:solidFill>
            <a:schemeClr val="tx1"/>
          </a:solidFill>
          <a:latin typeface="Arial" charset="0"/>
          <a:cs typeface="Arial" charset="0"/>
        </a:defRPr>
      </a:lvl7pPr>
      <a:lvl8pPr marL="1371600" algn="l" rtl="0" eaLnBrk="1" fontAlgn="base" hangingPunct="1">
        <a:spcBef>
          <a:spcPct val="0"/>
        </a:spcBef>
        <a:spcAft>
          <a:spcPct val="0"/>
        </a:spcAft>
        <a:defRPr sz="3200" b="1">
          <a:solidFill>
            <a:schemeClr val="tx1"/>
          </a:solidFill>
          <a:latin typeface="Arial" charset="0"/>
          <a:cs typeface="Arial" charset="0"/>
        </a:defRPr>
      </a:lvl8pPr>
      <a:lvl9pPr marL="1828800" algn="l" rtl="0" eaLnBrk="1" fontAlgn="base" hangingPunct="1">
        <a:spcBef>
          <a:spcPct val="0"/>
        </a:spcBef>
        <a:spcAft>
          <a:spcPct val="0"/>
        </a:spcAft>
        <a:defRPr sz="32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FOOTER.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11961"/>
          <a:stretch/>
        </p:blipFill>
        <p:spPr>
          <a:xfrm>
            <a:off x="10167" y="152400"/>
            <a:ext cx="9123667" cy="533400"/>
          </a:xfrm>
          <a:prstGeom prst="rect">
            <a:avLst/>
          </a:prstGeom>
        </p:spPr>
      </p:pic>
    </p:spTree>
    <p:extLst>
      <p:ext uri="{BB962C8B-B14F-4D97-AF65-F5344CB8AC3E}">
        <p14:creationId xmlns:p14="http://schemas.microsoft.com/office/powerpoint/2010/main" val="3825368565"/>
      </p:ext>
    </p:extLst>
  </p:cSld>
  <p:clrMap bg1="lt1" tx1="dk1" bg2="lt2" tx2="dk2" accent1="accent1" accent2="accent2" accent3="accent3" accent4="accent4" accent5="accent5" accent6="accent6" hlink="hlink" folHlink="folHlink"/>
  <p:sldLayoutIdLst>
    <p:sldLayoutId id="214748387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6557114"/>
            <a:ext cx="9144000" cy="309268"/>
          </a:xfrm>
          <a:prstGeom prst="rect">
            <a:avLst/>
          </a:prstGeom>
          <a:solidFill>
            <a:srgbClr val="54449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 name="TextBox 21"/>
          <p:cNvSpPr txBox="1"/>
          <p:nvPr/>
        </p:nvSpPr>
        <p:spPr>
          <a:xfrm>
            <a:off x="3734" y="6569504"/>
            <a:ext cx="1736013" cy="215444"/>
          </a:xfrm>
          <a:prstGeom prst="rect">
            <a:avLst/>
          </a:prstGeom>
          <a:noFill/>
        </p:spPr>
        <p:txBody>
          <a:bodyPr wrap="square" rtlCol="0">
            <a:spAutoFit/>
          </a:bodyPr>
          <a:lstStyle/>
          <a:p>
            <a:r>
              <a:rPr lang="en-US" sz="800" dirty="0">
                <a:solidFill>
                  <a:prstClr val="white"/>
                </a:solidFill>
                <a:latin typeface="Arial" panose="020B0604020202020204" pitchFamily="34" charset="0"/>
                <a:cs typeface="Arial" panose="020B0604020202020204" pitchFamily="34" charset="0"/>
              </a:rPr>
              <a:t>UNCLASSIFIED</a:t>
            </a:r>
          </a:p>
        </p:txBody>
      </p:sp>
      <p:sp>
        <p:nvSpPr>
          <p:cNvPr id="3" name="TextBox 2"/>
          <p:cNvSpPr txBox="1"/>
          <p:nvPr userDrawn="1"/>
        </p:nvSpPr>
        <p:spPr>
          <a:xfrm>
            <a:off x="8670265" y="6568117"/>
            <a:ext cx="309700" cy="215444"/>
          </a:xfrm>
          <a:prstGeom prst="rect">
            <a:avLst/>
          </a:prstGeom>
          <a:noFill/>
        </p:spPr>
        <p:txBody>
          <a:bodyPr wrap="none" rtlCol="0">
            <a:spAutoFit/>
          </a:bodyPr>
          <a:lstStyle/>
          <a:p>
            <a:fld id="{07CC08AF-CD2F-4FB6-81F8-8A28022920BC}" type="slidenum">
              <a:rPr lang="en-US" sz="800" smtClean="0">
                <a:solidFill>
                  <a:schemeClr val="bg1"/>
                </a:solidFill>
                <a:latin typeface="Arial" panose="020B0604020202020204" pitchFamily="34" charset="0"/>
                <a:cs typeface="Arial" panose="020B0604020202020204" pitchFamily="34" charset="0"/>
              </a:rPr>
              <a:t>‹#›</a:t>
            </a:fld>
            <a:endParaRPr lang="en-US" sz="800" dirty="0">
              <a:solidFill>
                <a:schemeClr val="bg1"/>
              </a:solidFill>
              <a:latin typeface="Arial" panose="020B0604020202020204" pitchFamily="34" charset="0"/>
              <a:cs typeface="Arial" panose="020B0604020202020204" pitchFamily="34" charset="0"/>
            </a:endParaRPr>
          </a:p>
        </p:txBody>
      </p:sp>
      <p:sp>
        <p:nvSpPr>
          <p:cNvPr id="5" name="Title 4"/>
          <p:cNvSpPr txBox="1">
            <a:spLocks/>
          </p:cNvSpPr>
          <p:nvPr userDrawn="1"/>
        </p:nvSpPr>
        <p:spPr>
          <a:xfrm>
            <a:off x="3105427" y="6583464"/>
            <a:ext cx="3121833" cy="260064"/>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100" b="0" dirty="0">
                <a:solidFill>
                  <a:prstClr val="white"/>
                </a:solidFill>
                <a:latin typeface="Franklin Gothic Medium Cond" panose="020B0606030402020204" pitchFamily="34" charset="0"/>
                <a:cs typeface="Franklin Gothic Medium"/>
              </a:rPr>
              <a:t>TRUST IN DISA: MISSION FIRST, PEOPLE ALWAYS!</a:t>
            </a:r>
          </a:p>
        </p:txBody>
      </p:sp>
    </p:spTree>
    <p:extLst>
      <p:ext uri="{BB962C8B-B14F-4D97-AF65-F5344CB8AC3E}">
        <p14:creationId xmlns:p14="http://schemas.microsoft.com/office/powerpoint/2010/main" val="1018619260"/>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058302"/>
            <a:ext cx="3559436" cy="799698"/>
          </a:xfrm>
          <a:prstGeom prst="rect">
            <a:avLst/>
          </a:prstGeom>
        </p:spPr>
      </p:pic>
      <p:pic>
        <p:nvPicPr>
          <p:cNvPr id="4" name="Picture 3" descr="Logo&#10;&#10;Description automatically generated">
            <a:extLst>
              <a:ext uri="{FF2B5EF4-FFF2-40B4-BE49-F238E27FC236}">
                <a16:creationId xmlns:a16="http://schemas.microsoft.com/office/drawing/2014/main" id="{472A0F21-036B-4705-83C0-EE11E2AE54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 y="1219200"/>
            <a:ext cx="7116097" cy="1981200"/>
          </a:xfrm>
          <a:prstGeom prst="rect">
            <a:avLst/>
          </a:prstGeom>
        </p:spPr>
      </p:pic>
      <p:sp>
        <p:nvSpPr>
          <p:cNvPr id="3" name="TextBox 2">
            <a:extLst>
              <a:ext uri="{FF2B5EF4-FFF2-40B4-BE49-F238E27FC236}">
                <a16:creationId xmlns:a16="http://schemas.microsoft.com/office/drawing/2014/main" id="{5A1B9F34-64F6-46DC-B34A-3E63BA24C26E}"/>
              </a:ext>
            </a:extLst>
          </p:cNvPr>
          <p:cNvSpPr txBox="1"/>
          <p:nvPr/>
        </p:nvSpPr>
        <p:spPr>
          <a:xfrm>
            <a:off x="2770866" y="3374749"/>
            <a:ext cx="3602268" cy="830997"/>
          </a:xfrm>
          <a:prstGeom prst="rect">
            <a:avLst/>
          </a:prstGeom>
          <a:noFill/>
        </p:spPr>
        <p:txBody>
          <a:bodyPr wrap="none" rtlCol="0">
            <a:spAutoFit/>
          </a:bodyPr>
          <a:lstStyle/>
          <a:p>
            <a:pPr algn="ctr"/>
            <a:r>
              <a:rPr lang="en-US" sz="2400" dirty="0"/>
              <a:t>NIEM MILOPS DOMAIN </a:t>
            </a:r>
          </a:p>
          <a:p>
            <a:pPr algn="ctr"/>
            <a:r>
              <a:rPr lang="en-US" sz="2400" dirty="0"/>
              <a:t>Issuance Document</a:t>
            </a:r>
          </a:p>
        </p:txBody>
      </p:sp>
    </p:spTree>
    <p:extLst>
      <p:ext uri="{BB962C8B-B14F-4D97-AF65-F5344CB8AC3E}">
        <p14:creationId xmlns:p14="http://schemas.microsoft.com/office/powerpoint/2010/main" val="292295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10FC-BEB4-4505-988E-4E84C41C051A}"/>
              </a:ext>
            </a:extLst>
          </p:cNvPr>
          <p:cNvSpPr>
            <a:spLocks noGrp="1"/>
          </p:cNvSpPr>
          <p:nvPr>
            <p:ph type="title"/>
          </p:nvPr>
        </p:nvSpPr>
        <p:spPr/>
        <p:txBody>
          <a:bodyPr/>
          <a:lstStyle/>
          <a:p>
            <a:pPr algn="ctr"/>
            <a:r>
              <a:rPr lang="en-US" dirty="0"/>
              <a:t>Overview of CJCS Directives</a:t>
            </a:r>
          </a:p>
        </p:txBody>
      </p:sp>
      <p:sp>
        <p:nvSpPr>
          <p:cNvPr id="4" name="Slide Number Placeholder 3">
            <a:extLst>
              <a:ext uri="{FF2B5EF4-FFF2-40B4-BE49-F238E27FC236}">
                <a16:creationId xmlns:a16="http://schemas.microsoft.com/office/drawing/2014/main" id="{A49E21E2-8D5F-464C-B763-12420A26F006}"/>
              </a:ext>
            </a:extLst>
          </p:cNvPr>
          <p:cNvSpPr>
            <a:spLocks noGrp="1"/>
          </p:cNvSpPr>
          <p:nvPr>
            <p:ph type="sldNum" sz="quarter" idx="12"/>
          </p:nvPr>
        </p:nvSpPr>
        <p:spPr/>
        <p:txBody>
          <a:bodyPr/>
          <a:lstStyle/>
          <a:p>
            <a:fld id="{C499C55F-CA5B-44C8-A4A8-BFE5EFFBC94A}" type="slidenum">
              <a:rPr lang="en-US" smtClean="0"/>
              <a:t>10</a:t>
            </a:fld>
            <a:endParaRPr lang="en-US" dirty="0"/>
          </a:p>
        </p:txBody>
      </p:sp>
      <p:sp>
        <p:nvSpPr>
          <p:cNvPr id="7" name="Content Placeholder 6">
            <a:extLst>
              <a:ext uri="{FF2B5EF4-FFF2-40B4-BE49-F238E27FC236}">
                <a16:creationId xmlns:a16="http://schemas.microsoft.com/office/drawing/2014/main" id="{66EC4BBC-3BE2-456B-85CC-946B28AEBB6E}"/>
              </a:ext>
            </a:extLst>
          </p:cNvPr>
          <p:cNvSpPr>
            <a:spLocks noGrp="1"/>
          </p:cNvSpPr>
          <p:nvPr>
            <p:ph idx="1"/>
          </p:nvPr>
        </p:nvSpPr>
        <p:spPr/>
        <p:txBody>
          <a:bodyPr>
            <a:normAutofit fontScale="70000" lnSpcReduction="20000"/>
          </a:bodyPr>
          <a:lstStyle/>
          <a:p>
            <a:r>
              <a:rPr lang="en-US" b="1" dirty="0"/>
              <a:t>Instructions</a:t>
            </a:r>
            <a:r>
              <a:rPr lang="en-US" dirty="0"/>
              <a:t> - Primarily contain CJCS/JS policy but can also include procedures. They may implement or supplement DoD Issuances, and/or establish and prescribe JS Forms. Signature level depends on subject matter and current practice.</a:t>
            </a:r>
          </a:p>
          <a:p>
            <a:r>
              <a:rPr lang="en-US" b="1" dirty="0"/>
              <a:t>Manuals</a:t>
            </a:r>
            <a:r>
              <a:rPr lang="en-US" dirty="0"/>
              <a:t> – Primarily contain CJCS/JS procedure but can also establish policy. May supplement CJCS/JS instructions or stand alone. Signature level depends on subject matter and current practice.</a:t>
            </a:r>
          </a:p>
          <a:p>
            <a:r>
              <a:rPr lang="en-US" b="1" dirty="0"/>
              <a:t>Notices</a:t>
            </a:r>
            <a:r>
              <a:rPr lang="en-US" dirty="0"/>
              <a:t> – Primarily contain policy, guidance, or information of a one-time or brief nature, and may include a specific effective period. Signature level depends on subject matter and current practice. In addition, there are also -</a:t>
            </a:r>
          </a:p>
          <a:p>
            <a:pPr lvl="1"/>
            <a:r>
              <a:rPr lang="en-US" dirty="0"/>
              <a:t>Cancellation Notices, which are used to cancel CJCS/JS Instructions, Manuals, Notices, and Guides, and expire 1 year after being published and;</a:t>
            </a:r>
          </a:p>
          <a:p>
            <a:pPr lvl="1"/>
            <a:r>
              <a:rPr lang="en-US" dirty="0"/>
              <a:t>Change Notices, which are used to employ small changes to CJCS/JS Directives.</a:t>
            </a:r>
          </a:p>
          <a:p>
            <a:r>
              <a:rPr lang="en-US" b="1" dirty="0"/>
              <a:t>Guides</a:t>
            </a:r>
            <a:r>
              <a:rPr lang="en-US" dirty="0"/>
              <a:t> – Primarily contain detailed information, emphasis, and guidance from the Chairman on a specific topic, and carry a CJCS-level signature as well.</a:t>
            </a:r>
          </a:p>
          <a:p>
            <a:endParaRPr lang="en-US" dirty="0"/>
          </a:p>
        </p:txBody>
      </p:sp>
    </p:spTree>
    <p:extLst>
      <p:ext uri="{BB962C8B-B14F-4D97-AF65-F5344CB8AC3E}">
        <p14:creationId xmlns:p14="http://schemas.microsoft.com/office/powerpoint/2010/main" val="49228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11F829-E546-4C55-AA69-EE539A081815}"/>
              </a:ext>
            </a:extLst>
          </p:cNvPr>
          <p:cNvSpPr>
            <a:spLocks noGrp="1"/>
          </p:cNvSpPr>
          <p:nvPr>
            <p:ph type="title"/>
          </p:nvPr>
        </p:nvSpPr>
        <p:spPr/>
        <p:txBody>
          <a:bodyPr/>
          <a:lstStyle/>
          <a:p>
            <a:r>
              <a:rPr lang="en-US" dirty="0"/>
              <a:t>Outline </a:t>
            </a:r>
          </a:p>
        </p:txBody>
      </p:sp>
      <p:sp>
        <p:nvSpPr>
          <p:cNvPr id="4" name="Slide Number Placeholder 3">
            <a:extLst>
              <a:ext uri="{FF2B5EF4-FFF2-40B4-BE49-F238E27FC236}">
                <a16:creationId xmlns:a16="http://schemas.microsoft.com/office/drawing/2014/main" id="{4E0779D0-D3FE-4D5C-B697-BC02152C0DDD}"/>
              </a:ext>
            </a:extLst>
          </p:cNvPr>
          <p:cNvSpPr>
            <a:spLocks noGrp="1"/>
          </p:cNvSpPr>
          <p:nvPr>
            <p:ph type="sldNum" sz="quarter" idx="4"/>
          </p:nvPr>
        </p:nvSpPr>
        <p:spPr/>
        <p:txBody>
          <a:bodyPr/>
          <a:lstStyle/>
          <a:p>
            <a:pPr defTabSz="457200"/>
            <a:fld id="{DE814A3B-586F-6741-A578-6A3C03C31D10}" type="slidenum">
              <a:rPr lang="en-US" smtClean="0"/>
              <a:pPr defTabSz="457200"/>
              <a:t>2</a:t>
            </a:fld>
            <a:endParaRPr lang="en-US" dirty="0"/>
          </a:p>
        </p:txBody>
      </p:sp>
      <p:sp>
        <p:nvSpPr>
          <p:cNvPr id="7" name="Content Placeholder 2">
            <a:extLst>
              <a:ext uri="{FF2B5EF4-FFF2-40B4-BE49-F238E27FC236}">
                <a16:creationId xmlns:a16="http://schemas.microsoft.com/office/drawing/2014/main" id="{3FA06D0A-AE77-4353-9C84-BE84E769F2B3}"/>
              </a:ext>
            </a:extLst>
          </p:cNvPr>
          <p:cNvSpPr txBox="1">
            <a:spLocks/>
          </p:cNvSpPr>
          <p:nvPr/>
        </p:nvSpPr>
        <p:spPr>
          <a:xfrm>
            <a:off x="685800" y="1143000"/>
            <a:ext cx="7886700" cy="4083453"/>
          </a:xfrm>
          <a:prstGeom prst="rect">
            <a:avLst/>
          </a:prstGeom>
        </p:spPr>
        <p:txBody>
          <a:bodyPr>
            <a:normAutofit/>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a:p>
            <a:r>
              <a:rPr lang="en-US" dirty="0">
                <a:solidFill>
                  <a:schemeClr val="tx1"/>
                </a:solidFill>
                <a:latin typeface="Times New Roman" panose="02020603050405020304" pitchFamily="18" charset="0"/>
                <a:cs typeface="Times New Roman" panose="02020603050405020304" pitchFamily="18" charset="0"/>
              </a:rPr>
              <a:t>Purpose / Bottom Line Up Front</a:t>
            </a:r>
          </a:p>
          <a:p>
            <a:r>
              <a:rPr lang="en-US" dirty="0">
                <a:solidFill>
                  <a:schemeClr val="tx1"/>
                </a:solidFill>
                <a:latin typeface="Times New Roman" panose="02020603050405020304" pitchFamily="18" charset="0"/>
                <a:cs typeface="Times New Roman" panose="02020603050405020304" pitchFamily="18" charset="0"/>
              </a:rPr>
              <a:t>Course of Actions </a:t>
            </a:r>
          </a:p>
          <a:p>
            <a:r>
              <a:rPr lang="en-US" dirty="0">
                <a:solidFill>
                  <a:schemeClr val="tx1"/>
                </a:solidFill>
                <a:latin typeface="Times New Roman" panose="02020603050405020304" pitchFamily="18" charset="0"/>
                <a:cs typeface="Times New Roman" panose="02020603050405020304" pitchFamily="18" charset="0"/>
              </a:rPr>
              <a:t>Proposed Recommendations </a:t>
            </a:r>
          </a:p>
          <a:p>
            <a:pPr lvl="1"/>
            <a:endParaRPr lang="en-US" dirty="0"/>
          </a:p>
        </p:txBody>
      </p:sp>
    </p:spTree>
    <p:extLst>
      <p:ext uri="{BB962C8B-B14F-4D97-AF65-F5344CB8AC3E}">
        <p14:creationId xmlns:p14="http://schemas.microsoft.com/office/powerpoint/2010/main" val="276712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EBF9E1-9C1D-4D7E-AD08-986EC55F92CD}"/>
              </a:ext>
            </a:extLst>
          </p:cNvPr>
          <p:cNvSpPr>
            <a:spLocks noGrp="1"/>
          </p:cNvSpPr>
          <p:nvPr>
            <p:ph type="title"/>
          </p:nvPr>
        </p:nvSpPr>
        <p:spPr>
          <a:xfrm>
            <a:off x="914400" y="152400"/>
            <a:ext cx="8089900" cy="596088"/>
          </a:xfrm>
        </p:spPr>
        <p:txBody>
          <a:bodyPr/>
          <a:lstStyle/>
          <a:p>
            <a:r>
              <a:rPr lang="en-US" dirty="0">
                <a:latin typeface="Times New Roman" panose="02020603050405020304" pitchFamily="18" charset="0"/>
                <a:cs typeface="Times New Roman" panose="02020603050405020304" pitchFamily="18" charset="0"/>
              </a:rPr>
              <a:t>Purpose / bluf</a:t>
            </a:r>
          </a:p>
        </p:txBody>
      </p:sp>
      <p:sp>
        <p:nvSpPr>
          <p:cNvPr id="3" name="Slide Number Placeholder 2">
            <a:extLst>
              <a:ext uri="{FF2B5EF4-FFF2-40B4-BE49-F238E27FC236}">
                <a16:creationId xmlns:a16="http://schemas.microsoft.com/office/drawing/2014/main" id="{C9684633-534D-430F-8B8C-E1729996B71D}"/>
              </a:ext>
            </a:extLst>
          </p:cNvPr>
          <p:cNvSpPr>
            <a:spLocks noGrp="1"/>
          </p:cNvSpPr>
          <p:nvPr>
            <p:ph type="sldNum" sz="quarter" idx="4"/>
          </p:nvPr>
        </p:nvSpPr>
        <p:spPr/>
        <p:txBody>
          <a:bodyPr/>
          <a:lstStyle/>
          <a:p>
            <a:pPr defTabSz="457200"/>
            <a:fld id="{DE814A3B-586F-6741-A578-6A3C03C31D10}" type="slidenum">
              <a:rPr lang="en-US" smtClean="0"/>
              <a:pPr defTabSz="457200"/>
              <a:t>3</a:t>
            </a:fld>
            <a:endParaRPr lang="en-US" dirty="0"/>
          </a:p>
        </p:txBody>
      </p:sp>
      <p:sp>
        <p:nvSpPr>
          <p:cNvPr id="9" name="TextBox 8">
            <a:extLst>
              <a:ext uri="{FF2B5EF4-FFF2-40B4-BE49-F238E27FC236}">
                <a16:creationId xmlns:a16="http://schemas.microsoft.com/office/drawing/2014/main" id="{882CDFC2-2C1C-4CB9-8342-C84EAD873898}"/>
              </a:ext>
            </a:extLst>
          </p:cNvPr>
          <p:cNvSpPr txBox="1"/>
          <p:nvPr/>
        </p:nvSpPr>
        <p:spPr>
          <a:xfrm>
            <a:off x="53439" y="1863137"/>
            <a:ext cx="9111343" cy="4678204"/>
          </a:xfrm>
          <a:prstGeom prst="rect">
            <a:avLst/>
          </a:prstGeom>
          <a:noFill/>
        </p:spPr>
        <p:txBody>
          <a:bodyPr wrap="square">
            <a:spAutoFit/>
          </a:bodyPr>
          <a:lstStyle/>
          <a:p>
            <a:pPr marL="285750"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Currently:</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DODI 8320.07 states to </a:t>
            </a:r>
            <a:r>
              <a:rPr lang="en-US" sz="1750" u="sng" dirty="0">
                <a:latin typeface="Times New Roman" panose="02020603050405020304" pitchFamily="18" charset="0"/>
                <a:cs typeface="Times New Roman" panose="02020603050405020304" pitchFamily="18" charset="0"/>
              </a:rPr>
              <a:t>consider</a:t>
            </a:r>
            <a:r>
              <a:rPr lang="en-US" sz="1750" dirty="0">
                <a:latin typeface="Times New Roman" panose="02020603050405020304" pitchFamily="18" charset="0"/>
                <a:cs typeface="Times New Roman" panose="02020603050405020304" pitchFamily="18" charset="0"/>
              </a:rPr>
              <a:t> NIEM for all new XML information exchanges.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NIEM is transitioning to an open standard and MILOPS has restricted content.</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There is no document to support or provide procedures on the MILOPS  content. </a:t>
            </a:r>
          </a:p>
          <a:p>
            <a:pPr marL="285750"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Actual Implementation:</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DOD CIO does not enforce the 8320.07 policy and has not implemented a waiver program.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MILOPS restricted content must reside with a DOD repository and cannot be part of the NIEMOpen standard. </a:t>
            </a:r>
          </a:p>
          <a:p>
            <a:pPr marL="285750"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Result: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Services, CCMDS, and defense agencies simply state they consider NIEM first.</a:t>
            </a:r>
          </a:p>
          <a:p>
            <a:pPr marL="1314450" lvl="2" indent="-400050">
              <a:buFont typeface="+mj-lt"/>
              <a:buAutoNum type="romanLcPeriod"/>
            </a:pPr>
            <a:r>
              <a:rPr lang="en-US" sz="1750" dirty="0">
                <a:latin typeface="Times New Roman" panose="02020603050405020304" pitchFamily="18" charset="0"/>
                <a:cs typeface="Times New Roman" panose="02020603050405020304" pitchFamily="18" charset="0"/>
              </a:rPr>
              <a:t>Lack of waiver process allows services, CCMDs, and defense agencies to not adopt DODI 8320.07 nor provide evidence  of consideration.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NIEM is not being adopted / implemented across the DOD, limiting interoperability at the data level. </a:t>
            </a:r>
          </a:p>
          <a:p>
            <a:pPr marL="857250" lvl="1" indent="-400050">
              <a:buFont typeface="+mj-lt"/>
              <a:buAutoNum type="romanUcPeriod"/>
            </a:pPr>
            <a:r>
              <a:rPr lang="en-US" sz="1750" dirty="0">
                <a:latin typeface="Times New Roman" panose="02020603050405020304" pitchFamily="18" charset="0"/>
                <a:cs typeface="Times New Roman" panose="02020603050405020304" pitchFamily="18" charset="0"/>
              </a:rPr>
              <a:t>Adoption of NIEM across DOD, Services, CCMDS, &amp; Defense Agencies is not enforced. </a:t>
            </a:r>
          </a:p>
          <a:p>
            <a:endParaRPr lang="en-US" dirty="0"/>
          </a:p>
        </p:txBody>
      </p:sp>
      <p:sp>
        <p:nvSpPr>
          <p:cNvPr id="7" name="TextBox 6">
            <a:extLst>
              <a:ext uri="{FF2B5EF4-FFF2-40B4-BE49-F238E27FC236}">
                <a16:creationId xmlns:a16="http://schemas.microsoft.com/office/drawing/2014/main" id="{28BF5F82-40F7-4627-8466-C9C00E41FB39}"/>
              </a:ext>
            </a:extLst>
          </p:cNvPr>
          <p:cNvSpPr txBox="1"/>
          <p:nvPr/>
        </p:nvSpPr>
        <p:spPr>
          <a:xfrm>
            <a:off x="380999" y="990600"/>
            <a:ext cx="8382001" cy="900246"/>
          </a:xfrm>
          <a:prstGeom prst="rect">
            <a:avLst/>
          </a:prstGeom>
          <a:noFill/>
        </p:spPr>
        <p:txBody>
          <a:bodyPr wrap="square" rtlCol="0">
            <a:spAutoFit/>
          </a:bodyPr>
          <a:lstStyle/>
          <a:p>
            <a:r>
              <a:rPr lang="en-US" sz="1750" dirty="0">
                <a:latin typeface="Times New Roman" panose="02020603050405020304" pitchFamily="18" charset="0"/>
                <a:cs typeface="Times New Roman" panose="02020603050405020304" pitchFamily="18" charset="0"/>
              </a:rPr>
              <a:t>As NIEM transitions to OASIS, the MILOPS Military Operation Mission Specific (MOMS) release &amp; content will not be under NIEMOpen due to its restricted content. In order to codify Military Operations Domain, an authoritative document will benefit DOD. </a:t>
            </a:r>
          </a:p>
        </p:txBody>
      </p:sp>
    </p:spTree>
    <p:extLst>
      <p:ext uri="{BB962C8B-B14F-4D97-AF65-F5344CB8AC3E}">
        <p14:creationId xmlns:p14="http://schemas.microsoft.com/office/powerpoint/2010/main" val="295962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6DE7-B39D-4943-B4C4-85890717B777}"/>
              </a:ext>
            </a:extLst>
          </p:cNvPr>
          <p:cNvSpPr>
            <a:spLocks noGrp="1"/>
          </p:cNvSpPr>
          <p:nvPr>
            <p:ph type="title"/>
          </p:nvPr>
        </p:nvSpPr>
        <p:spPr/>
        <p:txBody>
          <a:bodyPr/>
          <a:lstStyle/>
          <a:p>
            <a:r>
              <a:rPr lang="en-US" dirty="0"/>
              <a:t>Proposed Recommendation </a:t>
            </a:r>
          </a:p>
        </p:txBody>
      </p:sp>
      <p:sp>
        <p:nvSpPr>
          <p:cNvPr id="4" name="Slide Number Placeholder 3">
            <a:extLst>
              <a:ext uri="{FF2B5EF4-FFF2-40B4-BE49-F238E27FC236}">
                <a16:creationId xmlns:a16="http://schemas.microsoft.com/office/drawing/2014/main" id="{312052AD-8BBA-4E9F-A368-9DB06F03F6BE}"/>
              </a:ext>
            </a:extLst>
          </p:cNvPr>
          <p:cNvSpPr>
            <a:spLocks noGrp="1"/>
          </p:cNvSpPr>
          <p:nvPr>
            <p:ph type="sldNum" sz="quarter" idx="4"/>
          </p:nvPr>
        </p:nvSpPr>
        <p:spPr/>
        <p:txBody>
          <a:bodyPr/>
          <a:lstStyle/>
          <a:p>
            <a:fld id="{C499C55F-CA5B-44C8-A4A8-BFE5EFFBC94A}" type="slidenum">
              <a:rPr lang="en-US" smtClean="0"/>
              <a:t>4</a:t>
            </a:fld>
            <a:endParaRPr lang="en-US" dirty="0"/>
          </a:p>
        </p:txBody>
      </p:sp>
      <p:sp>
        <p:nvSpPr>
          <p:cNvPr id="5" name="TextBox 4">
            <a:extLst>
              <a:ext uri="{FF2B5EF4-FFF2-40B4-BE49-F238E27FC236}">
                <a16:creationId xmlns:a16="http://schemas.microsoft.com/office/drawing/2014/main" id="{B3E33CB5-0CEB-4D80-9093-39FFFB9B5238}"/>
              </a:ext>
            </a:extLst>
          </p:cNvPr>
          <p:cNvSpPr txBox="1"/>
          <p:nvPr/>
        </p:nvSpPr>
        <p:spPr>
          <a:xfrm>
            <a:off x="159578" y="530760"/>
            <a:ext cx="8558471" cy="5232202"/>
          </a:xfrm>
          <a:prstGeom prst="rect">
            <a:avLst/>
          </a:prstGeom>
          <a:noFill/>
        </p:spPr>
        <p:txBody>
          <a:bodyPr wrap="square" rtlCol="0">
            <a:spAutoFit/>
          </a:bodyPr>
          <a:lstStyle/>
          <a:p>
            <a:r>
              <a:rPr lang="en-US" sz="2200" u="sng" dirty="0"/>
              <a:t>Near Term</a:t>
            </a:r>
          </a:p>
          <a:p>
            <a:pPr marL="457200" indent="-457200">
              <a:buFont typeface="Wingdings" panose="05000000000000000000" pitchFamily="2" charset="2"/>
              <a:buChar char="Ø"/>
            </a:pPr>
            <a:r>
              <a:rPr lang="en-US" sz="2200" dirty="0"/>
              <a:t>Update &amp; Strengthen DODI 8320.07 NIEM First Language </a:t>
            </a:r>
          </a:p>
          <a:p>
            <a:pPr marL="457200" indent="-457200">
              <a:buFont typeface="Wingdings" panose="05000000000000000000" pitchFamily="2" charset="2"/>
              <a:buChar char="Ø"/>
            </a:pPr>
            <a:r>
              <a:rPr lang="en-US" sz="2200" dirty="0"/>
              <a:t>Publish a NIEM MILOPS CJCSI </a:t>
            </a:r>
          </a:p>
          <a:p>
            <a:pPr marL="914400" lvl="1" indent="-457200">
              <a:buFont typeface="Wingdings" panose="05000000000000000000" pitchFamily="2" charset="2"/>
              <a:buChar char="§"/>
            </a:pPr>
            <a:r>
              <a:rPr lang="en-US" sz="2200" dirty="0"/>
              <a:t>Includes:</a:t>
            </a:r>
          </a:p>
          <a:p>
            <a:pPr marL="1371600" lvl="2" indent="-457200">
              <a:buFont typeface="Wingdings" panose="05000000000000000000" pitchFamily="2" charset="2"/>
              <a:buChar char="v"/>
            </a:pPr>
            <a:r>
              <a:rPr lang="en-US" sz="2200" dirty="0"/>
              <a:t>Referencing MOMs (how to access it; how to use it).</a:t>
            </a:r>
          </a:p>
          <a:p>
            <a:pPr marL="1371600" lvl="2" indent="-457200">
              <a:buFont typeface="Wingdings" panose="05000000000000000000" pitchFamily="2" charset="2"/>
              <a:buChar char="v"/>
            </a:pPr>
            <a:r>
              <a:rPr lang="en-US" sz="2200" dirty="0"/>
              <a:t>MILOPS content utilizing NIEM Open.    </a:t>
            </a:r>
          </a:p>
          <a:p>
            <a:r>
              <a:rPr lang="en-US" sz="2200" u="sng" dirty="0"/>
              <a:t>Mid Term</a:t>
            </a:r>
          </a:p>
          <a:p>
            <a:pPr marL="342900" indent="-342900">
              <a:buFont typeface="Wingdings" panose="05000000000000000000" pitchFamily="2" charset="2"/>
              <a:buChar char="Ø"/>
            </a:pPr>
            <a:r>
              <a:rPr lang="en-US" sz="2200" dirty="0"/>
              <a:t>Publish CJCSM </a:t>
            </a:r>
          </a:p>
          <a:p>
            <a:pPr marL="800100" lvl="1" indent="-342900">
              <a:buFont typeface="Wingdings" panose="05000000000000000000" pitchFamily="2" charset="2"/>
              <a:buChar char="§"/>
            </a:pPr>
            <a:r>
              <a:rPr lang="en-US" sz="2200" dirty="0"/>
              <a:t>Includes:</a:t>
            </a:r>
          </a:p>
          <a:p>
            <a:pPr marL="1257300" lvl="2" indent="-342900">
              <a:buFont typeface="Wingdings" panose="05000000000000000000" pitchFamily="2" charset="2"/>
              <a:buChar char="v"/>
            </a:pPr>
            <a:r>
              <a:rPr lang="en-US" sz="2200" dirty="0"/>
              <a:t>How to implement NIEMOpen and MOMS. </a:t>
            </a:r>
          </a:p>
          <a:p>
            <a:pPr marL="1257300" lvl="2" indent="-342900">
              <a:buFont typeface="Wingdings" panose="05000000000000000000" pitchFamily="2" charset="2"/>
              <a:buChar char="v"/>
            </a:pPr>
            <a:r>
              <a:rPr lang="en-US" sz="2200" dirty="0"/>
              <a:t>Waiver Process via JADC2 CFT and JCIDS. </a:t>
            </a:r>
          </a:p>
          <a:p>
            <a:r>
              <a:rPr lang="en-US" sz="2200" u="sng" dirty="0"/>
              <a:t>Long Term</a:t>
            </a:r>
          </a:p>
          <a:p>
            <a:pPr marL="342900" indent="-342900">
              <a:buFont typeface="Wingdings" panose="05000000000000000000" pitchFamily="2" charset="2"/>
              <a:buChar char="Ø"/>
            </a:pPr>
            <a:r>
              <a:rPr lang="en-US" sz="2200" dirty="0"/>
              <a:t>Request change to DISR to add NIEMOpen on the commercial standard list</a:t>
            </a:r>
            <a:r>
              <a:rPr lang="en-US" sz="2400" dirty="0"/>
              <a:t>.</a:t>
            </a:r>
          </a:p>
          <a:p>
            <a:pPr marL="342900" indent="-342900">
              <a:buFont typeface="Wingdings" panose="05000000000000000000" pitchFamily="2" charset="2"/>
              <a:buChar char="Ø"/>
            </a:pPr>
            <a:r>
              <a:rPr lang="en-US" sz="2400" dirty="0"/>
              <a:t>Implement the waiver program via JADC2 CFT and JCIDS. </a:t>
            </a:r>
          </a:p>
        </p:txBody>
      </p:sp>
    </p:spTree>
    <p:extLst>
      <p:ext uri="{BB962C8B-B14F-4D97-AF65-F5344CB8AC3E}">
        <p14:creationId xmlns:p14="http://schemas.microsoft.com/office/powerpoint/2010/main" val="752875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EAE299-BFF0-469D-9930-CB54A42CC23E}"/>
              </a:ext>
            </a:extLst>
          </p:cNvPr>
          <p:cNvSpPr>
            <a:spLocks noGrp="1"/>
          </p:cNvSpPr>
          <p:nvPr>
            <p:ph type="title"/>
          </p:nvPr>
        </p:nvSpPr>
        <p:spPr>
          <a:xfrm>
            <a:off x="527050" y="2617642"/>
            <a:ext cx="8089900" cy="811358"/>
          </a:xfrm>
        </p:spPr>
        <p:txBody>
          <a:bodyPr/>
          <a:lstStyle/>
          <a:p>
            <a:pPr algn="ctr"/>
            <a:r>
              <a:rPr lang="en-US" dirty="0"/>
              <a:t>BACK UP </a:t>
            </a:r>
          </a:p>
        </p:txBody>
      </p:sp>
      <p:sp>
        <p:nvSpPr>
          <p:cNvPr id="4" name="Slide Number Placeholder 3">
            <a:extLst>
              <a:ext uri="{FF2B5EF4-FFF2-40B4-BE49-F238E27FC236}">
                <a16:creationId xmlns:a16="http://schemas.microsoft.com/office/drawing/2014/main" id="{42AB0270-CB14-4C7F-8C93-334E524B4C91}"/>
              </a:ext>
            </a:extLst>
          </p:cNvPr>
          <p:cNvSpPr>
            <a:spLocks noGrp="1"/>
          </p:cNvSpPr>
          <p:nvPr>
            <p:ph type="sldNum" sz="quarter" idx="4"/>
          </p:nvPr>
        </p:nvSpPr>
        <p:spPr/>
        <p:txBody>
          <a:bodyPr/>
          <a:lstStyle/>
          <a:p>
            <a:fld id="{C499C55F-CA5B-44C8-A4A8-BFE5EFFBC94A}" type="slidenum">
              <a:rPr lang="en-US" smtClean="0"/>
              <a:t>5</a:t>
            </a:fld>
            <a:endParaRPr lang="en-US" dirty="0"/>
          </a:p>
        </p:txBody>
      </p:sp>
    </p:spTree>
    <p:extLst>
      <p:ext uri="{BB962C8B-B14F-4D97-AF65-F5344CB8AC3E}">
        <p14:creationId xmlns:p14="http://schemas.microsoft.com/office/powerpoint/2010/main" val="841582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C59FA-646D-4E23-8F7F-46D338CFE693}"/>
              </a:ext>
            </a:extLst>
          </p:cNvPr>
          <p:cNvSpPr>
            <a:spLocks noGrp="1"/>
          </p:cNvSpPr>
          <p:nvPr>
            <p:ph type="title"/>
          </p:nvPr>
        </p:nvSpPr>
        <p:spPr/>
        <p:txBody>
          <a:bodyPr/>
          <a:lstStyle/>
          <a:p>
            <a:r>
              <a:rPr lang="en-US" dirty="0"/>
              <a:t>Course of actions</a:t>
            </a:r>
          </a:p>
        </p:txBody>
      </p:sp>
      <p:sp>
        <p:nvSpPr>
          <p:cNvPr id="3" name="Slide Number Placeholder 2">
            <a:extLst>
              <a:ext uri="{FF2B5EF4-FFF2-40B4-BE49-F238E27FC236}">
                <a16:creationId xmlns:a16="http://schemas.microsoft.com/office/drawing/2014/main" id="{463D465A-D934-411B-943F-995B8A53398B}"/>
              </a:ext>
            </a:extLst>
          </p:cNvPr>
          <p:cNvSpPr>
            <a:spLocks noGrp="1"/>
          </p:cNvSpPr>
          <p:nvPr>
            <p:ph type="sldNum" sz="quarter" idx="4"/>
          </p:nvPr>
        </p:nvSpPr>
        <p:spPr/>
        <p:txBody>
          <a:bodyPr/>
          <a:lstStyle/>
          <a:p>
            <a:pPr defTabSz="457200"/>
            <a:fld id="{DE814A3B-586F-6741-A578-6A3C03C31D10}" type="slidenum">
              <a:rPr lang="en-US" smtClean="0"/>
              <a:pPr defTabSz="457200"/>
              <a:t>6</a:t>
            </a:fld>
            <a:endParaRPr lang="en-US" dirty="0"/>
          </a:p>
        </p:txBody>
      </p:sp>
      <p:sp>
        <p:nvSpPr>
          <p:cNvPr id="4" name="TextBox 3">
            <a:extLst>
              <a:ext uri="{FF2B5EF4-FFF2-40B4-BE49-F238E27FC236}">
                <a16:creationId xmlns:a16="http://schemas.microsoft.com/office/drawing/2014/main" id="{B92E7B43-DA89-41B9-9166-406896D24177}"/>
              </a:ext>
            </a:extLst>
          </p:cNvPr>
          <p:cNvSpPr txBox="1"/>
          <p:nvPr/>
        </p:nvSpPr>
        <p:spPr>
          <a:xfrm>
            <a:off x="141877" y="624095"/>
            <a:ext cx="9144000" cy="6017032"/>
          </a:xfrm>
          <a:prstGeom prst="rect">
            <a:avLst/>
          </a:prstGeom>
          <a:noFill/>
        </p:spPr>
        <p:txBody>
          <a:bodyPr wrap="square" rtlCol="0">
            <a:spAutoFit/>
          </a:bodyPr>
          <a:lstStyle/>
          <a:p>
            <a:pPr marL="342900" indent="-342900">
              <a:buAutoNum type="arabicPeriod"/>
            </a:pPr>
            <a:r>
              <a:rPr lang="en-US" sz="1750" dirty="0">
                <a:latin typeface="Times New Roman" panose="02020603050405020304" pitchFamily="18" charset="0"/>
                <a:cs typeface="Times New Roman" panose="02020603050405020304" pitchFamily="18" charset="0"/>
              </a:rPr>
              <a:t>Update DODI 8320.07 to reflect NIEM first language. </a:t>
            </a:r>
          </a:p>
          <a:p>
            <a:pPr marL="342900"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a DODI that establishes policy for NIEM as a standard. </a:t>
            </a:r>
          </a:p>
          <a:p>
            <a:pPr marL="342900"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a DODM that supplements the DODI and provides guidance on implementation of NIEM as a standard. </a:t>
            </a:r>
          </a:p>
          <a:p>
            <a:pPr marL="342900" indent="-342900">
              <a:buAutoNum type="arabicPeriod"/>
            </a:pPr>
            <a:endParaRPr lang="en-US" sz="1750" dirty="0">
              <a:highlight>
                <a:srgbClr val="FFFF00"/>
              </a:highlight>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NIEM MILOPS CJCSI </a:t>
            </a:r>
          </a:p>
          <a:p>
            <a:pPr marL="800100" lvl="1" indent="-342900">
              <a:buAutoNum type="arabicPeriod"/>
            </a:pPr>
            <a:r>
              <a:rPr lang="en-US" sz="1750" dirty="0">
                <a:latin typeface="Times New Roman" panose="02020603050405020304" pitchFamily="18" charset="0"/>
                <a:cs typeface="Times New Roman" panose="02020603050405020304" pitchFamily="18" charset="0"/>
              </a:rPr>
              <a:t>Establish policy on NIEM MILOPS and codify MILOPS content</a:t>
            </a:r>
          </a:p>
          <a:p>
            <a:pPr marL="800100" lvl="1" indent="-342900">
              <a:buAutoNum type="arabicPeriod"/>
            </a:pPr>
            <a:r>
              <a:rPr lang="en-US" sz="1750" dirty="0">
                <a:latin typeface="Times New Roman" panose="02020603050405020304" pitchFamily="18" charset="0"/>
                <a:cs typeface="Times New Roman" panose="02020603050405020304" pitchFamily="18" charset="0"/>
              </a:rPr>
              <a:t>Provides brief guidance on how to implement MILOPS content using NIEMOpen. </a:t>
            </a:r>
          </a:p>
          <a:p>
            <a:pPr marL="800100" lvl="1"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NIEM MILOPS CJCSM </a:t>
            </a:r>
          </a:p>
          <a:p>
            <a:pPr marL="800100" lvl="1" indent="-342900">
              <a:buAutoNum type="arabicPeriod"/>
            </a:pPr>
            <a:r>
              <a:rPr lang="en-US" sz="1750" dirty="0">
                <a:latin typeface="Times New Roman" panose="02020603050405020304" pitchFamily="18" charset="0"/>
                <a:cs typeface="Times New Roman" panose="02020603050405020304" pitchFamily="18" charset="0"/>
              </a:rPr>
              <a:t>Establish policy on NIEM MILOPS and codify MILOPS content </a:t>
            </a:r>
          </a:p>
          <a:p>
            <a:pPr marL="800100" lvl="1" indent="-342900">
              <a:buAutoNum type="arabicPeriod"/>
            </a:pPr>
            <a:r>
              <a:rPr lang="en-US" sz="1750" dirty="0">
                <a:latin typeface="Times New Roman" panose="02020603050405020304" pitchFamily="18" charset="0"/>
                <a:cs typeface="Times New Roman" panose="02020603050405020304" pitchFamily="18" charset="0"/>
              </a:rPr>
              <a:t>Provide detailed guidance on how to implement MILOPS content using NIEMOpen. </a:t>
            </a:r>
          </a:p>
          <a:p>
            <a:pPr marL="800100" lvl="1"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AutoNum type="arabicPeriod"/>
            </a:pPr>
            <a:r>
              <a:rPr lang="en-US" sz="1750" dirty="0">
                <a:latin typeface="Times New Roman" panose="02020603050405020304" pitchFamily="18" charset="0"/>
                <a:cs typeface="Times New Roman" panose="02020603050405020304" pitchFamily="18" charset="0"/>
              </a:rPr>
              <a:t>Publish MIL-STD NIEM MILOPS </a:t>
            </a:r>
          </a:p>
          <a:p>
            <a:pPr marL="800100" lvl="1" indent="-342900">
              <a:buAutoNum type="arabicPeriod"/>
            </a:pPr>
            <a:r>
              <a:rPr lang="en-US" sz="1750" dirty="0">
                <a:latin typeface="Times New Roman" panose="02020603050405020304" pitchFamily="18" charset="0"/>
                <a:cs typeface="Times New Roman" panose="02020603050405020304" pitchFamily="18" charset="0"/>
              </a:rPr>
              <a:t>Establish and clarify military specific requirement based on MILOPS content using/referencing NIEMOpen.</a:t>
            </a:r>
          </a:p>
          <a:p>
            <a:pPr marL="800100" lvl="1" indent="-342900">
              <a:buAutoNum type="arabicPeriod"/>
            </a:pPr>
            <a:endParaRPr lang="en-US" sz="1750" dirty="0">
              <a:latin typeface="Times New Roman" panose="02020603050405020304" pitchFamily="18" charset="0"/>
              <a:cs typeface="Times New Roman" panose="02020603050405020304" pitchFamily="18" charset="0"/>
            </a:endParaRPr>
          </a:p>
          <a:p>
            <a:pPr marL="342900" indent="-342900">
              <a:buFontTx/>
              <a:buAutoNum type="arabicPeriod"/>
            </a:pPr>
            <a:r>
              <a:rPr lang="en-US" sz="1750" dirty="0">
                <a:latin typeface="Times New Roman" panose="02020603050405020304" pitchFamily="18" charset="0"/>
                <a:cs typeface="Times New Roman" panose="02020603050405020304" pitchFamily="18" charset="0"/>
              </a:rPr>
              <a:t>Request a change in the DISR to add NIEMOpen on the list of the commercial standards that</a:t>
            </a:r>
            <a:r>
              <a:rPr lang="en-US" sz="1750" dirty="0">
                <a:highlight>
                  <a:srgbClr val="FFFF00"/>
                </a:highlight>
                <a:latin typeface="Times New Roman" panose="02020603050405020304" pitchFamily="18" charset="0"/>
                <a:cs typeface="Times New Roman" panose="02020603050405020304" pitchFamily="18" charset="0"/>
              </a:rPr>
              <a:t> </a:t>
            </a:r>
            <a:r>
              <a:rPr lang="en-US" sz="1750" dirty="0">
                <a:latin typeface="Times New Roman" panose="02020603050405020304" pitchFamily="18" charset="0"/>
                <a:cs typeface="Times New Roman" panose="02020603050405020304" pitchFamily="18" charset="0"/>
              </a:rPr>
              <a:t>DOD will implement. </a:t>
            </a:r>
          </a:p>
          <a:p>
            <a:pPr marL="800100" lvl="1" indent="-342900">
              <a:buAutoNum type="arabicPeriod"/>
            </a:pPr>
            <a:endParaRPr 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4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38EE-4E36-48B6-BCEF-484E14FB74D1}"/>
              </a:ext>
            </a:extLst>
          </p:cNvPr>
          <p:cNvSpPr>
            <a:spLocks noGrp="1"/>
          </p:cNvSpPr>
          <p:nvPr>
            <p:ph type="title"/>
          </p:nvPr>
        </p:nvSpPr>
        <p:spPr/>
        <p:txBody>
          <a:bodyPr/>
          <a:lstStyle/>
          <a:p>
            <a:r>
              <a:rPr lang="en-US" dirty="0"/>
              <a:t>Research / Analysis of different types of documents  </a:t>
            </a:r>
          </a:p>
        </p:txBody>
      </p:sp>
      <p:sp>
        <p:nvSpPr>
          <p:cNvPr id="3" name="Slide Number Placeholder 2">
            <a:extLst>
              <a:ext uri="{FF2B5EF4-FFF2-40B4-BE49-F238E27FC236}">
                <a16:creationId xmlns:a16="http://schemas.microsoft.com/office/drawing/2014/main" id="{51CE89A5-7EBB-40D1-B4E5-5B167FED8062}"/>
              </a:ext>
            </a:extLst>
          </p:cNvPr>
          <p:cNvSpPr>
            <a:spLocks noGrp="1"/>
          </p:cNvSpPr>
          <p:nvPr>
            <p:ph type="sldNum" sz="quarter" idx="4"/>
          </p:nvPr>
        </p:nvSpPr>
        <p:spPr/>
        <p:txBody>
          <a:bodyPr/>
          <a:lstStyle/>
          <a:p>
            <a:pPr defTabSz="457200"/>
            <a:fld id="{DE814A3B-586F-6741-A578-6A3C03C31D10}" type="slidenum">
              <a:rPr lang="en-US" smtClean="0"/>
              <a:pPr defTabSz="457200"/>
              <a:t>7</a:t>
            </a:fld>
            <a:endParaRPr lang="en-US" dirty="0"/>
          </a:p>
        </p:txBody>
      </p:sp>
      <p:graphicFrame>
        <p:nvGraphicFramePr>
          <p:cNvPr id="4" name="Table 4">
            <a:extLst>
              <a:ext uri="{FF2B5EF4-FFF2-40B4-BE49-F238E27FC236}">
                <a16:creationId xmlns:a16="http://schemas.microsoft.com/office/drawing/2014/main" id="{E91D0559-143A-47F1-832B-BB4331269EF1}"/>
              </a:ext>
            </a:extLst>
          </p:cNvPr>
          <p:cNvGraphicFramePr>
            <a:graphicFrameLocks noGrp="1"/>
          </p:cNvGraphicFramePr>
          <p:nvPr>
            <p:extLst>
              <p:ext uri="{D42A27DB-BD31-4B8C-83A1-F6EECF244321}">
                <p14:modId xmlns:p14="http://schemas.microsoft.com/office/powerpoint/2010/main" val="2173901677"/>
              </p:ext>
            </p:extLst>
          </p:nvPr>
        </p:nvGraphicFramePr>
        <p:xfrm>
          <a:off x="41275" y="963759"/>
          <a:ext cx="9061450" cy="5370858"/>
        </p:xfrm>
        <a:graphic>
          <a:graphicData uri="http://schemas.openxmlformats.org/drawingml/2006/table">
            <a:tbl>
              <a:tblPr firstRow="1" bandRow="1">
                <a:tableStyleId>{5C22544A-7EE6-4342-B048-85BDC9FD1C3A}</a:tableStyleId>
              </a:tblPr>
              <a:tblGrid>
                <a:gridCol w="1939925">
                  <a:extLst>
                    <a:ext uri="{9D8B030D-6E8A-4147-A177-3AD203B41FA5}">
                      <a16:colId xmlns:a16="http://schemas.microsoft.com/office/drawing/2014/main" val="581744501"/>
                    </a:ext>
                  </a:extLst>
                </a:gridCol>
                <a:gridCol w="1676400">
                  <a:extLst>
                    <a:ext uri="{9D8B030D-6E8A-4147-A177-3AD203B41FA5}">
                      <a16:colId xmlns:a16="http://schemas.microsoft.com/office/drawing/2014/main" val="2365604073"/>
                    </a:ext>
                  </a:extLst>
                </a:gridCol>
                <a:gridCol w="1752600">
                  <a:extLst>
                    <a:ext uri="{9D8B030D-6E8A-4147-A177-3AD203B41FA5}">
                      <a16:colId xmlns:a16="http://schemas.microsoft.com/office/drawing/2014/main" val="3946493820"/>
                    </a:ext>
                  </a:extLst>
                </a:gridCol>
                <a:gridCol w="1863725">
                  <a:extLst>
                    <a:ext uri="{9D8B030D-6E8A-4147-A177-3AD203B41FA5}">
                      <a16:colId xmlns:a16="http://schemas.microsoft.com/office/drawing/2014/main" val="262031781"/>
                    </a:ext>
                  </a:extLst>
                </a:gridCol>
                <a:gridCol w="1828800">
                  <a:extLst>
                    <a:ext uri="{9D8B030D-6E8A-4147-A177-3AD203B41FA5}">
                      <a16:colId xmlns:a16="http://schemas.microsoft.com/office/drawing/2014/main" val="2492735680"/>
                    </a:ext>
                  </a:extLst>
                </a:gridCol>
              </a:tblGrid>
              <a:tr h="560918">
                <a:tc>
                  <a:txBody>
                    <a:bodyPr/>
                    <a:lstStyle/>
                    <a:p>
                      <a:r>
                        <a:rPr lang="en-US" sz="1400" dirty="0"/>
                        <a:t>DODI</a:t>
                      </a:r>
                    </a:p>
                  </a:txBody>
                  <a:tcPr/>
                </a:tc>
                <a:tc>
                  <a:txBody>
                    <a:bodyPr/>
                    <a:lstStyle/>
                    <a:p>
                      <a:r>
                        <a:rPr lang="en-US" sz="1400" dirty="0"/>
                        <a:t>DODM</a:t>
                      </a:r>
                    </a:p>
                  </a:txBody>
                  <a:tcPr/>
                </a:tc>
                <a:tc>
                  <a:txBody>
                    <a:bodyPr/>
                    <a:lstStyle/>
                    <a:p>
                      <a:r>
                        <a:rPr lang="en-US" sz="1400" dirty="0"/>
                        <a:t>CJCSI</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mn-lt"/>
                          <a:ea typeface="+mn-ea"/>
                          <a:cs typeface="+mn-cs"/>
                        </a:rPr>
                        <a:t>CJCSM</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mn-lt"/>
                          <a:ea typeface="+mn-ea"/>
                          <a:cs typeface="+mn-cs"/>
                        </a:rPr>
                        <a:t>MIL-STD</a:t>
                      </a:r>
                    </a:p>
                    <a:p>
                      <a:endParaRPr lang="en-US" dirty="0"/>
                    </a:p>
                  </a:txBody>
                  <a:tcPr/>
                </a:tc>
                <a:extLst>
                  <a:ext uri="{0D108BD9-81ED-4DB2-BD59-A6C34878D82A}">
                    <a16:rowId xmlns:a16="http://schemas.microsoft.com/office/drawing/2014/main" val="3098511454"/>
                  </a:ext>
                </a:extLst>
              </a:tr>
              <a:tr h="767573">
                <a:tc>
                  <a:txBody>
                    <a:bodyPr/>
                    <a:lstStyle/>
                    <a:p>
                      <a:r>
                        <a:rPr lang="en-US" sz="1400" dirty="0"/>
                        <a:t>Establishes DOD Policy </a:t>
                      </a:r>
                    </a:p>
                  </a:txBody>
                  <a:tcPr/>
                </a:tc>
                <a:tc>
                  <a:txBody>
                    <a:bodyPr/>
                    <a:lstStyle/>
                    <a:p>
                      <a:r>
                        <a:rPr lang="en-US" sz="1400" dirty="0"/>
                        <a:t>Establishes Procedures </a:t>
                      </a:r>
                    </a:p>
                  </a:txBody>
                  <a:tcPr/>
                </a:tc>
                <a:tc>
                  <a:txBody>
                    <a:bodyPr/>
                    <a:lstStyle/>
                    <a:p>
                      <a:r>
                        <a:rPr lang="en-US" sz="1400" dirty="0"/>
                        <a:t>Establishes JS Policy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Establishes Procedures </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Establishes Procedures</a:t>
                      </a:r>
                    </a:p>
                    <a:p>
                      <a:endParaRPr lang="en-US" dirty="0"/>
                    </a:p>
                  </a:txBody>
                  <a:tcPr/>
                </a:tc>
                <a:extLst>
                  <a:ext uri="{0D108BD9-81ED-4DB2-BD59-A6C34878D82A}">
                    <a16:rowId xmlns:a16="http://schemas.microsoft.com/office/drawing/2014/main" val="2315791629"/>
                  </a:ext>
                </a:extLst>
              </a:tr>
              <a:tr h="1535145">
                <a:tc>
                  <a:txBody>
                    <a:bodyPr/>
                    <a:lstStyle/>
                    <a:p>
                      <a:r>
                        <a:rPr lang="en-US" sz="1400" dirty="0"/>
                        <a:t>Currently for NIEM DODI 8320.07 requires a waiver process. </a:t>
                      </a:r>
                    </a:p>
                  </a:txBody>
                  <a:tcPr/>
                </a:tc>
                <a:tc>
                  <a:txBody>
                    <a:bodyPr/>
                    <a:lstStyle/>
                    <a:p>
                      <a:r>
                        <a:rPr lang="en-US" sz="1400" dirty="0"/>
                        <a:t>Supplements the DODI 8320.07 – used to enforce and establish waiver procedures from the DODI. </a:t>
                      </a:r>
                    </a:p>
                  </a:txBody>
                  <a:tcPr/>
                </a:tc>
                <a:tc>
                  <a:txBody>
                    <a:bodyPr/>
                    <a:lstStyle/>
                    <a:p>
                      <a:r>
                        <a:rPr lang="en-US" sz="1400" dirty="0"/>
                        <a:t>Clarifies National &amp; DOD Policy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Clarifies National &amp; DOD Policy </a:t>
                      </a:r>
                    </a:p>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Clarifies Military Unique / Military specific requirement </a:t>
                      </a:r>
                    </a:p>
                    <a:p>
                      <a:endParaRPr lang="en-US" dirty="0"/>
                    </a:p>
                  </a:txBody>
                  <a:tcPr/>
                </a:tc>
                <a:extLst>
                  <a:ext uri="{0D108BD9-81ED-4DB2-BD59-A6C34878D82A}">
                    <a16:rowId xmlns:a16="http://schemas.microsoft.com/office/drawing/2014/main" val="4290369239"/>
                  </a:ext>
                </a:extLst>
              </a:tr>
              <a:tr h="1328491">
                <a:tc>
                  <a:txBody>
                    <a:bodyPr/>
                    <a:lstStyle/>
                    <a:p>
                      <a:r>
                        <a:rPr lang="en-US" sz="1400" dirty="0"/>
                        <a:t>Governs &amp; Regulates activities &amp; missions across the defense enterprise</a:t>
                      </a:r>
                    </a:p>
                  </a:txBody>
                  <a:tcPr/>
                </a:tc>
                <a:tc>
                  <a:txBody>
                    <a:bodyPr/>
                    <a:lstStyle/>
                    <a:p>
                      <a:r>
                        <a:rPr lang="en-US" sz="1400" dirty="0"/>
                        <a:t>Requires to update the DODI 8320.07 to reference DODM </a:t>
                      </a:r>
                    </a:p>
                  </a:txBody>
                  <a:tcPr/>
                </a:tc>
                <a:tc>
                  <a:txBody>
                    <a:bodyPr/>
                    <a:lstStyle/>
                    <a:p>
                      <a:r>
                        <a:rPr lang="en-US" sz="1400" dirty="0"/>
                        <a:t>Establishes guidance to Services, CCMDs, defense agencies.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Establishes guidance to Services, CCMDs, defense agencies.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r>
                        <a:rPr kumimoji="0" lang="en-US" sz="1400" b="0" i="0" u="none" strike="noStrike" kern="1200" cap="none" spc="0" normalizeH="0" baseline="0" dirty="0">
                          <a:ln>
                            <a:noFill/>
                          </a:ln>
                          <a:solidFill>
                            <a:prstClr val="black"/>
                          </a:solidFill>
                          <a:effectLst/>
                          <a:uLnTx/>
                          <a:uFillTx/>
                          <a:latin typeface="+mn-lt"/>
                          <a:ea typeface="+mn-ea"/>
                          <a:cs typeface="+mn-cs"/>
                        </a:rPr>
                        <a:t>Defines consistent procedures on how to conduct technical or technical management functions. </a:t>
                      </a:r>
                    </a:p>
                  </a:txBody>
                  <a:tcPr/>
                </a:tc>
                <a:extLst>
                  <a:ext uri="{0D108BD9-81ED-4DB2-BD59-A6C34878D82A}">
                    <a16:rowId xmlns:a16="http://schemas.microsoft.com/office/drawing/2014/main" val="647705292"/>
                  </a:ext>
                </a:extLst>
              </a:tr>
              <a:tr h="1092513">
                <a:tc>
                  <a:txBody>
                    <a:bodyPr/>
                    <a:lstStyle/>
                    <a:p>
                      <a:r>
                        <a:rPr lang="en-US" sz="1400" kern="1200" dirty="0">
                          <a:solidFill>
                            <a:schemeClr val="dk1"/>
                          </a:solidFill>
                          <a:latin typeface="+mn-lt"/>
                          <a:ea typeface="+mn-ea"/>
                          <a:cs typeface="+mn-cs"/>
                        </a:rPr>
                        <a:t>JS J6 DSD ghost writes them &amp; coordinates with OSD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JS J6 DSD ghost writes them &amp; coordinates with OSD </a:t>
                      </a:r>
                    </a:p>
                  </a:txBody>
                  <a:tcPr/>
                </a:tc>
                <a:tc>
                  <a:txBody>
                    <a:bodyPr/>
                    <a:lstStyle/>
                    <a:p>
                      <a:r>
                        <a:rPr lang="en-US" sz="1400" dirty="0"/>
                        <a:t>Aligns with Interoperability 6200 series CJCSIs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74565947"/>
                  </a:ext>
                </a:extLst>
              </a:tr>
            </a:tbl>
          </a:graphicData>
        </a:graphic>
      </p:graphicFrame>
    </p:spTree>
    <p:extLst>
      <p:ext uri="{BB962C8B-B14F-4D97-AF65-F5344CB8AC3E}">
        <p14:creationId xmlns:p14="http://schemas.microsoft.com/office/powerpoint/2010/main" val="247545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99C55F-CA5B-44C8-A4A8-BFE5EFFBC94A}" type="slidenum">
              <a:rPr lang="en-US" smtClean="0"/>
              <a:t>8</a:t>
            </a:fld>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0" y="0"/>
            <a:ext cx="9054899" cy="6858000"/>
          </a:xfrm>
          <a:prstGeom prst="rect">
            <a:avLst/>
          </a:prstGeom>
        </p:spPr>
      </p:pic>
    </p:spTree>
    <p:extLst>
      <p:ext uri="{BB962C8B-B14F-4D97-AF65-F5344CB8AC3E}">
        <p14:creationId xmlns:p14="http://schemas.microsoft.com/office/powerpoint/2010/main" val="2474912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4F23-770A-4EA3-9B06-6C665C7B02CA}"/>
              </a:ext>
            </a:extLst>
          </p:cNvPr>
          <p:cNvSpPr>
            <a:spLocks noGrp="1"/>
          </p:cNvSpPr>
          <p:nvPr>
            <p:ph type="title"/>
          </p:nvPr>
        </p:nvSpPr>
        <p:spPr/>
        <p:txBody>
          <a:bodyPr/>
          <a:lstStyle/>
          <a:p>
            <a:r>
              <a:rPr lang="en-US" dirty="0"/>
              <a:t>DOD Issuance Process </a:t>
            </a:r>
          </a:p>
        </p:txBody>
      </p:sp>
      <p:sp>
        <p:nvSpPr>
          <p:cNvPr id="4" name="Slide Number Placeholder 3">
            <a:extLst>
              <a:ext uri="{FF2B5EF4-FFF2-40B4-BE49-F238E27FC236}">
                <a16:creationId xmlns:a16="http://schemas.microsoft.com/office/drawing/2014/main" id="{A8E7806A-A13C-40F5-AC4A-773CE267EA39}"/>
              </a:ext>
            </a:extLst>
          </p:cNvPr>
          <p:cNvSpPr>
            <a:spLocks noGrp="1"/>
          </p:cNvSpPr>
          <p:nvPr>
            <p:ph type="sldNum" sz="quarter" idx="12"/>
          </p:nvPr>
        </p:nvSpPr>
        <p:spPr/>
        <p:txBody>
          <a:bodyPr/>
          <a:lstStyle/>
          <a:p>
            <a:fld id="{C499C55F-CA5B-44C8-A4A8-BFE5EFFBC94A}" type="slidenum">
              <a:rPr lang="en-US" smtClean="0"/>
              <a:t>9</a:t>
            </a:fld>
            <a:endParaRPr lang="en-US" dirty="0"/>
          </a:p>
        </p:txBody>
      </p:sp>
      <p:pic>
        <p:nvPicPr>
          <p:cNvPr id="1026" name="Picture 2" descr="Issuance Process Graphic">
            <a:extLst>
              <a:ext uri="{FF2B5EF4-FFF2-40B4-BE49-F238E27FC236}">
                <a16:creationId xmlns:a16="http://schemas.microsoft.com/office/drawing/2014/main" id="{BDD745A1-7455-4A33-9F33-D1B176B68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3" y="2890838"/>
            <a:ext cx="909637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9734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IEM-WHI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theme>
</file>

<file path=ppt/theme/theme5.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niem.potx" id="{AD814B6C-4B78-4CC2-B9EB-AF705E2B6800}" vid="{D741B6B8-6488-4587-9A48-83506E619DC5}"/>
    </a:ext>
  </a:extLst>
</a:theme>
</file>

<file path=ppt/theme/theme8.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Unclassified Slid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5F1B8EE2AECE3489B19A8F821D34419" ma:contentTypeVersion="13" ma:contentTypeDescription="Create a new document." ma:contentTypeScope="" ma:versionID="75c7a6e7a0ef2937778c1da0b04030b7">
  <xsd:schema xmlns:xsd="http://www.w3.org/2001/XMLSchema" xmlns:xs="http://www.w3.org/2001/XMLSchema" xmlns:p="http://schemas.microsoft.com/office/2006/metadata/properties" xmlns:ns2="3d2a8960-8fa0-4e6e-9c75-b1be4456006e" xmlns:ns3="1ccadb67-4672-4934-8b85-5e73dfe42563" targetNamespace="http://schemas.microsoft.com/office/2006/metadata/properties" ma:root="true" ma:fieldsID="411dafc4c5f1def4b122f9267cc605ff" ns2:_="" ns3:_="">
    <xsd:import namespace="3d2a8960-8fa0-4e6e-9c75-b1be4456006e"/>
    <xsd:import namespace="1ccadb67-4672-4934-8b85-5e73dfe425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2:ProjectorEv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2a8960-8fa0-4e6e-9c75-b1be44560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871f771-ab78-46b7-810c-7667649bb9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ProjectorEvent" ma:index="20" nillable="true" ma:displayName="Project or Event" ma:format="Dropdown" ma:internalName="ProjectorEv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cadb67-4672-4934-8b85-5e73dfe425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9af31b-fea4-407a-85d1-f4d75f1eb6c8}" ma:internalName="TaxCatchAll" ma:showField="CatchAllData" ma:web="1ccadb67-4672-4934-8b85-5e73dfe425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1ccadb67-4672-4934-8b85-5e73dfe42563" xsi:nil="true"/>
    <lcf76f155ced4ddcb4097134ff3c332f xmlns="3d2a8960-8fa0-4e6e-9c75-b1be4456006e">
      <Terms xmlns="http://schemas.microsoft.com/office/infopath/2007/PartnerControls"/>
    </lcf76f155ced4ddcb4097134ff3c332f>
    <MediaLengthInSeconds xmlns="3d2a8960-8fa0-4e6e-9c75-b1be4456006e" xsi:nil="true"/>
    <ProjectorEvent xmlns="3d2a8960-8fa0-4e6e-9c75-b1be4456006e" xsi:nil="true"/>
  </documentManagement>
</p:properties>
</file>

<file path=customXml/itemProps1.xml><?xml version="1.0" encoding="utf-8"?>
<ds:datastoreItem xmlns:ds="http://schemas.openxmlformats.org/officeDocument/2006/customXml" ds:itemID="{B41C8686-43D5-4B2F-828D-271B4C7C8965}">
  <ds:schemaRefs>
    <ds:schemaRef ds:uri="http://schemas.microsoft.com/sharepoint/events"/>
  </ds:schemaRefs>
</ds:datastoreItem>
</file>

<file path=customXml/itemProps2.xml><?xml version="1.0" encoding="utf-8"?>
<ds:datastoreItem xmlns:ds="http://schemas.openxmlformats.org/officeDocument/2006/customXml" ds:itemID="{E7905F32-614E-47A2-B157-7CD8E41E55E9}"/>
</file>

<file path=customXml/itemProps3.xml><?xml version="1.0" encoding="utf-8"?>
<ds:datastoreItem xmlns:ds="http://schemas.openxmlformats.org/officeDocument/2006/customXml" ds:itemID="{07CA44A3-6B00-4DB9-8E92-21A2DC5CE920}">
  <ds:schemaRefs>
    <ds:schemaRef ds:uri="http://schemas.microsoft.com/sharepoint/v3/contenttype/forms"/>
  </ds:schemaRefs>
</ds:datastoreItem>
</file>

<file path=customXml/itemProps4.xml><?xml version="1.0" encoding="utf-8"?>
<ds:datastoreItem xmlns:ds="http://schemas.openxmlformats.org/officeDocument/2006/customXml" ds:itemID="{1F0240E5-87D3-48A9-9930-A4AC96EF206A}">
  <ds:schemaRefs>
    <ds:schemaRef ds:uri="http://purl.org/dc/terms/"/>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aeda0243-be46-4d9c-b4de-ca89c3d1b08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21538</TotalTime>
  <Words>1202</Words>
  <Application>Microsoft Office PowerPoint</Application>
  <PresentationFormat>On-screen Show (4:3)</PresentationFormat>
  <Paragraphs>129</Paragraphs>
  <Slides>10</Slides>
  <Notes>9</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10</vt:i4>
      </vt:variant>
    </vt:vector>
  </HeadingPairs>
  <TitlesOfParts>
    <vt:vector size="28" baseType="lpstr">
      <vt:lpstr>Arial</vt:lpstr>
      <vt:lpstr>Calibri</vt:lpstr>
      <vt:lpstr>Calibri Light</vt:lpstr>
      <vt:lpstr>Franklin Gothic Medium Cond</vt:lpstr>
      <vt:lpstr>Helvetica Neue</vt:lpstr>
      <vt:lpstr>Palatino</vt:lpstr>
      <vt:lpstr>Times New Roman</vt:lpstr>
      <vt:lpstr>Tw Cen MT</vt:lpstr>
      <vt:lpstr>Wingdings</vt:lpstr>
      <vt:lpstr>Custom Design</vt:lpstr>
      <vt:lpstr>NIEM-WHITE</vt:lpstr>
      <vt:lpstr>Office Theme</vt:lpstr>
      <vt:lpstr>1_Office Theme</vt:lpstr>
      <vt:lpstr>2_Office Theme</vt:lpstr>
      <vt:lpstr>1_Custom Design</vt:lpstr>
      <vt:lpstr>NIEM Course Theme</vt:lpstr>
      <vt:lpstr>2_Custom Design</vt:lpstr>
      <vt:lpstr>Unclassified Slide Template</vt:lpstr>
      <vt:lpstr>PowerPoint Presentation</vt:lpstr>
      <vt:lpstr>Outline </vt:lpstr>
      <vt:lpstr>Purpose / bluf</vt:lpstr>
      <vt:lpstr>Proposed Recommendation </vt:lpstr>
      <vt:lpstr>BACK UP </vt:lpstr>
      <vt:lpstr>Course of actions</vt:lpstr>
      <vt:lpstr>Research / Analysis of different types of documents  </vt:lpstr>
      <vt:lpstr>PowerPoint Presentation</vt:lpstr>
      <vt:lpstr>DOD Issuance Process </vt:lpstr>
      <vt:lpstr>Overview of CJCS Directives</vt:lpstr>
    </vt:vector>
  </TitlesOfParts>
  <Company>Joint Chiefs of Staff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MilOps Configuration Control Board (CCB)</dc:title>
  <dc:creator>Klucznik, Frank W. CTR JCS J6 DD C4 DSD</dc:creator>
  <cp:lastModifiedBy>Farrington, Lavdjola CIV JS J6 (USA)</cp:lastModifiedBy>
  <cp:revision>1176</cp:revision>
  <cp:lastPrinted>2022-10-18T16:26:00Z</cp:lastPrinted>
  <dcterms:created xsi:type="dcterms:W3CDTF">2014-02-27T19:13:17Z</dcterms:created>
  <dcterms:modified xsi:type="dcterms:W3CDTF">2022-10-18T18:37:58Z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0x01010005F1B8EE2AECE3489B19A8F821D34419</vt:lpwstr>
  </property>
  <property fmtid="{D5CDD505-2E9C-101B-9397-08002B2CF9AE}" pid="3" name="MediaServiceImageTags">
    <vt:lpwstr/>
  </property>
  <property fmtid="{D5CDD505-2E9C-101B-9397-08002B2CF9AE}" pid="4" name="Order">
    <vt:r8>63200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