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7.xml" ContentType="application/vnd.openxmlformats-officedocument.theme+xml"/>
  <Override PartName="/ppt/slideLayouts/slideLayout63.xml" ContentType="application/vnd.openxmlformats-officedocument.presentationml.slideLayout+xml"/>
  <Override PartName="/ppt/theme/theme8.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5"/>
    <p:sldMasterId id="2147483681" r:id="rId6"/>
    <p:sldMasterId id="2147483722" r:id="rId7"/>
    <p:sldMasterId id="2147483740" r:id="rId8"/>
    <p:sldMasterId id="2147483755" r:id="rId9"/>
    <p:sldMasterId id="2147483775" r:id="rId10"/>
    <p:sldMasterId id="2147483787" r:id="rId11"/>
    <p:sldMasterId id="2147483874" r:id="rId12"/>
    <p:sldMasterId id="2147483889" r:id="rId13"/>
  </p:sldMasterIdLst>
  <p:notesMasterIdLst>
    <p:notesMasterId r:id="rId25"/>
  </p:notesMasterIdLst>
  <p:handoutMasterIdLst>
    <p:handoutMasterId r:id="rId26"/>
  </p:handoutMasterIdLst>
  <p:sldIdLst>
    <p:sldId id="256" r:id="rId14"/>
    <p:sldId id="271" r:id="rId15"/>
    <p:sldId id="262" r:id="rId16"/>
    <p:sldId id="263" r:id="rId17"/>
    <p:sldId id="265" r:id="rId18"/>
    <p:sldId id="268" r:id="rId19"/>
    <p:sldId id="269" r:id="rId20"/>
    <p:sldId id="264" r:id="rId21"/>
    <p:sldId id="270" r:id="rId22"/>
    <p:sldId id="260" r:id="rId23"/>
    <p:sldId id="258" r:id="rId2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alley, Beth L CIV JS J6 (USA)" initials="SBLCJJ(" lastIdx="0" clrIdx="0">
    <p:extLst>
      <p:ext uri="{19B8F6BF-5375-455C-9EA6-DF929625EA0E}">
        <p15:presenceInfo xmlns:p15="http://schemas.microsoft.com/office/powerpoint/2012/main" userId="Smalley, Beth L CIV JS J6 (U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66"/>
    <a:srgbClr val="FFFF99"/>
    <a:srgbClr val="FFCC66"/>
    <a:srgbClr val="CCCCFF"/>
    <a:srgbClr val="80F8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84" autoAdjust="0"/>
    <p:restoredTop sz="82462" autoAdjust="0"/>
  </p:normalViewPr>
  <p:slideViewPr>
    <p:cSldViewPr>
      <p:cViewPr>
        <p:scale>
          <a:sx n="100" d="100"/>
          <a:sy n="100" d="100"/>
        </p:scale>
        <p:origin x="2034" y="-3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p:scale>
          <a:sx n="120" d="100"/>
          <a:sy n="120" d="100"/>
        </p:scale>
        <p:origin x="-89" y="-63"/>
      </p:cViewPr>
      <p:guideLst>
        <p:guide orient="horz" pos="2928"/>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Master" Target="slideMasters/slideMaster9.xml"/><Relationship Id="rId18" Type="http://schemas.openxmlformats.org/officeDocument/2006/relationships/slide" Target="slides/slide5.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8.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viewProps" Target="viewProps.xml"/><Relationship Id="rId24" Type="http://schemas.openxmlformats.org/officeDocument/2006/relationships/slide" Target="slides/slide11.xml"/><Relationship Id="rId6" Type="http://schemas.openxmlformats.org/officeDocument/2006/relationships/slideMaster" Target="slideMasters/slideMaster2.xml"/><Relationship Id="rId11" Type="http://schemas.openxmlformats.org/officeDocument/2006/relationships/slideMaster" Target="slideMasters/slideMaster7.xml"/><Relationship Id="rId5" Type="http://schemas.openxmlformats.org/officeDocument/2006/relationships/slideMaster" Target="slideMasters/slideMaster1.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presProps" Target="presProps.xml"/><Relationship Id="rId10" Type="http://schemas.openxmlformats.org/officeDocument/2006/relationships/slideMaster" Target="slideMasters/slideMaster6.xml"/><Relationship Id="rId19" Type="http://schemas.openxmlformats.org/officeDocument/2006/relationships/slide" Target="slides/slide6.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4" y="0"/>
            <a:ext cx="2971800" cy="466434"/>
          </a:xfrm>
          <a:prstGeom prst="rect">
            <a:avLst/>
          </a:prstGeom>
        </p:spPr>
        <p:txBody>
          <a:bodyPr vert="horz" lIns="91440" tIns="45720" rIns="91440" bIns="45720" rtlCol="0"/>
          <a:lstStyle>
            <a:lvl1pPr algn="r">
              <a:defRPr sz="1200"/>
            </a:lvl1pPr>
          </a:lstStyle>
          <a:p>
            <a:fld id="{7706E460-B1CE-420F-BFB1-5682B7293FF0}" type="datetimeFigureOut">
              <a:rPr lang="en-US" smtClean="0"/>
              <a:t>8/31/2022</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4" y="8829967"/>
            <a:ext cx="2971800" cy="466433"/>
          </a:xfrm>
          <a:prstGeom prst="rect">
            <a:avLst/>
          </a:prstGeom>
        </p:spPr>
        <p:txBody>
          <a:bodyPr vert="horz" lIns="91440" tIns="45720" rIns="91440" bIns="45720" rtlCol="0" anchor="b"/>
          <a:lstStyle>
            <a:lvl1pPr algn="r">
              <a:defRPr sz="1200"/>
            </a:lvl1pPr>
          </a:lstStyle>
          <a:p>
            <a:fld id="{C8BE528B-7CC5-4FCC-A917-F06599ABAB43}" type="slidenum">
              <a:rPr lang="en-US" smtClean="0"/>
              <a:t>‹#›</a:t>
            </a:fld>
            <a:endParaRPr lang="en-US"/>
          </a:p>
        </p:txBody>
      </p:sp>
    </p:spTree>
    <p:extLst>
      <p:ext uri="{BB962C8B-B14F-4D97-AF65-F5344CB8AC3E}">
        <p14:creationId xmlns:p14="http://schemas.microsoft.com/office/powerpoint/2010/main" val="146511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4" y="0"/>
            <a:ext cx="2971800" cy="464820"/>
          </a:xfrm>
          <a:prstGeom prst="rect">
            <a:avLst/>
          </a:prstGeom>
        </p:spPr>
        <p:txBody>
          <a:bodyPr vert="horz" lIns="91440" tIns="45720" rIns="91440" bIns="45720" rtlCol="0"/>
          <a:lstStyle>
            <a:lvl1pPr algn="r">
              <a:defRPr sz="1200"/>
            </a:lvl1pPr>
          </a:lstStyle>
          <a:p>
            <a:fld id="{9FCBA8E7-D8FF-408B-B3EF-2069F5E18C1F}" type="datetimeFigureOut">
              <a:rPr lang="en-US" smtClean="0"/>
              <a:pPr/>
              <a:t>8/31/2022</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1"/>
            <a:ext cx="5486400" cy="41833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8829967"/>
            <a:ext cx="2971800" cy="464820"/>
          </a:xfrm>
          <a:prstGeom prst="rect">
            <a:avLst/>
          </a:prstGeom>
        </p:spPr>
        <p:txBody>
          <a:bodyPr vert="horz" lIns="91440" tIns="45720" rIns="91440" bIns="45720" rtlCol="0" anchor="b"/>
          <a:lstStyle>
            <a:lvl1pPr algn="r">
              <a:defRPr sz="1200"/>
            </a:lvl1pPr>
          </a:lstStyle>
          <a:p>
            <a:fld id="{AC209DD0-2FFA-4D90-9F07-F4D71DA5B9CD}" type="slidenum">
              <a:rPr lang="en-US" smtClean="0"/>
              <a:pPr/>
              <a:t>‹#›</a:t>
            </a:fld>
            <a:endParaRPr lang="en-US"/>
          </a:p>
        </p:txBody>
      </p:sp>
    </p:spTree>
    <p:extLst>
      <p:ext uri="{BB962C8B-B14F-4D97-AF65-F5344CB8AC3E}">
        <p14:creationId xmlns:p14="http://schemas.microsoft.com/office/powerpoint/2010/main" val="560109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209DD0-2FFA-4D90-9F07-F4D71DA5B9CD}" type="slidenum">
              <a:rPr lang="en-US" smtClean="0"/>
              <a:pPr/>
              <a:t>1</a:t>
            </a:fld>
            <a:endParaRPr lang="en-US"/>
          </a:p>
        </p:txBody>
      </p:sp>
    </p:spTree>
    <p:extLst>
      <p:ext uri="{BB962C8B-B14F-4D97-AF65-F5344CB8AC3E}">
        <p14:creationId xmlns:p14="http://schemas.microsoft.com/office/powerpoint/2010/main" val="1326181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09DD0-2FFA-4D90-9F07-F4D71DA5B9CD}" type="slidenum">
              <a:rPr lang="en-US" smtClean="0"/>
              <a:pPr/>
              <a:t>10</a:t>
            </a:fld>
            <a:endParaRPr lang="en-US"/>
          </a:p>
        </p:txBody>
      </p:sp>
    </p:spTree>
    <p:extLst>
      <p:ext uri="{BB962C8B-B14F-4D97-AF65-F5344CB8AC3E}">
        <p14:creationId xmlns:p14="http://schemas.microsoft.com/office/powerpoint/2010/main" val="3600994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Unable to create a DOD issuance without coordinating with a sponsoring</a:t>
            </a:r>
            <a:r>
              <a:rPr lang="en-US" b="1" baseline="0" dirty="0"/>
              <a:t> office in OSD. Need OSD to sponsor.  </a:t>
            </a:r>
          </a:p>
        </p:txBody>
      </p:sp>
      <p:sp>
        <p:nvSpPr>
          <p:cNvPr id="4" name="Slide Number Placeholder 3"/>
          <p:cNvSpPr>
            <a:spLocks noGrp="1"/>
          </p:cNvSpPr>
          <p:nvPr>
            <p:ph type="sldNum" sz="quarter" idx="10"/>
          </p:nvPr>
        </p:nvSpPr>
        <p:spPr/>
        <p:txBody>
          <a:bodyPr/>
          <a:lstStyle/>
          <a:p>
            <a:fld id="{AC209DD0-2FFA-4D90-9F07-F4D71DA5B9CD}" type="slidenum">
              <a:rPr lang="en-US" smtClean="0"/>
              <a:pPr/>
              <a:t>11</a:t>
            </a:fld>
            <a:endParaRPr lang="en-US"/>
          </a:p>
        </p:txBody>
      </p:sp>
    </p:spTree>
    <p:extLst>
      <p:ext uri="{BB962C8B-B14F-4D97-AF65-F5344CB8AC3E}">
        <p14:creationId xmlns:p14="http://schemas.microsoft.com/office/powerpoint/2010/main" val="95296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209DD0-2FFA-4D90-9F07-F4D71DA5B9CD}" type="slidenum">
              <a:rPr lang="en-US" smtClean="0"/>
              <a:pPr/>
              <a:t>2</a:t>
            </a:fld>
            <a:endParaRPr lang="en-US"/>
          </a:p>
        </p:txBody>
      </p:sp>
    </p:spTree>
    <p:extLst>
      <p:ext uri="{BB962C8B-B14F-4D97-AF65-F5344CB8AC3E}">
        <p14:creationId xmlns:p14="http://schemas.microsoft.com/office/powerpoint/2010/main" val="4004676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209DD0-2FFA-4D90-9F07-F4D71DA5B9CD}" type="slidenum">
              <a:rPr lang="en-US" smtClean="0"/>
              <a:pPr/>
              <a:t>3</a:t>
            </a:fld>
            <a:endParaRPr lang="en-US"/>
          </a:p>
        </p:txBody>
      </p:sp>
    </p:spTree>
    <p:extLst>
      <p:ext uri="{BB962C8B-B14F-4D97-AF65-F5344CB8AC3E}">
        <p14:creationId xmlns:p14="http://schemas.microsoft.com/office/powerpoint/2010/main" val="1014161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09DD0-2FFA-4D90-9F07-F4D71DA5B9CD}" type="slidenum">
              <a:rPr lang="en-US" smtClean="0"/>
              <a:pPr/>
              <a:t>4</a:t>
            </a:fld>
            <a:endParaRPr lang="en-US"/>
          </a:p>
        </p:txBody>
      </p:sp>
    </p:spTree>
    <p:extLst>
      <p:ext uri="{BB962C8B-B14F-4D97-AF65-F5344CB8AC3E}">
        <p14:creationId xmlns:p14="http://schemas.microsoft.com/office/powerpoint/2010/main" val="2687829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NIEM gets mentioned in many different documents and referenced as “consider first” per the DODI policy which CIO does not enforce. </a:t>
            </a:r>
          </a:p>
          <a:p>
            <a:r>
              <a:rPr lang="en-US" dirty="0"/>
              <a:t>Writing a DODI for NIEM where we could say that organizations “will use NIEM first” would continue to be managed by CIO so we are trusting that they would manage this policy. We could rewrite DODI 8320.07 but we will be dealing with CIO and again relying on them to enforce it. </a:t>
            </a:r>
          </a:p>
          <a:p>
            <a:r>
              <a:rPr lang="en-US" dirty="0"/>
              <a:t>Writing a CJCSI is easier in regards to the process since its internal to our organization and we (CJCS) have authority of these types of documents. With the transition to OASIS, CIO will no longer be the executive agent. With this document we (J6) continue to have some control over NIEM and MILOPS domain can manage this document since J6 will be the lead for MILOPS Domain. This CJCSI also ensures that MILOPS Domain will continue to be a DOD entity or a JS entity. </a:t>
            </a:r>
          </a:p>
        </p:txBody>
      </p:sp>
      <p:sp>
        <p:nvSpPr>
          <p:cNvPr id="4" name="Slide Number Placeholder 3"/>
          <p:cNvSpPr>
            <a:spLocks noGrp="1"/>
          </p:cNvSpPr>
          <p:nvPr>
            <p:ph type="sldNum" sz="quarter" idx="5"/>
          </p:nvPr>
        </p:nvSpPr>
        <p:spPr/>
        <p:txBody>
          <a:bodyPr/>
          <a:lstStyle/>
          <a:p>
            <a:fld id="{AC209DD0-2FFA-4D90-9F07-F4D71DA5B9CD}" type="slidenum">
              <a:rPr lang="en-US" smtClean="0"/>
              <a:pPr/>
              <a:t>5</a:t>
            </a:fld>
            <a:endParaRPr lang="en-US"/>
          </a:p>
        </p:txBody>
      </p:sp>
    </p:spTree>
    <p:extLst>
      <p:ext uri="{BB962C8B-B14F-4D97-AF65-F5344CB8AC3E}">
        <p14:creationId xmlns:p14="http://schemas.microsoft.com/office/powerpoint/2010/main" val="2479200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209DD0-2FFA-4D90-9F07-F4D71DA5B9CD}" type="slidenum">
              <a:rPr lang="en-US" smtClean="0"/>
              <a:pPr/>
              <a:t>6</a:t>
            </a:fld>
            <a:endParaRPr lang="en-US"/>
          </a:p>
        </p:txBody>
      </p:sp>
    </p:spTree>
    <p:extLst>
      <p:ext uri="{BB962C8B-B14F-4D97-AF65-F5344CB8AC3E}">
        <p14:creationId xmlns:p14="http://schemas.microsoft.com/office/powerpoint/2010/main" val="1126060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JADC2 / STDV-2 Data Fabric / JADC2 Standards / </a:t>
            </a:r>
          </a:p>
          <a:p>
            <a:endParaRPr lang="en-US" dirty="0"/>
          </a:p>
          <a:p>
            <a:r>
              <a:rPr lang="en-US" dirty="0"/>
              <a:t>will help enforce the standard for JADC2 by referencing the CJCSI which will state that the organization “will use NIEM standards-based approach first when developing XML information exchanges. </a:t>
            </a:r>
          </a:p>
          <a:p>
            <a:endParaRPr lang="en-US" dirty="0"/>
          </a:p>
        </p:txBody>
      </p:sp>
      <p:sp>
        <p:nvSpPr>
          <p:cNvPr id="4" name="Slide Number Placeholder 3"/>
          <p:cNvSpPr>
            <a:spLocks noGrp="1"/>
          </p:cNvSpPr>
          <p:nvPr>
            <p:ph type="sldNum" sz="quarter" idx="5"/>
          </p:nvPr>
        </p:nvSpPr>
        <p:spPr/>
        <p:txBody>
          <a:bodyPr/>
          <a:lstStyle/>
          <a:p>
            <a:fld id="{AC209DD0-2FFA-4D90-9F07-F4D71DA5B9CD}" type="slidenum">
              <a:rPr lang="en-US" smtClean="0"/>
              <a:pPr/>
              <a:t>7</a:t>
            </a:fld>
            <a:endParaRPr lang="en-US"/>
          </a:p>
        </p:txBody>
      </p:sp>
    </p:spTree>
    <p:extLst>
      <p:ext uri="{BB962C8B-B14F-4D97-AF65-F5344CB8AC3E}">
        <p14:creationId xmlns:p14="http://schemas.microsoft.com/office/powerpoint/2010/main" val="1638039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 CJCIS for MILOPS? How does it benefit NIEM? </a:t>
            </a:r>
          </a:p>
          <a:p>
            <a:r>
              <a:rPr lang="en-US" dirty="0"/>
              <a:t>How is it aligning with the Organization’s goals? </a:t>
            </a:r>
          </a:p>
          <a:p>
            <a:r>
              <a:rPr lang="en-US" sz="1200" kern="1200" dirty="0">
                <a:solidFill>
                  <a:schemeClr val="tx1"/>
                </a:solidFill>
                <a:effectLst/>
                <a:latin typeface="+mn-lt"/>
                <a:ea typeface="+mn-ea"/>
                <a:cs typeface="+mn-cs"/>
              </a:rPr>
              <a:t>DODD, DODI, DODM</a:t>
            </a:r>
            <a:r>
              <a:rPr lang="en-US" sz="1200" kern="1200" baseline="0" dirty="0">
                <a:solidFill>
                  <a:schemeClr val="tx1"/>
                </a:solidFill>
                <a:effectLst/>
                <a:latin typeface="+mn-lt"/>
                <a:ea typeface="+mn-ea"/>
                <a:cs typeface="+mn-cs"/>
              </a:rPr>
              <a:t> or Directive-type memorandum </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order to inform doctrine and affect real change for </a:t>
            </a:r>
            <a:r>
              <a:rPr lang="en-US" sz="1200" kern="1200" dirty="0" err="1">
                <a:solidFill>
                  <a:schemeClr val="tx1"/>
                </a:solidFill>
                <a:effectLst/>
                <a:latin typeface="+mn-lt"/>
                <a:ea typeface="+mn-ea"/>
                <a:cs typeface="+mn-cs"/>
              </a:rPr>
              <a:t>MilOps</a:t>
            </a:r>
            <a:r>
              <a:rPr lang="en-US" sz="1200" kern="1200" dirty="0">
                <a:solidFill>
                  <a:schemeClr val="tx1"/>
                </a:solidFill>
                <a:effectLst/>
                <a:latin typeface="+mn-lt"/>
                <a:ea typeface="+mn-ea"/>
                <a:cs typeface="+mn-cs"/>
              </a:rPr>
              <a:t>; you probably need a DoDI, a CJCSI and a CJCSM.  A DoDI mandates NIEM, A CJSCI tasks the services and a CJCSM will show how to implement.  The bottom line question is who is the target audience. The</a:t>
            </a:r>
            <a:r>
              <a:rPr lang="en-US" sz="1200" kern="1200" baseline="0" dirty="0">
                <a:solidFill>
                  <a:schemeClr val="tx1"/>
                </a:solidFill>
                <a:effectLst/>
                <a:latin typeface="+mn-lt"/>
                <a:ea typeface="+mn-ea"/>
                <a:cs typeface="+mn-cs"/>
              </a:rPr>
              <a:t> DODI states to consider NIEM. Mentions in the FMN spiral.</a:t>
            </a:r>
            <a:endParaRPr lang="en-US" dirty="0"/>
          </a:p>
          <a:p>
            <a:endParaRPr lang="en-US" dirty="0"/>
          </a:p>
        </p:txBody>
      </p:sp>
      <p:sp>
        <p:nvSpPr>
          <p:cNvPr id="4" name="Slide Number Placeholder 3"/>
          <p:cNvSpPr>
            <a:spLocks noGrp="1"/>
          </p:cNvSpPr>
          <p:nvPr>
            <p:ph type="sldNum" sz="quarter" idx="5"/>
          </p:nvPr>
        </p:nvSpPr>
        <p:spPr/>
        <p:txBody>
          <a:bodyPr/>
          <a:lstStyle/>
          <a:p>
            <a:fld id="{AC209DD0-2FFA-4D90-9F07-F4D71DA5B9CD}" type="slidenum">
              <a:rPr lang="en-US" smtClean="0"/>
              <a:pPr/>
              <a:t>8</a:t>
            </a:fld>
            <a:endParaRPr lang="en-US"/>
          </a:p>
        </p:txBody>
      </p:sp>
    </p:spTree>
    <p:extLst>
      <p:ext uri="{BB962C8B-B14F-4D97-AF65-F5344CB8AC3E}">
        <p14:creationId xmlns:p14="http://schemas.microsoft.com/office/powerpoint/2010/main" val="2970420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Bold Quest – CJCSI provides more authority for NIEM to be demonstrated in BQ. </a:t>
            </a:r>
          </a:p>
        </p:txBody>
      </p:sp>
      <p:sp>
        <p:nvSpPr>
          <p:cNvPr id="4" name="Slide Number Placeholder 3"/>
          <p:cNvSpPr>
            <a:spLocks noGrp="1"/>
          </p:cNvSpPr>
          <p:nvPr>
            <p:ph type="sldNum" sz="quarter" idx="5"/>
          </p:nvPr>
        </p:nvSpPr>
        <p:spPr/>
        <p:txBody>
          <a:bodyPr/>
          <a:lstStyle/>
          <a:p>
            <a:fld id="{AC209DD0-2FFA-4D90-9F07-F4D71DA5B9CD}" type="slidenum">
              <a:rPr lang="en-US" smtClean="0"/>
              <a:pPr/>
              <a:t>9</a:t>
            </a:fld>
            <a:endParaRPr lang="en-US"/>
          </a:p>
        </p:txBody>
      </p:sp>
    </p:spTree>
    <p:extLst>
      <p:ext uri="{BB962C8B-B14F-4D97-AF65-F5344CB8AC3E}">
        <p14:creationId xmlns:p14="http://schemas.microsoft.com/office/powerpoint/2010/main" val="3699730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1.jpeg"/><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317069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423845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2152233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5" name="Picture 4" descr="BG-title.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51093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505670"/>
            <a:ext cx="7772400" cy="1524000"/>
          </a:xfrm>
          <a:prstGeom prst="rect">
            <a:avLst/>
          </a:prstGeom>
        </p:spPr>
        <p:txBody>
          <a:bodyPr lIns="0" tIns="0" rIns="0" bIns="0" anchor="b"/>
          <a:lstStyle>
            <a:lvl1pPr algn="ctr">
              <a:lnSpc>
                <a:spcPct val="80000"/>
              </a:lnSpc>
              <a:defRPr sz="4800" b="1" i="0" spc="-150">
                <a:solidFill>
                  <a:schemeClr val="tx1">
                    <a:lumMod val="50000"/>
                  </a:schemeClr>
                </a:solidFill>
                <a:latin typeface="Arial" panose="020B0604020202020204" pitchFamily="34" charset="0"/>
                <a:cs typeface="Arial" panose="020B0604020202020204" pitchFamily="34" charset="0"/>
              </a:defRPr>
            </a:lvl1pPr>
          </a:lstStyle>
          <a:p>
            <a:r>
              <a:rPr lang="en-US" dirty="0"/>
              <a:t>SUBTITLE SLIDE</a:t>
            </a:r>
          </a:p>
        </p:txBody>
      </p:sp>
      <p:sp>
        <p:nvSpPr>
          <p:cNvPr id="3" name="Subtitle 2"/>
          <p:cNvSpPr>
            <a:spLocks noGrp="1"/>
          </p:cNvSpPr>
          <p:nvPr>
            <p:ph type="subTitle" idx="1"/>
          </p:nvPr>
        </p:nvSpPr>
        <p:spPr>
          <a:xfrm>
            <a:off x="1371600" y="3228338"/>
            <a:ext cx="6400800" cy="1546860"/>
          </a:xfrm>
          <a:prstGeom prst="rect">
            <a:avLst/>
          </a:prstGeom>
        </p:spPr>
        <p:txBody>
          <a:bodyPr lIns="0" tIns="0" rIns="0" bIns="0">
            <a:normAutofit/>
          </a:bodyPr>
          <a:lstStyle>
            <a:lvl1pPr marL="0" indent="0" algn="ctr">
              <a:lnSpc>
                <a:spcPct val="80000"/>
              </a:lnSpc>
              <a:spcBef>
                <a:spcPts val="0"/>
              </a:spcBef>
              <a:spcAft>
                <a:spcPts val="0"/>
              </a:spcAft>
              <a:buNone/>
              <a:defRPr sz="2100" b="0" i="0">
                <a:solidFill>
                  <a:schemeClr val="tx1">
                    <a:lumMod val="50000"/>
                  </a:schemeClr>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Slide Number Placeholder 8"/>
          <p:cNvSpPr>
            <a:spLocks noGrp="1"/>
          </p:cNvSpPr>
          <p:nvPr>
            <p:ph type="sldNum" sz="quarter" idx="4"/>
          </p:nvPr>
        </p:nvSpPr>
        <p:spPr>
          <a:xfrm>
            <a:off x="3505200" y="6371822"/>
            <a:ext cx="2133600" cy="365125"/>
          </a:xfrm>
          <a:prstGeom prst="rect">
            <a:avLst/>
          </a:prstGeom>
        </p:spPr>
        <p:txBody>
          <a:bodyPr vert="horz" lIns="91440" tIns="45720" rIns="91440" bIns="45720" rtlCol="0" anchor="t" anchorCtr="0"/>
          <a:lstStyle>
            <a:lvl1pPr algn="ctr">
              <a:defRPr sz="1200" b="0" i="0">
                <a:solidFill>
                  <a:srgbClr val="1F497D"/>
                </a:solidFill>
                <a:latin typeface="Tw Cen MT"/>
                <a:cs typeface="Tw Cen MT"/>
              </a:defRPr>
            </a:lvl1pPr>
          </a:lstStyle>
          <a:p>
            <a:pPr defTabSz="457200"/>
            <a:fld id="{DE814A3B-586F-6741-A578-6A3C03C31D10}" type="slidenum">
              <a:rPr lang="en-US" smtClean="0"/>
              <a:pPr defTabSz="457200"/>
              <a:t>‹#›</a:t>
            </a:fld>
            <a:endParaRPr lang="en-US" dirty="0"/>
          </a:p>
        </p:txBody>
      </p:sp>
    </p:spTree>
    <p:extLst>
      <p:ext uri="{BB962C8B-B14F-4D97-AF65-F5344CB8AC3E}">
        <p14:creationId xmlns:p14="http://schemas.microsoft.com/office/powerpoint/2010/main" val="781641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8089900" cy="811358"/>
          </a:xfrm>
          <a:prstGeom prst="rect">
            <a:avLst/>
          </a:prstGeom>
        </p:spPr>
        <p:txBody>
          <a:bodyPr lIns="0" tIns="0" rIns="0" bIns="0" anchor="t" anchorCtr="0"/>
          <a:lstStyle>
            <a:lvl1pPr algn="r">
              <a:lnSpc>
                <a:spcPct val="80000"/>
              </a:lnSpc>
              <a:defRPr sz="3200" b="1" i="0" spc="-80">
                <a:solidFill>
                  <a:schemeClr val="tx1">
                    <a:lumMod val="50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Slide Number Placeholder 8"/>
          <p:cNvSpPr>
            <a:spLocks noGrp="1"/>
          </p:cNvSpPr>
          <p:nvPr>
            <p:ph type="sldNum" sz="quarter" idx="4"/>
          </p:nvPr>
        </p:nvSpPr>
        <p:spPr>
          <a:xfrm>
            <a:off x="3505200" y="6371822"/>
            <a:ext cx="2133600" cy="365125"/>
          </a:xfrm>
          <a:prstGeom prst="rect">
            <a:avLst/>
          </a:prstGeom>
        </p:spPr>
        <p:txBody>
          <a:bodyPr vert="horz" lIns="91440" tIns="45720" rIns="91440" bIns="45720" rtlCol="0" anchor="t" anchorCtr="0"/>
          <a:lstStyle>
            <a:lvl1pPr algn="ctr">
              <a:defRPr sz="1200" b="0" i="0">
                <a:solidFill>
                  <a:srgbClr val="1F497D"/>
                </a:solidFill>
                <a:latin typeface="Tw Cen MT"/>
                <a:cs typeface="Tw Cen MT"/>
              </a:defRPr>
            </a:lvl1pPr>
          </a:lstStyle>
          <a:p>
            <a:pPr defTabSz="457200"/>
            <a:fld id="{DE814A3B-586F-6741-A578-6A3C03C31D10}" type="slidenum">
              <a:rPr lang="en-US" smtClean="0"/>
              <a:pPr defTabSz="457200"/>
              <a:t>‹#›</a:t>
            </a:fld>
            <a:endParaRPr lang="en-US" dirty="0"/>
          </a:p>
        </p:txBody>
      </p:sp>
    </p:spTree>
    <p:extLst>
      <p:ext uri="{BB962C8B-B14F-4D97-AF65-F5344CB8AC3E}">
        <p14:creationId xmlns:p14="http://schemas.microsoft.com/office/powerpoint/2010/main" val="4126831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1"/>
          <p:cNvSpPr>
            <a:spLocks noGrp="1"/>
          </p:cNvSpPr>
          <p:nvPr>
            <p:ph type="title"/>
          </p:nvPr>
        </p:nvSpPr>
        <p:spPr>
          <a:xfrm>
            <a:off x="914400" y="152400"/>
            <a:ext cx="8089900" cy="1420403"/>
          </a:xfrm>
          <a:prstGeom prst="rect">
            <a:avLst/>
          </a:prstGeom>
        </p:spPr>
        <p:txBody>
          <a:bodyPr lIns="0" tIns="0" rIns="0" bIns="0" anchor="t" anchorCtr="0"/>
          <a:lstStyle>
            <a:lvl1pPr algn="r">
              <a:lnSpc>
                <a:spcPct val="80000"/>
              </a:lnSpc>
              <a:defRPr sz="3200" b="1" i="0" spc="-80">
                <a:solidFill>
                  <a:schemeClr val="tx1">
                    <a:lumMod val="50000"/>
                  </a:schemeClr>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Slide Number Placeholder 8"/>
          <p:cNvSpPr>
            <a:spLocks noGrp="1"/>
          </p:cNvSpPr>
          <p:nvPr>
            <p:ph type="sldNum" sz="quarter" idx="4"/>
          </p:nvPr>
        </p:nvSpPr>
        <p:spPr>
          <a:xfrm>
            <a:off x="3546442" y="6371822"/>
            <a:ext cx="2133600" cy="365125"/>
          </a:xfrm>
          <a:prstGeom prst="rect">
            <a:avLst/>
          </a:prstGeom>
        </p:spPr>
        <p:txBody>
          <a:bodyPr vert="horz" lIns="91440" tIns="45720" rIns="91440" bIns="45720" rtlCol="0" anchor="t" anchorCtr="0"/>
          <a:lstStyle>
            <a:lvl1pPr algn="ctr">
              <a:defRPr sz="1200">
                <a:solidFill>
                  <a:srgbClr val="1F497D"/>
                </a:solidFill>
              </a:defRPr>
            </a:lvl1pPr>
          </a:lstStyle>
          <a:p>
            <a:fld id="{DE814A3B-586F-6741-A578-6A3C03C31D10}" type="slidenum">
              <a:rPr lang="en-US" smtClean="0"/>
              <a:pPr/>
              <a:t>‹#›</a:t>
            </a:fld>
            <a:endParaRPr lang="en-US" dirty="0"/>
          </a:p>
        </p:txBody>
      </p:sp>
    </p:spTree>
    <p:extLst>
      <p:ext uri="{BB962C8B-B14F-4D97-AF65-F5344CB8AC3E}">
        <p14:creationId xmlns:p14="http://schemas.microsoft.com/office/powerpoint/2010/main" val="22620107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pentagon.PNG"/>
          <p:cNvPicPr>
            <a:picLocks noChangeAspect="1"/>
          </p:cNvPicPr>
          <p:nvPr/>
        </p:nvPicPr>
        <p:blipFill>
          <a:blip r:embed="rId2" cstate="print">
            <a:duotone>
              <a:schemeClr val="bg2">
                <a:shade val="45000"/>
                <a:satMod val="135000"/>
              </a:schemeClr>
              <a:prstClr val="white"/>
            </a:duotone>
            <a:lum bright="6000" contrast="4000"/>
          </a:blip>
          <a:stretch>
            <a:fillRect/>
          </a:stretch>
        </p:blipFill>
        <p:spPr>
          <a:xfrm>
            <a:off x="533400" y="838398"/>
            <a:ext cx="8229600" cy="4051495"/>
          </a:xfrm>
          <a:prstGeom prst="rect">
            <a:avLst/>
          </a:prstGeom>
          <a:effectLst>
            <a:outerShdw blurRad="50800" dist="50800" dir="5400000" algn="ctr" rotWithShape="0">
              <a:srgbClr val="000000">
                <a:alpha val="0"/>
              </a:srgbClr>
            </a:outerShdw>
          </a:effectLst>
        </p:spPr>
      </p:pic>
      <p:grpSp>
        <p:nvGrpSpPr>
          <p:cNvPr id="5" name="Group 20"/>
          <p:cNvGrpSpPr>
            <a:grpSpLocks/>
          </p:cNvGrpSpPr>
          <p:nvPr userDrawn="1"/>
        </p:nvGrpSpPr>
        <p:grpSpPr bwMode="auto">
          <a:xfrm>
            <a:off x="0" y="150"/>
            <a:ext cx="9144000" cy="2354461"/>
            <a:chOff x="0" y="0"/>
            <a:chExt cx="9144000" cy="2354017"/>
          </a:xfrm>
        </p:grpSpPr>
        <p:sp>
          <p:nvSpPr>
            <p:cNvPr id="6" name="Rectangle 5"/>
            <p:cNvSpPr/>
            <p:nvPr/>
          </p:nvSpPr>
          <p:spPr>
            <a:xfrm>
              <a:off x="0" y="0"/>
              <a:ext cx="9144000" cy="1371937"/>
            </a:xfrm>
            <a:prstGeom prst="rect">
              <a:avLst/>
            </a:prstGeom>
            <a:gradFill flip="none" rotWithShape="1">
              <a:gsLst>
                <a:gs pos="0">
                  <a:schemeClr val="accent1">
                    <a:lumMod val="75000"/>
                  </a:schemeClr>
                </a:gs>
                <a:gs pos="50000">
                  <a:srgbClr val="3D6AA1"/>
                </a:gs>
                <a:gs pos="100000">
                  <a:srgbClr val="7099C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sp>
          <p:nvSpPr>
            <p:cNvPr id="7" name="Rectangle 6"/>
            <p:cNvSpPr/>
            <p:nvPr/>
          </p:nvSpPr>
          <p:spPr>
            <a:xfrm flipV="1">
              <a:off x="533703" y="1310929"/>
              <a:ext cx="4038297" cy="46128"/>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sp>
          <p:nvSpPr>
            <p:cNvPr id="8" name="Rectangle 7"/>
            <p:cNvSpPr/>
            <p:nvPr userDrawn="1"/>
          </p:nvSpPr>
          <p:spPr>
            <a:xfrm rot="10800000" flipV="1">
              <a:off x="4565952" y="1310929"/>
              <a:ext cx="4038298" cy="44640"/>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pic>
          <p:nvPicPr>
            <p:cNvPr id="9" name="Picture 11" descr="600px-United_States_Department_of_Defense_Seal_svg.png"/>
            <p:cNvPicPr>
              <a:picLocks noChangeAspect="1"/>
            </p:cNvPicPr>
            <p:nvPr/>
          </p:nvPicPr>
          <p:blipFill>
            <a:blip r:embed="rId3" cstate="print"/>
            <a:srcRect/>
            <a:stretch>
              <a:fillRect/>
            </a:stretch>
          </p:blipFill>
          <p:spPr bwMode="auto">
            <a:xfrm>
              <a:off x="3637723" y="575429"/>
              <a:ext cx="1868554" cy="1778588"/>
            </a:xfrm>
            <a:prstGeom prst="rect">
              <a:avLst/>
            </a:prstGeom>
            <a:noFill/>
            <a:ln w="9525">
              <a:noFill/>
              <a:miter lim="800000"/>
              <a:headEnd/>
              <a:tailEnd/>
            </a:ln>
          </p:spPr>
        </p:pic>
      </p:grpSp>
      <p:sp>
        <p:nvSpPr>
          <p:cNvPr id="10" name="TextBox 9"/>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
        <p:nvSpPr>
          <p:cNvPr id="11" name="TextBox 10"/>
          <p:cNvSpPr txBox="1"/>
          <p:nvPr userDrawn="1"/>
        </p:nvSpPr>
        <p:spPr>
          <a:xfrm>
            <a:off x="3637724" y="7"/>
            <a:ext cx="1868554" cy="340817"/>
          </a:xfrm>
          <a:prstGeom prst="rect">
            <a:avLst/>
          </a:prstGeom>
          <a:noFill/>
        </p:spPr>
        <p:txBody>
          <a:bodyPr wrap="square" lIns="89732" tIns="44871" rIns="89732" bIns="44871">
            <a:spAutoFit/>
          </a:bodyPr>
          <a:lstStyle/>
          <a:p>
            <a:pPr algn="ctr" defTabSz="897333">
              <a:defRPr/>
            </a:pPr>
            <a:r>
              <a:rPr lang="en-US" sz="1600" dirty="0">
                <a:solidFill>
                  <a:prstClr val="white"/>
                </a:solidFill>
                <a:sym typeface="Palatino" charset="0"/>
              </a:rPr>
              <a:t>Unclassified</a:t>
            </a:r>
          </a:p>
        </p:txBody>
      </p:sp>
      <p:sp>
        <p:nvSpPr>
          <p:cNvPr id="2" name="Title 1"/>
          <p:cNvSpPr>
            <a:spLocks noGrp="1"/>
          </p:cNvSpPr>
          <p:nvPr>
            <p:ph type="ctrTitle"/>
          </p:nvPr>
        </p:nvSpPr>
        <p:spPr>
          <a:xfrm>
            <a:off x="990601" y="2667212"/>
            <a:ext cx="7162800" cy="1470025"/>
          </a:xfrm>
        </p:spPr>
        <p:txBody>
          <a:bodyPr/>
          <a:lstStyle>
            <a:lvl1pPr>
              <a:defRPr b="1">
                <a:solidFill>
                  <a:schemeClr val="accent1">
                    <a:lumMod val="75000"/>
                  </a:schemeClr>
                </a:solidFill>
              </a:defRPr>
            </a:lvl1pPr>
          </a:lstStyle>
          <a:p>
            <a:r>
              <a:rPr lang="en-US"/>
              <a:t>Click to edit Master title style</a:t>
            </a:r>
          </a:p>
        </p:txBody>
      </p:sp>
      <p:sp>
        <p:nvSpPr>
          <p:cNvPr id="3" name="Subtitle 2"/>
          <p:cNvSpPr>
            <a:spLocks noGrp="1"/>
          </p:cNvSpPr>
          <p:nvPr>
            <p:ph type="subTitle" idx="1"/>
          </p:nvPr>
        </p:nvSpPr>
        <p:spPr>
          <a:xfrm>
            <a:off x="1600200" y="4114800"/>
            <a:ext cx="5943600" cy="1447800"/>
          </a:xfrm>
        </p:spPr>
        <p:txBody>
          <a:bodyPr>
            <a:normAutofit/>
          </a:bodyPr>
          <a:lstStyle>
            <a:lvl1pPr marL="0" indent="0" algn="ctr">
              <a:buNone/>
              <a:defRPr sz="2800">
                <a:solidFill>
                  <a:schemeClr val="tx1">
                    <a:tint val="75000"/>
                  </a:schemeClr>
                </a:solidFill>
              </a:defRPr>
            </a:lvl1pPr>
            <a:lvl2pPr marL="448667" indent="0" algn="ctr">
              <a:buNone/>
              <a:defRPr>
                <a:solidFill>
                  <a:schemeClr val="tx1">
                    <a:tint val="75000"/>
                  </a:schemeClr>
                </a:solidFill>
              </a:defRPr>
            </a:lvl2pPr>
            <a:lvl3pPr marL="897333" indent="0" algn="ctr">
              <a:buNone/>
              <a:defRPr>
                <a:solidFill>
                  <a:schemeClr val="tx1">
                    <a:tint val="75000"/>
                  </a:schemeClr>
                </a:solidFill>
              </a:defRPr>
            </a:lvl3pPr>
            <a:lvl4pPr marL="1345978" indent="0" algn="ctr">
              <a:buNone/>
              <a:defRPr>
                <a:solidFill>
                  <a:schemeClr val="tx1">
                    <a:tint val="75000"/>
                  </a:schemeClr>
                </a:solidFill>
              </a:defRPr>
            </a:lvl4pPr>
            <a:lvl5pPr marL="1794674" indent="0" algn="ctr">
              <a:buNone/>
              <a:defRPr>
                <a:solidFill>
                  <a:schemeClr val="tx1">
                    <a:tint val="75000"/>
                  </a:schemeClr>
                </a:solidFill>
              </a:defRPr>
            </a:lvl5pPr>
            <a:lvl6pPr marL="2243330" indent="0" algn="ctr">
              <a:buNone/>
              <a:defRPr>
                <a:solidFill>
                  <a:schemeClr val="tx1">
                    <a:tint val="75000"/>
                  </a:schemeClr>
                </a:solidFill>
              </a:defRPr>
            </a:lvl6pPr>
            <a:lvl7pPr marL="2691988" indent="0" algn="ctr">
              <a:buNone/>
              <a:defRPr>
                <a:solidFill>
                  <a:schemeClr val="tx1">
                    <a:tint val="75000"/>
                  </a:schemeClr>
                </a:solidFill>
              </a:defRPr>
            </a:lvl7pPr>
            <a:lvl8pPr marL="3140684" indent="0" algn="ctr">
              <a:buNone/>
              <a:defRPr>
                <a:solidFill>
                  <a:schemeClr val="tx1">
                    <a:tint val="75000"/>
                  </a:schemeClr>
                </a:solidFill>
              </a:defRPr>
            </a:lvl8pPr>
            <a:lvl9pPr marL="358933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60324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164"/>
            <a:ext cx="9144000" cy="1218903"/>
          </a:xfrm>
          <a:prstGeom prst="rect">
            <a:avLst/>
          </a:prstGeom>
          <a:gradFill flip="none" rotWithShape="1">
            <a:gsLst>
              <a:gs pos="0">
                <a:schemeClr val="accent1">
                  <a:lumMod val="75000"/>
                </a:schemeClr>
              </a:gs>
              <a:gs pos="70000">
                <a:schemeClr val="accent1">
                  <a:lumMod val="60000"/>
                  <a:lumOff val="4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5" name="Picture 7" descr="600px-United_States_Department_of_Defense_Seal_svg.png"/>
          <p:cNvPicPr>
            <a:picLocks noChangeAspect="1"/>
          </p:cNvPicPr>
          <p:nvPr/>
        </p:nvPicPr>
        <p:blipFill>
          <a:blip r:embed="rId2" cstate="print"/>
          <a:srcRect/>
          <a:stretch>
            <a:fillRect/>
          </a:stretch>
        </p:blipFill>
        <p:spPr bwMode="auto">
          <a:xfrm>
            <a:off x="119620" y="89297"/>
            <a:ext cx="866321" cy="824508"/>
          </a:xfrm>
          <a:prstGeom prst="rect">
            <a:avLst/>
          </a:prstGeom>
          <a:noFill/>
          <a:ln w="9525">
            <a:noFill/>
            <a:miter lim="800000"/>
            <a:headEnd/>
            <a:tailEnd/>
          </a:ln>
        </p:spPr>
      </p:pic>
      <p:cxnSp>
        <p:nvCxnSpPr>
          <p:cNvPr id="6" name="Straight Connector 5"/>
          <p:cNvCxnSpPr/>
          <p:nvPr userDrawn="1"/>
        </p:nvCxnSpPr>
        <p:spPr>
          <a:xfrm>
            <a:off x="0" y="6417469"/>
            <a:ext cx="9144000" cy="0"/>
          </a:xfrm>
          <a:prstGeom prst="line">
            <a:avLst/>
          </a:prstGeom>
          <a:ln w="25400">
            <a:gradFill flip="none" rotWithShape="1">
              <a:gsLst>
                <a:gs pos="0">
                  <a:schemeClr val="bg1"/>
                </a:gs>
                <a:gs pos="50000">
                  <a:schemeClr val="accent1">
                    <a:lumMod val="60000"/>
                    <a:lumOff val="4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7" name="Picture 6" descr="600px-United_States_Department_of_Defense_Seal_svg.png"/>
          <p:cNvPicPr>
            <a:picLocks noChangeAspect="1"/>
          </p:cNvPicPr>
          <p:nvPr userDrawn="1"/>
        </p:nvPicPr>
        <p:blipFill>
          <a:blip r:embed="rId3" cstate="print">
            <a:duotone>
              <a:schemeClr val="accent1">
                <a:shade val="45000"/>
                <a:satMod val="135000"/>
              </a:schemeClr>
              <a:prstClr val="white"/>
            </a:duotone>
            <a:lum bright="-6000" contrast="41000"/>
          </a:blip>
          <a:stretch>
            <a:fillRect/>
          </a:stretch>
        </p:blipFill>
        <p:spPr>
          <a:xfrm>
            <a:off x="4360957" y="6252585"/>
            <a:ext cx="422511" cy="402168"/>
          </a:xfrm>
          <a:prstGeom prst="rect">
            <a:avLst/>
          </a:prstGeom>
        </p:spPr>
      </p:pic>
      <p:sp>
        <p:nvSpPr>
          <p:cNvPr id="9" name="TextBox 8"/>
          <p:cNvSpPr txBox="1"/>
          <p:nvPr userDrawn="1"/>
        </p:nvSpPr>
        <p:spPr>
          <a:xfrm>
            <a:off x="2744362" y="0"/>
            <a:ext cx="3684758" cy="279044"/>
          </a:xfrm>
          <a:prstGeom prst="rect">
            <a:avLst/>
          </a:prstGeom>
          <a:noFill/>
        </p:spPr>
        <p:txBody>
          <a:bodyPr wrap="square" lIns="89732" tIns="44871" rIns="89732" bIns="44871">
            <a:spAutoFit/>
          </a:bodyPr>
          <a:lstStyle/>
          <a:p>
            <a:pPr algn="ctr" defTabSz="897333">
              <a:defRPr/>
            </a:pPr>
            <a:r>
              <a:rPr lang="en-US" sz="1200" dirty="0">
                <a:solidFill>
                  <a:prstClr val="white"/>
                </a:solidFill>
                <a:sym typeface="Palatino" charset="0"/>
              </a:rPr>
              <a:t>Unclassified</a:t>
            </a:r>
          </a:p>
        </p:txBody>
      </p:sp>
      <p:sp>
        <p:nvSpPr>
          <p:cNvPr id="2" name="Title 1"/>
          <p:cNvSpPr>
            <a:spLocks noGrp="1"/>
          </p:cNvSpPr>
          <p:nvPr>
            <p:ph type="title"/>
          </p:nvPr>
        </p:nvSpPr>
        <p:spPr>
          <a:xfrm>
            <a:off x="1088572" y="152400"/>
            <a:ext cx="7039429" cy="1143000"/>
          </a:xfrm>
        </p:spPr>
        <p:txBody>
          <a:bodyPr>
            <a:normAutofit/>
          </a:bodyPr>
          <a:lstStyle>
            <a:lvl1pPr algn="ct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371600"/>
            <a:ext cx="8229600" cy="4525963"/>
          </a:xfrm>
        </p:spPr>
        <p:txBody>
          <a:bodyPr/>
          <a:lstStyle>
            <a:lvl1pPr>
              <a:spcBef>
                <a:spcPts val="1200"/>
              </a:spcBef>
              <a:defRPr>
                <a:solidFill>
                  <a:srgbClr val="4F4F4F"/>
                </a:solidFill>
              </a:defRPr>
            </a:lvl1pPr>
            <a:lvl2pPr>
              <a:spcBef>
                <a:spcPts val="0"/>
              </a:spcBef>
              <a:defRPr>
                <a:solidFill>
                  <a:srgbClr val="4F4F4F"/>
                </a:solidFill>
              </a:defRPr>
            </a:lvl2pPr>
            <a:lvl3pPr>
              <a:spcBef>
                <a:spcPts val="0"/>
              </a:spcBef>
              <a:defRPr>
                <a:solidFill>
                  <a:srgbClr val="4F4F4F"/>
                </a:solidFill>
              </a:defRPr>
            </a:lvl3pPr>
            <a:lvl4pPr>
              <a:spcBef>
                <a:spcPts val="0"/>
              </a:spcBef>
              <a:defRPr>
                <a:solidFill>
                  <a:srgbClr val="4F4F4F"/>
                </a:solidFill>
              </a:defRPr>
            </a:lvl4pPr>
            <a:lvl5pPr>
              <a:spcBef>
                <a:spcPts val="0"/>
              </a:spcBef>
              <a:defRPr>
                <a:solidFill>
                  <a:srgbClr val="4F4F4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userDrawn="1">
            <p:ph type="sldNum" sz="quarter" idx="10"/>
          </p:nvPr>
        </p:nvSpPr>
        <p:spPr>
          <a:xfrm>
            <a:off x="6858001" y="6493372"/>
            <a:ext cx="2133298" cy="364628"/>
          </a:xfrm>
        </p:spPr>
        <p:txBody>
          <a:bodyPr/>
          <a:lstStyle>
            <a:lvl1pPr>
              <a:defRPr sz="1400">
                <a:latin typeface="+mj-lt"/>
              </a:defRPr>
            </a:lvl1pPr>
          </a:lstStyle>
          <a:p>
            <a:pPr>
              <a:defRPr/>
            </a:pPr>
            <a:fld id="{AD6E5C4E-AC1C-4CD0-85F0-1B066395D227}" type="slidenum">
              <a:rPr lang="en-US" smtClean="0"/>
              <a:pPr>
                <a:defRPr/>
              </a:pPr>
              <a:t>‹#›</a:t>
            </a:fld>
            <a:endParaRPr lang="en-US" dirty="0"/>
          </a:p>
        </p:txBody>
      </p:sp>
      <p:sp>
        <p:nvSpPr>
          <p:cNvPr id="12" name="TextBox 11"/>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37933809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p:nvSpPr>
        <p:spPr>
          <a:xfrm>
            <a:off x="0" y="164"/>
            <a:ext cx="9144000" cy="1218903"/>
          </a:xfrm>
          <a:prstGeom prst="rect">
            <a:avLst/>
          </a:prstGeom>
          <a:gradFill flip="none" rotWithShape="1">
            <a:gsLst>
              <a:gs pos="0">
                <a:schemeClr val="accent1">
                  <a:lumMod val="75000"/>
                </a:schemeClr>
              </a:gs>
              <a:gs pos="70000">
                <a:schemeClr val="accent1">
                  <a:lumMod val="60000"/>
                  <a:lumOff val="4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4" name="Picture 7" descr="600px-United_States_Department_of_Defense_Seal_svg.png"/>
          <p:cNvPicPr>
            <a:picLocks noChangeAspect="1"/>
          </p:cNvPicPr>
          <p:nvPr/>
        </p:nvPicPr>
        <p:blipFill>
          <a:blip r:embed="rId2" cstate="print"/>
          <a:srcRect/>
          <a:stretch>
            <a:fillRect/>
          </a:stretch>
        </p:blipFill>
        <p:spPr bwMode="auto">
          <a:xfrm>
            <a:off x="119620" y="89297"/>
            <a:ext cx="866321" cy="824508"/>
          </a:xfrm>
          <a:prstGeom prst="rect">
            <a:avLst/>
          </a:prstGeom>
          <a:noFill/>
          <a:ln w="9525">
            <a:noFill/>
            <a:miter lim="800000"/>
            <a:headEnd/>
            <a:tailEnd/>
          </a:ln>
        </p:spPr>
      </p:pic>
      <p:sp>
        <p:nvSpPr>
          <p:cNvPr id="6" name="TextBox 5"/>
          <p:cNvSpPr txBox="1"/>
          <p:nvPr userDrawn="1"/>
        </p:nvSpPr>
        <p:spPr>
          <a:xfrm>
            <a:off x="3991428" y="7"/>
            <a:ext cx="931422" cy="275284"/>
          </a:xfrm>
          <a:prstGeom prst="rect">
            <a:avLst/>
          </a:prstGeom>
          <a:noFill/>
        </p:spPr>
        <p:txBody>
          <a:bodyPr wrap="none" lIns="89732" tIns="44871" rIns="89732" bIns="44871">
            <a:spAutoFit/>
          </a:bodyPr>
          <a:lstStyle/>
          <a:p>
            <a:pPr defTabSz="897333">
              <a:defRPr/>
            </a:pPr>
            <a:r>
              <a:rPr lang="en-US" sz="1200" dirty="0">
                <a:solidFill>
                  <a:prstClr val="white"/>
                </a:solidFill>
                <a:sym typeface="Palatino" charset="0"/>
              </a:rPr>
              <a:t>Unclassified</a:t>
            </a:r>
          </a:p>
        </p:txBody>
      </p:sp>
      <p:sp>
        <p:nvSpPr>
          <p:cNvPr id="2" name="Title 1"/>
          <p:cNvSpPr>
            <a:spLocks noGrp="1"/>
          </p:cNvSpPr>
          <p:nvPr>
            <p:ph type="title"/>
          </p:nvPr>
        </p:nvSpPr>
        <p:spPr>
          <a:xfrm>
            <a:off x="1088576" y="0"/>
            <a:ext cx="7039428" cy="1143000"/>
          </a:xfrm>
        </p:spPr>
        <p:txBody>
          <a:bodyPr>
            <a:normAutofit/>
          </a:bodyPr>
          <a:lstStyle>
            <a:lvl1pPr algn="ctr">
              <a:defRPr sz="3200">
                <a:solidFill>
                  <a:schemeClr val="bg1"/>
                </a:solidFill>
              </a:defRPr>
            </a:lvl1pPr>
          </a:lstStyle>
          <a:p>
            <a:r>
              <a:rPr lang="en-US" dirty="0"/>
              <a:t>Click to edit Master title style</a:t>
            </a:r>
          </a:p>
        </p:txBody>
      </p:sp>
      <p:sp>
        <p:nvSpPr>
          <p:cNvPr id="7" name="Slide Number Placeholder 5"/>
          <p:cNvSpPr>
            <a:spLocks noGrp="1"/>
          </p:cNvSpPr>
          <p:nvPr userDrawn="1">
            <p:ph type="sldNum" sz="quarter" idx="10"/>
          </p:nvPr>
        </p:nvSpPr>
        <p:spPr>
          <a:xfrm>
            <a:off x="6858001" y="6493372"/>
            <a:ext cx="2133298" cy="364628"/>
          </a:xfrm>
        </p:spPr>
        <p:txBody>
          <a:bodyPr/>
          <a:lstStyle>
            <a:lvl1pPr>
              <a:defRPr sz="1400">
                <a:latin typeface="+mj-lt"/>
              </a:defRPr>
            </a:lvl1pPr>
          </a:lstStyle>
          <a:p>
            <a:pPr>
              <a:defRPr/>
            </a:pPr>
            <a:fld id="{6A395214-18D4-446F-9937-4336723C41FF}" type="slidenum">
              <a:rPr lang="en-US" smtClean="0"/>
              <a:pPr>
                <a:defRPr/>
              </a:pPr>
              <a:t>‹#›</a:t>
            </a:fld>
            <a:endParaRPr lang="en-US" dirty="0"/>
          </a:p>
        </p:txBody>
      </p:sp>
      <p:sp>
        <p:nvSpPr>
          <p:cNvPr id="8" name="TextBox 7"/>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42262587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164"/>
            <a:ext cx="9144000" cy="1218903"/>
          </a:xfrm>
          <a:prstGeom prst="rect">
            <a:avLst/>
          </a:prstGeom>
          <a:gradFill flip="none" rotWithShape="1">
            <a:gsLst>
              <a:gs pos="0">
                <a:schemeClr val="accent1">
                  <a:lumMod val="75000"/>
                </a:schemeClr>
              </a:gs>
              <a:gs pos="50000">
                <a:srgbClr val="3D6AA1"/>
              </a:gs>
              <a:gs pos="100000">
                <a:srgbClr val="7099C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sp>
        <p:nvSpPr>
          <p:cNvPr id="4" name="Rectangle 3"/>
          <p:cNvSpPr/>
          <p:nvPr/>
        </p:nvSpPr>
        <p:spPr>
          <a:xfrm flipV="1">
            <a:off x="533712" y="1158092"/>
            <a:ext cx="4038297" cy="46137"/>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sp>
        <p:nvSpPr>
          <p:cNvPr id="5" name="Rectangle 4"/>
          <p:cNvSpPr/>
          <p:nvPr userDrawn="1"/>
        </p:nvSpPr>
        <p:spPr>
          <a:xfrm rot="10800000" flipV="1">
            <a:off x="4565961" y="1158092"/>
            <a:ext cx="4038298" cy="46137"/>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6" name="Picture 9" descr="600px-United_States_Department_of_Defense_Seal_svg.png"/>
          <p:cNvPicPr>
            <a:picLocks noChangeAspect="1"/>
          </p:cNvPicPr>
          <p:nvPr/>
        </p:nvPicPr>
        <p:blipFill>
          <a:blip r:embed="rId2" cstate="print"/>
          <a:srcRect/>
          <a:stretch>
            <a:fillRect/>
          </a:stretch>
        </p:blipFill>
        <p:spPr bwMode="auto">
          <a:xfrm>
            <a:off x="119441" y="89448"/>
            <a:ext cx="1041702" cy="991195"/>
          </a:xfrm>
          <a:prstGeom prst="rect">
            <a:avLst/>
          </a:prstGeom>
          <a:noFill/>
          <a:ln w="9525">
            <a:noFill/>
            <a:miter lim="800000"/>
            <a:headEnd/>
            <a:tailEnd/>
          </a:ln>
        </p:spPr>
      </p:pic>
      <p:cxnSp>
        <p:nvCxnSpPr>
          <p:cNvPr id="7" name="Straight Connector 6"/>
          <p:cNvCxnSpPr/>
          <p:nvPr userDrawn="1"/>
        </p:nvCxnSpPr>
        <p:spPr>
          <a:xfrm>
            <a:off x="0" y="6229945"/>
            <a:ext cx="9144000" cy="0"/>
          </a:xfrm>
          <a:prstGeom prst="line">
            <a:avLst/>
          </a:prstGeom>
          <a:ln w="25400">
            <a:gradFill flip="none" rotWithShape="1">
              <a:gsLst>
                <a:gs pos="0">
                  <a:schemeClr val="bg1"/>
                </a:gs>
                <a:gs pos="50000">
                  <a:schemeClr val="accent1">
                    <a:lumMod val="60000"/>
                    <a:lumOff val="4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8" name="Picture 7" descr="600px-United_States_Department_of_Defense_Seal_svg.png"/>
          <p:cNvPicPr>
            <a:picLocks noChangeAspect="1"/>
          </p:cNvPicPr>
          <p:nvPr userDrawn="1"/>
        </p:nvPicPr>
        <p:blipFill>
          <a:blip r:embed="rId3" cstate="print">
            <a:duotone>
              <a:schemeClr val="accent1">
                <a:shade val="45000"/>
                <a:satMod val="135000"/>
              </a:schemeClr>
              <a:prstClr val="white"/>
            </a:duotone>
            <a:lum bright="-6000" contrast="41000"/>
          </a:blip>
          <a:stretch>
            <a:fillRect/>
          </a:stretch>
        </p:blipFill>
        <p:spPr>
          <a:xfrm>
            <a:off x="4360957" y="6063524"/>
            <a:ext cx="422511" cy="402168"/>
          </a:xfrm>
          <a:prstGeom prst="rect">
            <a:avLst/>
          </a:prstGeom>
        </p:spPr>
      </p:pic>
      <p:sp>
        <p:nvSpPr>
          <p:cNvPr id="10" name="TextBox 9"/>
          <p:cNvSpPr txBox="1"/>
          <p:nvPr userDrawn="1"/>
        </p:nvSpPr>
        <p:spPr>
          <a:xfrm>
            <a:off x="3991517" y="7"/>
            <a:ext cx="1176682" cy="336840"/>
          </a:xfrm>
          <a:prstGeom prst="rect">
            <a:avLst/>
          </a:prstGeom>
          <a:noFill/>
        </p:spPr>
        <p:txBody>
          <a:bodyPr wrap="none" lIns="89732" tIns="44871" rIns="89732" bIns="44871">
            <a:spAutoFit/>
          </a:bodyPr>
          <a:lstStyle/>
          <a:p>
            <a:pPr defTabSz="897333">
              <a:defRPr/>
            </a:pPr>
            <a:r>
              <a:rPr lang="en-US" sz="1600" dirty="0">
                <a:solidFill>
                  <a:prstClr val="white"/>
                </a:solidFill>
                <a:sym typeface="Palatino" charset="0"/>
              </a:rPr>
              <a:t>Unclassified</a:t>
            </a:r>
          </a:p>
        </p:txBody>
      </p:sp>
      <p:sp>
        <p:nvSpPr>
          <p:cNvPr id="2" name="Title 1"/>
          <p:cNvSpPr>
            <a:spLocks noGrp="1"/>
          </p:cNvSpPr>
          <p:nvPr>
            <p:ph type="title"/>
          </p:nvPr>
        </p:nvSpPr>
        <p:spPr>
          <a:xfrm>
            <a:off x="1219200" y="0"/>
            <a:ext cx="7924800" cy="1143000"/>
          </a:xfrm>
        </p:spPr>
        <p:txBody>
          <a:bodyPr>
            <a:normAutofit/>
          </a:bodyPr>
          <a:lstStyle>
            <a:lvl1pPr algn="l">
              <a:defRPr sz="3600" b="0">
                <a:solidFill>
                  <a:schemeClr val="bg1"/>
                </a:solidFill>
              </a:defRPr>
            </a:lvl1pPr>
          </a:lstStyle>
          <a:p>
            <a:r>
              <a:rPr lang="en-US" dirty="0"/>
              <a:t>Click to edit Master title style</a:t>
            </a:r>
          </a:p>
        </p:txBody>
      </p:sp>
      <p:sp>
        <p:nvSpPr>
          <p:cNvPr id="11" name="Date Placeholder 27"/>
          <p:cNvSpPr>
            <a:spLocks noGrp="1"/>
          </p:cNvSpPr>
          <p:nvPr userDrawn="1">
            <p:ph type="dt" sz="half" idx="10"/>
          </p:nvPr>
        </p:nvSpPr>
        <p:spPr/>
        <p:txBody>
          <a:bodyPr/>
          <a:lstStyle>
            <a:lvl1pPr>
              <a:defRPr>
                <a:latin typeface="Palatino" charset="0"/>
              </a:defRPr>
            </a:lvl1pPr>
          </a:lstStyle>
          <a:p>
            <a:pPr>
              <a:defRPr/>
            </a:pPr>
            <a:endParaRPr lang="en-US" dirty="0"/>
          </a:p>
        </p:txBody>
      </p:sp>
      <p:sp>
        <p:nvSpPr>
          <p:cNvPr id="12" name="Slide Number Placeholder 28"/>
          <p:cNvSpPr>
            <a:spLocks noGrp="1"/>
          </p:cNvSpPr>
          <p:nvPr userDrawn="1">
            <p:ph type="sldNum" sz="quarter" idx="11"/>
          </p:nvPr>
        </p:nvSpPr>
        <p:spPr/>
        <p:txBody>
          <a:bodyPr/>
          <a:lstStyle>
            <a:lvl1pPr>
              <a:defRPr sz="1600">
                <a:solidFill>
                  <a:srgbClr val="7F7F7F"/>
                </a:solidFill>
                <a:latin typeface="+mj-lt"/>
              </a:defRPr>
            </a:lvl1pPr>
          </a:lstStyle>
          <a:p>
            <a:pPr>
              <a:defRPr/>
            </a:pPr>
            <a:fld id="{D0FD7E8F-73D5-4B60-A622-0429C567B3C5}" type="slidenum">
              <a:rPr lang="en-US" smtClean="0"/>
              <a:pPr>
                <a:defRPr/>
              </a:pPr>
              <a:t>‹#›</a:t>
            </a:fld>
            <a:endParaRPr lang="en-US" dirty="0"/>
          </a:p>
        </p:txBody>
      </p:sp>
      <p:sp>
        <p:nvSpPr>
          <p:cNvPr id="13" name="TextBox 12"/>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2433280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24433175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Palatino" charset="0"/>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atin typeface="+mj-lt"/>
              </a:defRPr>
            </a:lvl1pPr>
          </a:lstStyle>
          <a:p>
            <a:pPr>
              <a:defRPr/>
            </a:pPr>
            <a:fld id="{52B8334A-01C0-4D1D-AC08-EA336B3530BE}" type="slidenum">
              <a:rPr lang="en-US" smtClean="0"/>
              <a:pPr>
                <a:defRPr/>
              </a:pPr>
              <a:t>‹#›</a:t>
            </a:fld>
            <a:endParaRPr lang="en-US" dirty="0"/>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23501991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Palatino" charset="0"/>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atin typeface="+mj-lt"/>
              </a:defRPr>
            </a:lvl1pPr>
          </a:lstStyle>
          <a:p>
            <a:pPr>
              <a:defRPr/>
            </a:pPr>
            <a:fld id="{C6CCDBC9-5B17-4658-BADA-96216741C750}" type="slidenum">
              <a:rPr lang="en-US" smtClean="0"/>
              <a:pPr>
                <a:defRPr/>
              </a:pPr>
              <a:t>‹#›</a:t>
            </a:fld>
            <a:endParaRPr lang="en-US" dirty="0"/>
          </a:p>
        </p:txBody>
      </p:sp>
      <p:sp>
        <p:nvSpPr>
          <p:cNvPr id="7" name="TextBox 6"/>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2438189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853977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16851506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5801921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60462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7396024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1541122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238641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Slide Number Placeholder 4"/>
          <p:cNvSpPr>
            <a:spLocks noGrp="1"/>
          </p:cNvSpPr>
          <p:nvPr>
            <p:ph type="sldNum" sz="quarter" idx="11"/>
          </p:nvPr>
        </p:nvSpPr>
        <p:spPr/>
        <p:txBody>
          <a:bodyPr/>
          <a:lstStyle>
            <a:lvl1pPr>
              <a:defRPr/>
            </a:lvl1pPr>
          </a:lstStyle>
          <a:p>
            <a:pPr>
              <a:defRPr/>
            </a:pPr>
            <a:fld id="{BF661B2E-1441-4224-BC2F-DA9DA980619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48706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15700696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3" descr="pentagon.PNG"/>
          <p:cNvPicPr>
            <a:picLocks noChangeAspect="1"/>
          </p:cNvPicPr>
          <p:nvPr/>
        </p:nvPicPr>
        <p:blipFill>
          <a:blip r:embed="rId2" cstate="print">
            <a:duotone>
              <a:schemeClr val="bg2">
                <a:shade val="45000"/>
                <a:satMod val="135000"/>
              </a:schemeClr>
              <a:prstClr val="white"/>
            </a:duotone>
            <a:lum bright="6000" contrast="4000"/>
          </a:blip>
          <a:stretch>
            <a:fillRect/>
          </a:stretch>
        </p:blipFill>
        <p:spPr>
          <a:xfrm>
            <a:off x="533400" y="838398"/>
            <a:ext cx="8229600" cy="4051495"/>
          </a:xfrm>
          <a:prstGeom prst="rect">
            <a:avLst/>
          </a:prstGeom>
          <a:effectLst>
            <a:outerShdw blurRad="50800" dist="50800" dir="5400000" algn="ctr" rotWithShape="0">
              <a:srgbClr val="000000">
                <a:alpha val="0"/>
              </a:srgbClr>
            </a:outerShdw>
          </a:effectLst>
        </p:spPr>
      </p:pic>
      <p:grpSp>
        <p:nvGrpSpPr>
          <p:cNvPr id="5" name="Group 20"/>
          <p:cNvGrpSpPr>
            <a:grpSpLocks/>
          </p:cNvGrpSpPr>
          <p:nvPr userDrawn="1"/>
        </p:nvGrpSpPr>
        <p:grpSpPr bwMode="auto">
          <a:xfrm>
            <a:off x="0" y="150"/>
            <a:ext cx="9144000" cy="2354461"/>
            <a:chOff x="0" y="0"/>
            <a:chExt cx="9144000" cy="2354017"/>
          </a:xfrm>
        </p:grpSpPr>
        <p:sp>
          <p:nvSpPr>
            <p:cNvPr id="6" name="Rectangle 5"/>
            <p:cNvSpPr/>
            <p:nvPr/>
          </p:nvSpPr>
          <p:spPr>
            <a:xfrm>
              <a:off x="0" y="0"/>
              <a:ext cx="9144000" cy="1371937"/>
            </a:xfrm>
            <a:prstGeom prst="rect">
              <a:avLst/>
            </a:prstGeom>
            <a:gradFill flip="none" rotWithShape="1">
              <a:gsLst>
                <a:gs pos="0">
                  <a:schemeClr val="accent1">
                    <a:lumMod val="75000"/>
                  </a:schemeClr>
                </a:gs>
                <a:gs pos="50000">
                  <a:srgbClr val="3D6AA1"/>
                </a:gs>
                <a:gs pos="100000">
                  <a:srgbClr val="7099C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sp>
          <p:nvSpPr>
            <p:cNvPr id="7" name="Rectangle 6"/>
            <p:cNvSpPr/>
            <p:nvPr/>
          </p:nvSpPr>
          <p:spPr>
            <a:xfrm flipV="1">
              <a:off x="533703" y="1310929"/>
              <a:ext cx="4038297" cy="46128"/>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sp>
          <p:nvSpPr>
            <p:cNvPr id="8" name="Rectangle 7"/>
            <p:cNvSpPr/>
            <p:nvPr userDrawn="1"/>
          </p:nvSpPr>
          <p:spPr>
            <a:xfrm rot="10800000" flipV="1">
              <a:off x="4565952" y="1310929"/>
              <a:ext cx="4038298" cy="44640"/>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7333">
                <a:defRPr/>
              </a:pPr>
              <a:endParaRPr lang="en-US" dirty="0">
                <a:solidFill>
                  <a:prstClr val="white"/>
                </a:solidFill>
                <a:sym typeface="Palatino" charset="0"/>
              </a:endParaRPr>
            </a:p>
          </p:txBody>
        </p:sp>
        <p:pic>
          <p:nvPicPr>
            <p:cNvPr id="9" name="Picture 11" descr="600px-United_States_Department_of_Defense_Seal_svg.png"/>
            <p:cNvPicPr>
              <a:picLocks noChangeAspect="1"/>
            </p:cNvPicPr>
            <p:nvPr/>
          </p:nvPicPr>
          <p:blipFill>
            <a:blip r:embed="rId3" cstate="print"/>
            <a:srcRect/>
            <a:stretch>
              <a:fillRect/>
            </a:stretch>
          </p:blipFill>
          <p:spPr bwMode="auto">
            <a:xfrm>
              <a:off x="3637723" y="575429"/>
              <a:ext cx="1868554" cy="1778588"/>
            </a:xfrm>
            <a:prstGeom prst="rect">
              <a:avLst/>
            </a:prstGeom>
            <a:noFill/>
            <a:ln w="9525">
              <a:noFill/>
              <a:miter lim="800000"/>
              <a:headEnd/>
              <a:tailEnd/>
            </a:ln>
          </p:spPr>
        </p:pic>
      </p:grpSp>
      <p:sp>
        <p:nvSpPr>
          <p:cNvPr id="10" name="TextBox 9"/>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
        <p:nvSpPr>
          <p:cNvPr id="11" name="TextBox 10"/>
          <p:cNvSpPr txBox="1"/>
          <p:nvPr userDrawn="1"/>
        </p:nvSpPr>
        <p:spPr>
          <a:xfrm>
            <a:off x="3637724" y="7"/>
            <a:ext cx="1868554" cy="340817"/>
          </a:xfrm>
          <a:prstGeom prst="rect">
            <a:avLst/>
          </a:prstGeom>
          <a:noFill/>
        </p:spPr>
        <p:txBody>
          <a:bodyPr wrap="square" lIns="89732" tIns="44871" rIns="89732" bIns="44871">
            <a:spAutoFit/>
          </a:bodyPr>
          <a:lstStyle/>
          <a:p>
            <a:pPr algn="ctr" defTabSz="897333">
              <a:defRPr/>
            </a:pPr>
            <a:r>
              <a:rPr lang="en-US" sz="1600" dirty="0">
                <a:solidFill>
                  <a:prstClr val="white"/>
                </a:solidFill>
                <a:sym typeface="Palatino" charset="0"/>
              </a:rPr>
              <a:t>Unclassified</a:t>
            </a:r>
          </a:p>
        </p:txBody>
      </p:sp>
      <p:sp>
        <p:nvSpPr>
          <p:cNvPr id="2" name="Title 1"/>
          <p:cNvSpPr>
            <a:spLocks noGrp="1"/>
          </p:cNvSpPr>
          <p:nvPr>
            <p:ph type="ctrTitle"/>
          </p:nvPr>
        </p:nvSpPr>
        <p:spPr>
          <a:xfrm>
            <a:off x="990601" y="2667212"/>
            <a:ext cx="7162800" cy="1470025"/>
          </a:xfrm>
        </p:spPr>
        <p:txBody>
          <a:bodyPr/>
          <a:lstStyle>
            <a:lvl1pPr>
              <a:defRPr b="1">
                <a:solidFill>
                  <a:schemeClr val="accent1">
                    <a:lumMod val="75000"/>
                  </a:schemeClr>
                </a:solidFill>
              </a:defRPr>
            </a:lvl1pPr>
          </a:lstStyle>
          <a:p>
            <a:r>
              <a:rPr lang="en-US"/>
              <a:t>Click to edit Master title style</a:t>
            </a:r>
          </a:p>
        </p:txBody>
      </p:sp>
      <p:sp>
        <p:nvSpPr>
          <p:cNvPr id="3" name="Subtitle 2"/>
          <p:cNvSpPr>
            <a:spLocks noGrp="1"/>
          </p:cNvSpPr>
          <p:nvPr>
            <p:ph type="subTitle" idx="1"/>
          </p:nvPr>
        </p:nvSpPr>
        <p:spPr>
          <a:xfrm>
            <a:off x="1600200" y="4114800"/>
            <a:ext cx="5943600" cy="1447800"/>
          </a:xfrm>
        </p:spPr>
        <p:txBody>
          <a:bodyPr>
            <a:normAutofit/>
          </a:bodyPr>
          <a:lstStyle>
            <a:lvl1pPr marL="0" indent="0" algn="ctr">
              <a:buNone/>
              <a:defRPr sz="2800">
                <a:solidFill>
                  <a:schemeClr val="tx1">
                    <a:tint val="75000"/>
                  </a:schemeClr>
                </a:solidFill>
              </a:defRPr>
            </a:lvl1pPr>
            <a:lvl2pPr marL="448667" indent="0" algn="ctr">
              <a:buNone/>
              <a:defRPr>
                <a:solidFill>
                  <a:schemeClr val="tx1">
                    <a:tint val="75000"/>
                  </a:schemeClr>
                </a:solidFill>
              </a:defRPr>
            </a:lvl2pPr>
            <a:lvl3pPr marL="897333" indent="0" algn="ctr">
              <a:buNone/>
              <a:defRPr>
                <a:solidFill>
                  <a:schemeClr val="tx1">
                    <a:tint val="75000"/>
                  </a:schemeClr>
                </a:solidFill>
              </a:defRPr>
            </a:lvl3pPr>
            <a:lvl4pPr marL="1345978" indent="0" algn="ctr">
              <a:buNone/>
              <a:defRPr>
                <a:solidFill>
                  <a:schemeClr val="tx1">
                    <a:tint val="75000"/>
                  </a:schemeClr>
                </a:solidFill>
              </a:defRPr>
            </a:lvl4pPr>
            <a:lvl5pPr marL="1794674" indent="0" algn="ctr">
              <a:buNone/>
              <a:defRPr>
                <a:solidFill>
                  <a:schemeClr val="tx1">
                    <a:tint val="75000"/>
                  </a:schemeClr>
                </a:solidFill>
              </a:defRPr>
            </a:lvl5pPr>
            <a:lvl6pPr marL="2243330" indent="0" algn="ctr">
              <a:buNone/>
              <a:defRPr>
                <a:solidFill>
                  <a:schemeClr val="tx1">
                    <a:tint val="75000"/>
                  </a:schemeClr>
                </a:solidFill>
              </a:defRPr>
            </a:lvl6pPr>
            <a:lvl7pPr marL="2691988" indent="0" algn="ctr">
              <a:buNone/>
              <a:defRPr>
                <a:solidFill>
                  <a:schemeClr val="tx1">
                    <a:tint val="75000"/>
                  </a:schemeClr>
                </a:solidFill>
              </a:defRPr>
            </a:lvl7pPr>
            <a:lvl8pPr marL="3140684" indent="0" algn="ctr">
              <a:buNone/>
              <a:defRPr>
                <a:solidFill>
                  <a:schemeClr val="tx1">
                    <a:tint val="75000"/>
                  </a:schemeClr>
                </a:solidFill>
              </a:defRPr>
            </a:lvl8pPr>
            <a:lvl9pPr marL="3589331"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8140045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164"/>
            <a:ext cx="9144000" cy="1218903"/>
          </a:xfrm>
          <a:prstGeom prst="rect">
            <a:avLst/>
          </a:prstGeom>
          <a:gradFill flip="none" rotWithShape="1">
            <a:gsLst>
              <a:gs pos="0">
                <a:schemeClr val="accent1">
                  <a:lumMod val="75000"/>
                </a:schemeClr>
              </a:gs>
              <a:gs pos="70000">
                <a:schemeClr val="accent1">
                  <a:lumMod val="60000"/>
                  <a:lumOff val="4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5" name="Picture 7" descr="600px-United_States_Department_of_Defense_Seal_svg.png"/>
          <p:cNvPicPr>
            <a:picLocks noChangeAspect="1"/>
          </p:cNvPicPr>
          <p:nvPr/>
        </p:nvPicPr>
        <p:blipFill>
          <a:blip r:embed="rId2" cstate="print"/>
          <a:srcRect/>
          <a:stretch>
            <a:fillRect/>
          </a:stretch>
        </p:blipFill>
        <p:spPr bwMode="auto">
          <a:xfrm>
            <a:off x="119620" y="89297"/>
            <a:ext cx="866321" cy="824508"/>
          </a:xfrm>
          <a:prstGeom prst="rect">
            <a:avLst/>
          </a:prstGeom>
          <a:noFill/>
          <a:ln w="9525">
            <a:noFill/>
            <a:miter lim="800000"/>
            <a:headEnd/>
            <a:tailEnd/>
          </a:ln>
        </p:spPr>
      </p:pic>
      <p:cxnSp>
        <p:nvCxnSpPr>
          <p:cNvPr id="6" name="Straight Connector 5"/>
          <p:cNvCxnSpPr/>
          <p:nvPr userDrawn="1"/>
        </p:nvCxnSpPr>
        <p:spPr>
          <a:xfrm>
            <a:off x="0" y="6417469"/>
            <a:ext cx="9144000" cy="0"/>
          </a:xfrm>
          <a:prstGeom prst="line">
            <a:avLst/>
          </a:prstGeom>
          <a:ln w="25400">
            <a:gradFill flip="none" rotWithShape="1">
              <a:gsLst>
                <a:gs pos="0">
                  <a:schemeClr val="bg1"/>
                </a:gs>
                <a:gs pos="50000">
                  <a:schemeClr val="accent1">
                    <a:lumMod val="60000"/>
                    <a:lumOff val="4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7" name="Picture 6" descr="600px-United_States_Department_of_Defense_Seal_svg.png"/>
          <p:cNvPicPr>
            <a:picLocks noChangeAspect="1"/>
          </p:cNvPicPr>
          <p:nvPr userDrawn="1"/>
        </p:nvPicPr>
        <p:blipFill>
          <a:blip r:embed="rId3" cstate="print">
            <a:duotone>
              <a:schemeClr val="accent1">
                <a:shade val="45000"/>
                <a:satMod val="135000"/>
              </a:schemeClr>
              <a:prstClr val="white"/>
            </a:duotone>
            <a:lum bright="-6000" contrast="41000"/>
          </a:blip>
          <a:stretch>
            <a:fillRect/>
          </a:stretch>
        </p:blipFill>
        <p:spPr>
          <a:xfrm>
            <a:off x="4360957" y="6252585"/>
            <a:ext cx="422511" cy="402168"/>
          </a:xfrm>
          <a:prstGeom prst="rect">
            <a:avLst/>
          </a:prstGeom>
        </p:spPr>
      </p:pic>
      <p:sp>
        <p:nvSpPr>
          <p:cNvPr id="9" name="TextBox 8"/>
          <p:cNvSpPr txBox="1"/>
          <p:nvPr userDrawn="1"/>
        </p:nvSpPr>
        <p:spPr>
          <a:xfrm>
            <a:off x="2744362" y="0"/>
            <a:ext cx="3684758" cy="279044"/>
          </a:xfrm>
          <a:prstGeom prst="rect">
            <a:avLst/>
          </a:prstGeom>
          <a:noFill/>
        </p:spPr>
        <p:txBody>
          <a:bodyPr wrap="square" lIns="89732" tIns="44871" rIns="89732" bIns="44871">
            <a:spAutoFit/>
          </a:bodyPr>
          <a:lstStyle/>
          <a:p>
            <a:pPr algn="ctr" defTabSz="897333">
              <a:defRPr/>
            </a:pPr>
            <a:r>
              <a:rPr lang="en-US" sz="1200" dirty="0">
                <a:solidFill>
                  <a:prstClr val="white"/>
                </a:solidFill>
                <a:sym typeface="Palatino" charset="0"/>
              </a:rPr>
              <a:t>Unclassified</a:t>
            </a:r>
          </a:p>
        </p:txBody>
      </p:sp>
      <p:sp>
        <p:nvSpPr>
          <p:cNvPr id="2" name="Title 1"/>
          <p:cNvSpPr>
            <a:spLocks noGrp="1"/>
          </p:cNvSpPr>
          <p:nvPr>
            <p:ph type="title"/>
          </p:nvPr>
        </p:nvSpPr>
        <p:spPr>
          <a:xfrm>
            <a:off x="1088572" y="152400"/>
            <a:ext cx="7039429" cy="1143000"/>
          </a:xfrm>
        </p:spPr>
        <p:txBody>
          <a:bodyPr>
            <a:normAutofit/>
          </a:bodyPr>
          <a:lstStyle>
            <a:lvl1pPr algn="ctr">
              <a:defRPr sz="3200">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57200" y="1371600"/>
            <a:ext cx="8229600" cy="4525963"/>
          </a:xfrm>
        </p:spPr>
        <p:txBody>
          <a:bodyPr/>
          <a:lstStyle>
            <a:lvl1pPr>
              <a:spcBef>
                <a:spcPts val="1200"/>
              </a:spcBef>
              <a:defRPr>
                <a:solidFill>
                  <a:srgbClr val="4F4F4F"/>
                </a:solidFill>
              </a:defRPr>
            </a:lvl1pPr>
            <a:lvl2pPr>
              <a:spcBef>
                <a:spcPts val="0"/>
              </a:spcBef>
              <a:defRPr>
                <a:solidFill>
                  <a:srgbClr val="4F4F4F"/>
                </a:solidFill>
              </a:defRPr>
            </a:lvl2pPr>
            <a:lvl3pPr>
              <a:spcBef>
                <a:spcPts val="0"/>
              </a:spcBef>
              <a:defRPr>
                <a:solidFill>
                  <a:srgbClr val="4F4F4F"/>
                </a:solidFill>
              </a:defRPr>
            </a:lvl3pPr>
            <a:lvl4pPr>
              <a:spcBef>
                <a:spcPts val="0"/>
              </a:spcBef>
              <a:defRPr>
                <a:solidFill>
                  <a:srgbClr val="4F4F4F"/>
                </a:solidFill>
              </a:defRPr>
            </a:lvl4pPr>
            <a:lvl5pPr>
              <a:spcBef>
                <a:spcPts val="0"/>
              </a:spcBef>
              <a:defRPr>
                <a:solidFill>
                  <a:srgbClr val="4F4F4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userDrawn="1">
            <p:ph type="sldNum" sz="quarter" idx="10"/>
          </p:nvPr>
        </p:nvSpPr>
        <p:spPr>
          <a:xfrm>
            <a:off x="6858001" y="6493372"/>
            <a:ext cx="2133298" cy="364628"/>
          </a:xfrm>
        </p:spPr>
        <p:txBody>
          <a:bodyPr/>
          <a:lstStyle>
            <a:lvl1pPr>
              <a:defRPr sz="1400">
                <a:latin typeface="+mj-lt"/>
              </a:defRPr>
            </a:lvl1pPr>
          </a:lstStyle>
          <a:p>
            <a:pPr>
              <a:defRPr/>
            </a:pPr>
            <a:fld id="{AD6E5C4E-AC1C-4CD0-85F0-1B066395D227}" type="slidenum">
              <a:rPr lang="en-US" smtClean="0"/>
              <a:pPr>
                <a:defRPr/>
              </a:pPr>
              <a:t>‹#›</a:t>
            </a:fld>
            <a:endParaRPr lang="en-US" dirty="0"/>
          </a:p>
        </p:txBody>
      </p:sp>
      <p:sp>
        <p:nvSpPr>
          <p:cNvPr id="12" name="TextBox 11"/>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8303074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Rectangle 2"/>
          <p:cNvSpPr/>
          <p:nvPr/>
        </p:nvSpPr>
        <p:spPr>
          <a:xfrm>
            <a:off x="0" y="164"/>
            <a:ext cx="9144000" cy="1218903"/>
          </a:xfrm>
          <a:prstGeom prst="rect">
            <a:avLst/>
          </a:prstGeom>
          <a:gradFill flip="none" rotWithShape="1">
            <a:gsLst>
              <a:gs pos="0">
                <a:schemeClr val="accent1">
                  <a:lumMod val="75000"/>
                </a:schemeClr>
              </a:gs>
              <a:gs pos="70000">
                <a:schemeClr val="accent1">
                  <a:lumMod val="60000"/>
                  <a:lumOff val="4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4" name="Picture 7" descr="600px-United_States_Department_of_Defense_Seal_svg.png"/>
          <p:cNvPicPr>
            <a:picLocks noChangeAspect="1"/>
          </p:cNvPicPr>
          <p:nvPr/>
        </p:nvPicPr>
        <p:blipFill>
          <a:blip r:embed="rId2" cstate="print"/>
          <a:srcRect/>
          <a:stretch>
            <a:fillRect/>
          </a:stretch>
        </p:blipFill>
        <p:spPr bwMode="auto">
          <a:xfrm>
            <a:off x="119620" y="89297"/>
            <a:ext cx="866321" cy="824508"/>
          </a:xfrm>
          <a:prstGeom prst="rect">
            <a:avLst/>
          </a:prstGeom>
          <a:noFill/>
          <a:ln w="9525">
            <a:noFill/>
            <a:miter lim="800000"/>
            <a:headEnd/>
            <a:tailEnd/>
          </a:ln>
        </p:spPr>
      </p:pic>
      <p:sp>
        <p:nvSpPr>
          <p:cNvPr id="6" name="TextBox 5"/>
          <p:cNvSpPr txBox="1"/>
          <p:nvPr userDrawn="1"/>
        </p:nvSpPr>
        <p:spPr>
          <a:xfrm>
            <a:off x="3991428" y="7"/>
            <a:ext cx="931422" cy="275284"/>
          </a:xfrm>
          <a:prstGeom prst="rect">
            <a:avLst/>
          </a:prstGeom>
          <a:noFill/>
        </p:spPr>
        <p:txBody>
          <a:bodyPr wrap="none" lIns="89732" tIns="44871" rIns="89732" bIns="44871">
            <a:spAutoFit/>
          </a:bodyPr>
          <a:lstStyle/>
          <a:p>
            <a:pPr defTabSz="897333">
              <a:defRPr/>
            </a:pPr>
            <a:r>
              <a:rPr lang="en-US" sz="1200" dirty="0">
                <a:solidFill>
                  <a:prstClr val="white"/>
                </a:solidFill>
                <a:sym typeface="Palatino" charset="0"/>
              </a:rPr>
              <a:t>Unclassified</a:t>
            </a:r>
          </a:p>
        </p:txBody>
      </p:sp>
      <p:sp>
        <p:nvSpPr>
          <p:cNvPr id="2" name="Title 1"/>
          <p:cNvSpPr>
            <a:spLocks noGrp="1"/>
          </p:cNvSpPr>
          <p:nvPr>
            <p:ph type="title"/>
          </p:nvPr>
        </p:nvSpPr>
        <p:spPr>
          <a:xfrm>
            <a:off x="1088576" y="0"/>
            <a:ext cx="7039428" cy="1143000"/>
          </a:xfrm>
        </p:spPr>
        <p:txBody>
          <a:bodyPr>
            <a:normAutofit/>
          </a:bodyPr>
          <a:lstStyle>
            <a:lvl1pPr algn="ctr">
              <a:defRPr sz="3200">
                <a:solidFill>
                  <a:schemeClr val="bg1"/>
                </a:solidFill>
              </a:defRPr>
            </a:lvl1pPr>
          </a:lstStyle>
          <a:p>
            <a:r>
              <a:rPr lang="en-US" dirty="0"/>
              <a:t>Click to edit Master title style</a:t>
            </a:r>
          </a:p>
        </p:txBody>
      </p:sp>
      <p:sp>
        <p:nvSpPr>
          <p:cNvPr id="7" name="Slide Number Placeholder 5"/>
          <p:cNvSpPr>
            <a:spLocks noGrp="1"/>
          </p:cNvSpPr>
          <p:nvPr userDrawn="1">
            <p:ph type="sldNum" sz="quarter" idx="10"/>
          </p:nvPr>
        </p:nvSpPr>
        <p:spPr>
          <a:xfrm>
            <a:off x="6858001" y="6493372"/>
            <a:ext cx="2133298" cy="364628"/>
          </a:xfrm>
        </p:spPr>
        <p:txBody>
          <a:bodyPr/>
          <a:lstStyle>
            <a:lvl1pPr>
              <a:defRPr sz="1400">
                <a:latin typeface="+mj-lt"/>
              </a:defRPr>
            </a:lvl1pPr>
          </a:lstStyle>
          <a:p>
            <a:pPr>
              <a:defRPr/>
            </a:pPr>
            <a:fld id="{6A395214-18D4-446F-9937-4336723C41FF}" type="slidenum">
              <a:rPr lang="en-US" smtClean="0"/>
              <a:pPr>
                <a:defRPr/>
              </a:pPr>
              <a:t>‹#›</a:t>
            </a:fld>
            <a:endParaRPr lang="en-US" dirty="0"/>
          </a:p>
        </p:txBody>
      </p:sp>
      <p:sp>
        <p:nvSpPr>
          <p:cNvPr id="8" name="TextBox 7"/>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15934111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164"/>
            <a:ext cx="9144000" cy="1218903"/>
          </a:xfrm>
          <a:prstGeom prst="rect">
            <a:avLst/>
          </a:prstGeom>
          <a:gradFill flip="none" rotWithShape="1">
            <a:gsLst>
              <a:gs pos="0">
                <a:schemeClr val="accent1">
                  <a:lumMod val="75000"/>
                </a:schemeClr>
              </a:gs>
              <a:gs pos="50000">
                <a:srgbClr val="3D6AA1"/>
              </a:gs>
              <a:gs pos="100000">
                <a:srgbClr val="7099CA"/>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sp>
        <p:nvSpPr>
          <p:cNvPr id="4" name="Rectangle 3"/>
          <p:cNvSpPr/>
          <p:nvPr/>
        </p:nvSpPr>
        <p:spPr>
          <a:xfrm flipV="1">
            <a:off x="533712" y="1158092"/>
            <a:ext cx="4038297" cy="46137"/>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sp>
        <p:nvSpPr>
          <p:cNvPr id="5" name="Rectangle 4"/>
          <p:cNvSpPr/>
          <p:nvPr userDrawn="1"/>
        </p:nvSpPr>
        <p:spPr>
          <a:xfrm rot="10800000" flipV="1">
            <a:off x="4565961" y="1158092"/>
            <a:ext cx="4038298" cy="46137"/>
          </a:xfrm>
          <a:prstGeom prst="rect">
            <a:avLst/>
          </a:prstGeom>
          <a:gradFill flip="none" rotWithShape="1">
            <a:gsLst>
              <a:gs pos="0">
                <a:srgbClr val="7099CA"/>
              </a:gs>
              <a:gs pos="50000">
                <a:schemeClr val="accent1">
                  <a:tint val="44500"/>
                  <a:satMod val="160000"/>
                </a:schemeClr>
              </a:gs>
              <a:gs pos="100000">
                <a:schemeClr val="accent1">
                  <a:lumMod val="40000"/>
                  <a:lumOff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89732" tIns="44871" rIns="89732" bIns="44871" anchor="ctr"/>
          <a:lstStyle/>
          <a:p>
            <a:pPr algn="ctr" defTabSz="897333">
              <a:defRPr/>
            </a:pPr>
            <a:endParaRPr lang="en-US" dirty="0">
              <a:solidFill>
                <a:prstClr val="white"/>
              </a:solidFill>
              <a:sym typeface="Palatino" charset="0"/>
            </a:endParaRPr>
          </a:p>
        </p:txBody>
      </p:sp>
      <p:pic>
        <p:nvPicPr>
          <p:cNvPr id="6" name="Picture 9" descr="600px-United_States_Department_of_Defense_Seal_svg.png"/>
          <p:cNvPicPr>
            <a:picLocks noChangeAspect="1"/>
          </p:cNvPicPr>
          <p:nvPr/>
        </p:nvPicPr>
        <p:blipFill>
          <a:blip r:embed="rId2" cstate="print"/>
          <a:srcRect/>
          <a:stretch>
            <a:fillRect/>
          </a:stretch>
        </p:blipFill>
        <p:spPr bwMode="auto">
          <a:xfrm>
            <a:off x="119441" y="89448"/>
            <a:ext cx="1041702" cy="991195"/>
          </a:xfrm>
          <a:prstGeom prst="rect">
            <a:avLst/>
          </a:prstGeom>
          <a:noFill/>
          <a:ln w="9525">
            <a:noFill/>
            <a:miter lim="800000"/>
            <a:headEnd/>
            <a:tailEnd/>
          </a:ln>
        </p:spPr>
      </p:pic>
      <p:cxnSp>
        <p:nvCxnSpPr>
          <p:cNvPr id="7" name="Straight Connector 6"/>
          <p:cNvCxnSpPr/>
          <p:nvPr userDrawn="1"/>
        </p:nvCxnSpPr>
        <p:spPr>
          <a:xfrm>
            <a:off x="0" y="6229945"/>
            <a:ext cx="9144000" cy="0"/>
          </a:xfrm>
          <a:prstGeom prst="line">
            <a:avLst/>
          </a:prstGeom>
          <a:ln w="25400">
            <a:gradFill flip="none" rotWithShape="1">
              <a:gsLst>
                <a:gs pos="0">
                  <a:schemeClr val="bg1"/>
                </a:gs>
                <a:gs pos="50000">
                  <a:schemeClr val="accent1">
                    <a:lumMod val="60000"/>
                    <a:lumOff val="40000"/>
                  </a:schemeClr>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8" name="Picture 7" descr="600px-United_States_Department_of_Defense_Seal_svg.png"/>
          <p:cNvPicPr>
            <a:picLocks noChangeAspect="1"/>
          </p:cNvPicPr>
          <p:nvPr userDrawn="1"/>
        </p:nvPicPr>
        <p:blipFill>
          <a:blip r:embed="rId3" cstate="print">
            <a:duotone>
              <a:schemeClr val="accent1">
                <a:shade val="45000"/>
                <a:satMod val="135000"/>
              </a:schemeClr>
              <a:prstClr val="white"/>
            </a:duotone>
            <a:lum bright="-6000" contrast="41000"/>
          </a:blip>
          <a:stretch>
            <a:fillRect/>
          </a:stretch>
        </p:blipFill>
        <p:spPr>
          <a:xfrm>
            <a:off x="4360957" y="6063524"/>
            <a:ext cx="422511" cy="402168"/>
          </a:xfrm>
          <a:prstGeom prst="rect">
            <a:avLst/>
          </a:prstGeom>
        </p:spPr>
      </p:pic>
      <p:sp>
        <p:nvSpPr>
          <p:cNvPr id="10" name="TextBox 9"/>
          <p:cNvSpPr txBox="1"/>
          <p:nvPr userDrawn="1"/>
        </p:nvSpPr>
        <p:spPr>
          <a:xfrm>
            <a:off x="3991517" y="7"/>
            <a:ext cx="1176682" cy="336840"/>
          </a:xfrm>
          <a:prstGeom prst="rect">
            <a:avLst/>
          </a:prstGeom>
          <a:noFill/>
        </p:spPr>
        <p:txBody>
          <a:bodyPr wrap="none" lIns="89732" tIns="44871" rIns="89732" bIns="44871">
            <a:spAutoFit/>
          </a:bodyPr>
          <a:lstStyle/>
          <a:p>
            <a:pPr defTabSz="897333">
              <a:defRPr/>
            </a:pPr>
            <a:r>
              <a:rPr lang="en-US" sz="1600" dirty="0">
                <a:solidFill>
                  <a:prstClr val="white"/>
                </a:solidFill>
                <a:sym typeface="Palatino" charset="0"/>
              </a:rPr>
              <a:t>Unclassified</a:t>
            </a:r>
          </a:p>
        </p:txBody>
      </p:sp>
      <p:sp>
        <p:nvSpPr>
          <p:cNvPr id="2" name="Title 1"/>
          <p:cNvSpPr>
            <a:spLocks noGrp="1"/>
          </p:cNvSpPr>
          <p:nvPr>
            <p:ph type="title"/>
          </p:nvPr>
        </p:nvSpPr>
        <p:spPr>
          <a:xfrm>
            <a:off x="1219200" y="0"/>
            <a:ext cx="7924800" cy="1143000"/>
          </a:xfrm>
        </p:spPr>
        <p:txBody>
          <a:bodyPr>
            <a:normAutofit/>
          </a:bodyPr>
          <a:lstStyle>
            <a:lvl1pPr algn="l">
              <a:defRPr sz="3600" b="0">
                <a:solidFill>
                  <a:schemeClr val="bg1"/>
                </a:solidFill>
              </a:defRPr>
            </a:lvl1pPr>
          </a:lstStyle>
          <a:p>
            <a:r>
              <a:rPr lang="en-US" dirty="0"/>
              <a:t>Click to edit Master title style</a:t>
            </a:r>
          </a:p>
        </p:txBody>
      </p:sp>
      <p:sp>
        <p:nvSpPr>
          <p:cNvPr id="11" name="Date Placeholder 27"/>
          <p:cNvSpPr>
            <a:spLocks noGrp="1"/>
          </p:cNvSpPr>
          <p:nvPr userDrawn="1">
            <p:ph type="dt" sz="half" idx="10"/>
          </p:nvPr>
        </p:nvSpPr>
        <p:spPr/>
        <p:txBody>
          <a:bodyPr/>
          <a:lstStyle>
            <a:lvl1pPr>
              <a:defRPr>
                <a:latin typeface="Palatino" charset="0"/>
              </a:defRPr>
            </a:lvl1pPr>
          </a:lstStyle>
          <a:p>
            <a:pPr>
              <a:defRPr/>
            </a:pPr>
            <a:endParaRPr lang="en-US" dirty="0"/>
          </a:p>
        </p:txBody>
      </p:sp>
      <p:sp>
        <p:nvSpPr>
          <p:cNvPr id="12" name="Slide Number Placeholder 28"/>
          <p:cNvSpPr>
            <a:spLocks noGrp="1"/>
          </p:cNvSpPr>
          <p:nvPr userDrawn="1">
            <p:ph type="sldNum" sz="quarter" idx="11"/>
          </p:nvPr>
        </p:nvSpPr>
        <p:spPr/>
        <p:txBody>
          <a:bodyPr/>
          <a:lstStyle>
            <a:lvl1pPr>
              <a:defRPr sz="1600">
                <a:solidFill>
                  <a:srgbClr val="7F7F7F"/>
                </a:solidFill>
                <a:latin typeface="+mj-lt"/>
              </a:defRPr>
            </a:lvl1pPr>
          </a:lstStyle>
          <a:p>
            <a:pPr>
              <a:defRPr/>
            </a:pPr>
            <a:fld id="{D0FD7E8F-73D5-4B60-A622-0429C567B3C5}" type="slidenum">
              <a:rPr lang="en-US" smtClean="0"/>
              <a:pPr>
                <a:defRPr/>
              </a:pPr>
              <a:t>‹#›</a:t>
            </a:fld>
            <a:endParaRPr lang="en-US" dirty="0"/>
          </a:p>
        </p:txBody>
      </p:sp>
      <p:sp>
        <p:nvSpPr>
          <p:cNvPr id="13" name="TextBox 12"/>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16265480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Palatino" charset="0"/>
              </a:defRPr>
            </a:lvl1pPr>
          </a:lstStyle>
          <a:p>
            <a:pPr>
              <a:defRPr/>
            </a:pPr>
            <a:endParaRPr lang="en-US" dirty="0"/>
          </a:p>
        </p:txBody>
      </p:sp>
      <p:sp>
        <p:nvSpPr>
          <p:cNvPr id="4" name="Slide Number Placeholder 3"/>
          <p:cNvSpPr>
            <a:spLocks noGrp="1"/>
          </p:cNvSpPr>
          <p:nvPr>
            <p:ph type="sldNum" sz="quarter" idx="12"/>
          </p:nvPr>
        </p:nvSpPr>
        <p:spPr/>
        <p:txBody>
          <a:bodyPr/>
          <a:lstStyle>
            <a:lvl1pPr>
              <a:defRPr>
                <a:latin typeface="+mj-lt"/>
              </a:defRPr>
            </a:lvl1pPr>
          </a:lstStyle>
          <a:p>
            <a:pPr>
              <a:defRPr/>
            </a:pPr>
            <a:fld id="{52B8334A-01C0-4D1D-AC08-EA336B3530BE}" type="slidenum">
              <a:rPr lang="en-US" smtClean="0"/>
              <a:pPr>
                <a:defRPr/>
              </a:pPr>
              <a:t>‹#›</a:t>
            </a:fld>
            <a:endParaRPr lang="en-US" dirty="0"/>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38587107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Palatino" charset="0"/>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atin typeface="+mj-lt"/>
              </a:defRPr>
            </a:lvl1pPr>
          </a:lstStyle>
          <a:p>
            <a:pPr>
              <a:defRPr/>
            </a:pPr>
            <a:fld id="{C6CCDBC9-5B17-4658-BADA-96216741C750}" type="slidenum">
              <a:rPr lang="en-US" smtClean="0"/>
              <a:pPr>
                <a:defRPr/>
              </a:pPr>
              <a:t>‹#›</a:t>
            </a:fld>
            <a:endParaRPr lang="en-US" dirty="0"/>
          </a:p>
        </p:txBody>
      </p:sp>
      <p:sp>
        <p:nvSpPr>
          <p:cNvPr id="7" name="TextBox 6"/>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41529839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2485679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
        <p:nvSpPr>
          <p:cNvPr id="5" name="TextBox 4"/>
          <p:cNvSpPr txBox="1"/>
          <p:nvPr userDrawn="1"/>
        </p:nvSpPr>
        <p:spPr>
          <a:xfrm>
            <a:off x="3556001" y="6474023"/>
            <a:ext cx="1950276" cy="340817"/>
          </a:xfrm>
          <a:prstGeom prst="rect">
            <a:avLst/>
          </a:prstGeom>
          <a:noFill/>
        </p:spPr>
        <p:txBody>
          <a:bodyPr wrap="square" lIns="89732" tIns="44871" rIns="89732" bIns="44871">
            <a:spAutoFit/>
          </a:bodyPr>
          <a:lstStyle/>
          <a:p>
            <a:pPr algn="ctr" defTabSz="897333">
              <a:defRPr/>
            </a:pPr>
            <a:r>
              <a:rPr lang="en-US" sz="1600" dirty="0">
                <a:solidFill>
                  <a:prstClr val="white">
                    <a:lumMod val="50000"/>
                  </a:prstClr>
                </a:solidFill>
                <a:sym typeface="Palatino" charset="0"/>
              </a:rPr>
              <a:t>DRAFT/</a:t>
            </a:r>
            <a:r>
              <a:rPr lang="en-US" sz="1600" dirty="0">
                <a:solidFill>
                  <a:prstClr val="black">
                    <a:lumMod val="50000"/>
                    <a:lumOff val="50000"/>
                  </a:prstClr>
                </a:solidFill>
                <a:sym typeface="Palatino" charset="0"/>
              </a:rPr>
              <a:t>Unclassified</a:t>
            </a:r>
          </a:p>
        </p:txBody>
      </p:sp>
    </p:spTree>
    <p:extLst>
      <p:ext uri="{BB962C8B-B14F-4D97-AF65-F5344CB8AC3E}">
        <p14:creationId xmlns:p14="http://schemas.microsoft.com/office/powerpoint/2010/main" val="21471247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40630830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650650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32355108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1784578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6055167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605949"/>
            <a:ext cx="2133600" cy="365125"/>
          </a:xfrm>
          <a:prstGeom prst="rect">
            <a:avLst/>
          </a:prstGeom>
        </p:spPr>
        <p:txBody>
          <a:bodyPr/>
          <a:lstStyle>
            <a:lvl1pPr>
              <a:defRPr sz="1200">
                <a:latin typeface="Arial" pitchFamily="34" charset="0"/>
                <a:cs typeface="Arial" pitchFamily="34" charset="0"/>
              </a:defRPr>
            </a:lvl1pPr>
          </a:lstStyle>
          <a:p>
            <a:endParaRPr lang="en-US" dirty="0">
              <a:solidFill>
                <a:prstClr val="black"/>
              </a:solidFill>
            </a:endParaRPr>
          </a:p>
        </p:txBody>
      </p:sp>
      <p:sp>
        <p:nvSpPr>
          <p:cNvPr id="6" name="Slide Number Placeholder 5"/>
          <p:cNvSpPr>
            <a:spLocks noGrp="1"/>
          </p:cNvSpPr>
          <p:nvPr>
            <p:ph type="sldNum" sz="quarter" idx="12"/>
          </p:nvPr>
        </p:nvSpPr>
        <p:spPr>
          <a:xfrm>
            <a:off x="6553200" y="6605949"/>
            <a:ext cx="2133600" cy="365125"/>
          </a:xfrm>
          <a:prstGeom prst="rect">
            <a:avLst/>
          </a:prstGeom>
        </p:spPr>
        <p:txBody>
          <a:bodyPr/>
          <a:lstStyle>
            <a:lvl1pPr algn="r">
              <a:defRPr sz="1200">
                <a:latin typeface="Arial" pitchFamily="34" charset="0"/>
                <a:cs typeface="Arial" pitchFamily="34" charset="0"/>
              </a:defRPr>
            </a:lvl1pPr>
          </a:lstStyle>
          <a:p>
            <a:fld id="{ADD51C2C-2477-470B-9817-2FE8F410CE2A}"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719390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Slide Number Placeholder 4"/>
          <p:cNvSpPr>
            <a:spLocks noGrp="1"/>
          </p:cNvSpPr>
          <p:nvPr>
            <p:ph type="sldNum" sz="quarter" idx="11"/>
          </p:nvPr>
        </p:nvSpPr>
        <p:spPr/>
        <p:txBody>
          <a:bodyPr/>
          <a:lstStyle>
            <a:lvl1pPr>
              <a:defRPr/>
            </a:lvl1pPr>
          </a:lstStyle>
          <a:p>
            <a:pPr>
              <a:defRPr/>
            </a:pPr>
            <a:fld id="{BF661B2E-1441-4224-BC2F-DA9DA9806191}"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312657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8600" y="4621161"/>
            <a:ext cx="6146800"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a:t>Title Master</a:t>
            </a:r>
          </a:p>
        </p:txBody>
      </p:sp>
    </p:spTree>
    <p:extLst>
      <p:ext uri="{BB962C8B-B14F-4D97-AF65-F5344CB8AC3E}">
        <p14:creationId xmlns:p14="http://schemas.microsoft.com/office/powerpoint/2010/main" val="32067339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3878011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42041426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22677245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10385081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309464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322148893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89070511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20696116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37107655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41406029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42116339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CFD21-1BF5-4B92-A9A3-3ED60589DF8D}" type="slidenum">
              <a:rPr lang="en-US" smtClean="0"/>
              <a:t>‹#›</a:t>
            </a:fld>
            <a:endParaRPr lang="en-US"/>
          </a:p>
        </p:txBody>
      </p:sp>
    </p:spTree>
    <p:extLst>
      <p:ext uri="{BB962C8B-B14F-4D97-AF65-F5344CB8AC3E}">
        <p14:creationId xmlns:p14="http://schemas.microsoft.com/office/powerpoint/2010/main" val="6236859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Course Title Pag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8" descr="C:\Users\jkey\AppData\Local\Temp\wzaea2\NIEM_cmyk.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Text Placeholder 16"/>
          <p:cNvSpPr>
            <a:spLocks noGrp="1"/>
          </p:cNvSpPr>
          <p:nvPr>
            <p:ph type="body" sz="quarter" idx="10"/>
          </p:nvPr>
        </p:nvSpPr>
        <p:spPr>
          <a:xfrm>
            <a:off x="2438400" y="4081165"/>
            <a:ext cx="4191000" cy="990600"/>
          </a:xfrm>
        </p:spPr>
        <p:txBody>
          <a:bodyPr>
            <a:normAutofit/>
          </a:bodyPr>
          <a:lstStyle>
            <a:lvl1pPr>
              <a:buNone/>
              <a:defRPr sz="2400" i="1" baseline="0">
                <a:latin typeface="Arial" pitchFamily="34" charset="0"/>
                <a:cs typeface="Arial" pitchFamily="34" charset="0"/>
              </a:defRPr>
            </a:lvl1pPr>
          </a:lstStyle>
          <a:p>
            <a:pPr lvl="0"/>
            <a:r>
              <a:rPr lang="en-US"/>
              <a:t>Edit Master text styles</a:t>
            </a:r>
          </a:p>
        </p:txBody>
      </p:sp>
      <p:sp>
        <p:nvSpPr>
          <p:cNvPr id="7"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1324748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urse Content">
    <p:spTree>
      <p:nvGrpSpPr>
        <p:cNvPr id="1" name=""/>
        <p:cNvGrpSpPr/>
        <p:nvPr/>
      </p:nvGrpSpPr>
      <p:grpSpPr>
        <a:xfrm>
          <a:off x="0" y="0"/>
          <a:ext cx="0" cy="0"/>
          <a:chOff x="0" y="0"/>
          <a:chExt cx="0" cy="0"/>
        </a:xfrm>
      </p:grpSpPr>
      <p:pic>
        <p:nvPicPr>
          <p:cNvPr id="4"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402603" y="1143000"/>
            <a:ext cx="82296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a:t>Edit Master text styles</a:t>
            </a:r>
          </a:p>
          <a:p>
            <a:pPr lvl="1"/>
            <a:r>
              <a:rPr lang="en-US"/>
              <a:t>Second level</a:t>
            </a:r>
          </a:p>
          <a:p>
            <a:pPr lvl="2"/>
            <a:r>
              <a:rPr lang="en-US"/>
              <a:t>Third level</a:t>
            </a:r>
          </a:p>
        </p:txBody>
      </p:sp>
      <p:sp>
        <p:nvSpPr>
          <p:cNvPr id="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6"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7330382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8" descr="C:\Users\jkey\AppData\Local\Temp\wzaea2\NIEM_cmyk.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04125" y="6526213"/>
            <a:ext cx="1463675" cy="255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8"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23216963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14500" y="2971800"/>
            <a:ext cx="5715000" cy="914400"/>
          </a:xfrm>
        </p:spPr>
        <p:txBody>
          <a:bodyPr/>
          <a:lstStyle>
            <a:lvl1pPr algn="ctr">
              <a:defRPr sz="2800"/>
            </a:lvl1pPr>
          </a:lstStyle>
          <a:p>
            <a:r>
              <a:rPr lang="en-US"/>
              <a:t>Click to edit Master title style</a:t>
            </a:r>
            <a:endParaRPr lang="en-US" dirty="0"/>
          </a:p>
        </p:txBody>
      </p:sp>
      <p:sp>
        <p:nvSpPr>
          <p:cNvPr id="5"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2173595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38249921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6"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1536259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BD15190-32A8-493E-82FC-4656A88DBF15}" type="slidenum">
              <a:rPr lang="en-US" smtClean="0"/>
              <a:t>‹#›</a:t>
            </a:fld>
            <a:endParaRPr lang="en-US"/>
          </a:p>
        </p:txBody>
      </p:sp>
    </p:spTree>
    <p:extLst>
      <p:ext uri="{BB962C8B-B14F-4D97-AF65-F5344CB8AC3E}">
        <p14:creationId xmlns:p14="http://schemas.microsoft.com/office/powerpoint/2010/main" val="301317027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sz="1400" b="1"/>
            </a:lvl1pPr>
          </a:lstStyle>
          <a:p>
            <a:fld id="{3BD15190-32A8-493E-82FC-4656A88DBF15}" type="slidenum">
              <a:rPr lang="en-US" smtClean="0"/>
              <a:pPr/>
              <a:t>‹#›</a:t>
            </a:fld>
            <a:endParaRPr lang="en-US"/>
          </a:p>
        </p:txBody>
      </p:sp>
      <p:sp>
        <p:nvSpPr>
          <p:cNvPr id="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Tree>
    <p:extLst>
      <p:ext uri="{BB962C8B-B14F-4D97-AF65-F5344CB8AC3E}">
        <p14:creationId xmlns:p14="http://schemas.microsoft.com/office/powerpoint/2010/main" val="29462628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628650" y="517525"/>
            <a:ext cx="7886700" cy="625475"/>
          </a:xfrm>
        </p:spPr>
        <p:txBody>
          <a:bodyPr>
            <a:normAutofit/>
          </a:bodyPr>
          <a:lstStyle>
            <a:lvl1pPr algn="ctr">
              <a:defRPr sz="3200" b="1">
                <a:latin typeface="Arial" panose="020B0604020202020204" pitchFamily="34" charset="0"/>
                <a:cs typeface="Arial" panose="020B0604020202020204" pitchFamily="34" charset="0"/>
              </a:defRPr>
            </a:lvl1pPr>
          </a:lstStyle>
          <a:p>
            <a:r>
              <a:rPr lang="en-US" dirty="0"/>
              <a:t>CLICK TO EDIT MASTER TITLE STYLE</a:t>
            </a:r>
          </a:p>
        </p:txBody>
      </p:sp>
      <p:pic>
        <p:nvPicPr>
          <p:cNvPr id="5" name="Picture 4"/>
          <p:cNvPicPr>
            <a:picLocks noChangeAspect="1"/>
          </p:cNvPicPr>
          <p:nvPr userDrawn="1"/>
        </p:nvPicPr>
        <p:blipFill>
          <a:blip r:embed="rId2"/>
          <a:stretch>
            <a:fillRect/>
          </a:stretch>
        </p:blipFill>
        <p:spPr>
          <a:xfrm>
            <a:off x="152400" y="179882"/>
            <a:ext cx="1981200" cy="370485"/>
          </a:xfrm>
          <a:prstGeom prst="rect">
            <a:avLst/>
          </a:prstGeom>
        </p:spPr>
      </p:pic>
    </p:spTree>
    <p:extLst>
      <p:ext uri="{BB962C8B-B14F-4D97-AF65-F5344CB8AC3E}">
        <p14:creationId xmlns:p14="http://schemas.microsoft.com/office/powerpoint/2010/main" val="316713069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Unclass-Title">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4228663"/>
            <a:ext cx="5437632" cy="621792"/>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2" name="Text Placeholder 11"/>
          <p:cNvSpPr>
            <a:spLocks noGrp="1"/>
          </p:cNvSpPr>
          <p:nvPr>
            <p:ph type="body" sz="quarter" idx="10" hasCustomPrompt="1"/>
          </p:nvPr>
        </p:nvSpPr>
        <p:spPr>
          <a:xfrm>
            <a:off x="2547713" y="1471386"/>
            <a:ext cx="6197145" cy="937684"/>
          </a:xfrm>
          <a:prstGeom prst="rect">
            <a:avLst/>
          </a:prstGeom>
        </p:spPr>
        <p:txBody>
          <a:bodyPr/>
          <a:lstStyle>
            <a:lvl1pPr marL="0" indent="0">
              <a:buNone/>
              <a:defRPr lang="en-US" sz="44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title</a:t>
            </a:r>
          </a:p>
        </p:txBody>
      </p:sp>
      <p:sp>
        <p:nvSpPr>
          <p:cNvPr id="14" name="Text Placeholder 13"/>
          <p:cNvSpPr>
            <a:spLocks noGrp="1"/>
          </p:cNvSpPr>
          <p:nvPr>
            <p:ph type="body" sz="quarter" idx="11" hasCustomPrompt="1"/>
          </p:nvPr>
        </p:nvSpPr>
        <p:spPr>
          <a:xfrm>
            <a:off x="2986770" y="2351263"/>
            <a:ext cx="4665923" cy="628651"/>
          </a:xfrm>
          <a:prstGeom prst="rect">
            <a:avLst/>
          </a:prstGeom>
        </p:spPr>
        <p:txBody>
          <a:bodyPr/>
          <a:lstStyle>
            <a:lvl1pPr marL="0" indent="0">
              <a:buNone/>
              <a:defRPr lang="en-US" sz="28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subtitle</a:t>
            </a:r>
          </a:p>
        </p:txBody>
      </p:sp>
      <p:sp>
        <p:nvSpPr>
          <p:cNvPr id="16" name="Text Placeholder 15"/>
          <p:cNvSpPr>
            <a:spLocks noGrp="1"/>
          </p:cNvSpPr>
          <p:nvPr>
            <p:ph type="body" sz="quarter" idx="12" hasCustomPrompt="1"/>
          </p:nvPr>
        </p:nvSpPr>
        <p:spPr>
          <a:xfrm>
            <a:off x="4666344" y="4407591"/>
            <a:ext cx="4173657" cy="643248"/>
          </a:xfrm>
          <a:prstGeom prst="rect">
            <a:avLst/>
          </a:prstGeom>
        </p:spPr>
        <p:txBody>
          <a:bodyPr/>
          <a:lstStyle>
            <a:lvl1pPr marL="0" indent="0" algn="r">
              <a:buNone/>
              <a:defRPr lang="en-US" sz="20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name</a:t>
            </a:r>
          </a:p>
        </p:txBody>
      </p:sp>
      <p:sp>
        <p:nvSpPr>
          <p:cNvPr id="17" name="Text Placeholder 15"/>
          <p:cNvSpPr>
            <a:spLocks noGrp="1"/>
          </p:cNvSpPr>
          <p:nvPr>
            <p:ph type="body" sz="quarter" idx="13" hasCustomPrompt="1"/>
          </p:nvPr>
        </p:nvSpPr>
        <p:spPr>
          <a:xfrm>
            <a:off x="4666344" y="4794635"/>
            <a:ext cx="4173661" cy="643248"/>
          </a:xfrm>
          <a:prstGeom prst="rect">
            <a:avLst/>
          </a:prstGeom>
        </p:spPr>
        <p:txBody>
          <a:bodyPr/>
          <a:lstStyle>
            <a:lvl1pPr marL="0" indent="0" algn="r">
              <a:buNone/>
              <a:defRPr lang="en-US" sz="20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title</a:t>
            </a:r>
          </a:p>
        </p:txBody>
      </p:sp>
      <p:sp>
        <p:nvSpPr>
          <p:cNvPr id="18" name="Text Placeholder 15"/>
          <p:cNvSpPr>
            <a:spLocks noGrp="1"/>
          </p:cNvSpPr>
          <p:nvPr>
            <p:ph type="body" sz="quarter" idx="14" hasCustomPrompt="1"/>
          </p:nvPr>
        </p:nvSpPr>
        <p:spPr>
          <a:xfrm>
            <a:off x="4666334" y="5169442"/>
            <a:ext cx="4173701" cy="531612"/>
          </a:xfrm>
          <a:prstGeom prst="rect">
            <a:avLst/>
          </a:prstGeom>
        </p:spPr>
        <p:txBody>
          <a:bodyPr/>
          <a:lstStyle>
            <a:lvl1pPr marL="0" indent="0" algn="r">
              <a:buNone/>
              <a:defRPr lang="en-US" sz="2000" kern="1200" dirty="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date</a:t>
            </a:r>
          </a:p>
        </p:txBody>
      </p:sp>
      <p:sp>
        <p:nvSpPr>
          <p:cNvPr id="8" name="TextBox 7"/>
          <p:cNvSpPr txBox="1"/>
          <p:nvPr userDrawn="1"/>
        </p:nvSpPr>
        <p:spPr>
          <a:xfrm>
            <a:off x="7160087" y="-24835"/>
            <a:ext cx="1968186" cy="215444"/>
          </a:xfrm>
          <a:prstGeom prst="rect">
            <a:avLst/>
          </a:prstGeom>
          <a:noFill/>
        </p:spPr>
        <p:txBody>
          <a:bodyPr wrap="square" rtlCol="0">
            <a:spAutoFit/>
          </a:bodyPr>
          <a:lstStyle>
            <a:defPPr>
              <a:defRPr lang="en-US"/>
            </a:defPPr>
            <a:lvl1pPr>
              <a:defRPr sz="800">
                <a:solidFill>
                  <a:schemeClr val="bg1"/>
                </a:solidFill>
                <a:latin typeface="Arial" panose="020B0604020202020204" pitchFamily="34" charset="0"/>
                <a:cs typeface="Arial" panose="020B0604020202020204" pitchFamily="34" charset="0"/>
              </a:defRPr>
            </a:lvl1p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2B353B"/>
                </a:solidFill>
                <a:effectLst/>
                <a:uLnTx/>
                <a:uFillTx/>
                <a:latin typeface="Arial" panose="020B0604020202020204" pitchFamily="34" charset="0"/>
                <a:cs typeface="Arial" panose="020B0604020202020204" pitchFamily="34" charset="0"/>
              </a:rPr>
              <a:t>UNCLASSIFIED</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16668" y="203494"/>
            <a:ext cx="1423079" cy="660726"/>
          </a:xfrm>
          <a:prstGeom prst="rect">
            <a:avLst/>
          </a:prstGeom>
        </p:spPr>
      </p:pic>
    </p:spTree>
    <p:extLst>
      <p:ext uri="{BB962C8B-B14F-4D97-AF65-F5344CB8AC3E}">
        <p14:creationId xmlns:p14="http://schemas.microsoft.com/office/powerpoint/2010/main" val="192822831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Unclass-Standard-Slide">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4228663"/>
            <a:ext cx="5437632" cy="621792"/>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1016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Medium Cond" panose="020B0606030402020204" pitchFamily="34" charset="0"/>
            </a:endParaRPr>
          </a:p>
        </p:txBody>
      </p:sp>
      <p:sp>
        <p:nvSpPr>
          <p:cNvPr id="13" name="Rectangle 12"/>
          <p:cNvSpPr/>
          <p:nvPr userDrawn="1"/>
        </p:nvSpPr>
        <p:spPr>
          <a:xfrm>
            <a:off x="0" y="1020937"/>
            <a:ext cx="9144000" cy="157652"/>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6639B7"/>
                </a:solidFill>
              </a:rPr>
              <a:t>        </a:t>
            </a:r>
          </a:p>
        </p:txBody>
      </p:sp>
      <p:sp>
        <p:nvSpPr>
          <p:cNvPr id="15" name="TextBox 14"/>
          <p:cNvSpPr txBox="1"/>
          <p:nvPr userDrawn="1"/>
        </p:nvSpPr>
        <p:spPr>
          <a:xfrm>
            <a:off x="7160087" y="-24835"/>
            <a:ext cx="1968186" cy="215444"/>
          </a:xfrm>
          <a:prstGeom prst="rect">
            <a:avLst/>
          </a:prstGeom>
          <a:noFill/>
        </p:spPr>
        <p:txBody>
          <a:bodyPr wrap="square" rtlCol="0">
            <a:spAutoFit/>
          </a:bodyPr>
          <a:lstStyle>
            <a:defPPr>
              <a:defRPr lang="en-US"/>
            </a:defPPr>
            <a:lvl1pPr>
              <a:defRPr sz="800">
                <a:solidFill>
                  <a:schemeClr val="bg1"/>
                </a:solidFill>
                <a:latin typeface="Arial" panose="020B0604020202020204" pitchFamily="34" charset="0"/>
                <a:cs typeface="Arial" panose="020B0604020202020204" pitchFamily="34" charset="0"/>
              </a:defRPr>
            </a:lvl1pPr>
          </a:lstStyle>
          <a:p>
            <a:pPr algn="r"/>
            <a:r>
              <a:rPr lang="en-US" dirty="0">
                <a:solidFill>
                  <a:srgbClr val="2B353B"/>
                </a:solidFill>
              </a:rPr>
              <a:t>UNCLASSIFIED</a:t>
            </a:r>
          </a:p>
        </p:txBody>
      </p:sp>
      <p:sp>
        <p:nvSpPr>
          <p:cNvPr id="19" name="Text Placeholder 5"/>
          <p:cNvSpPr>
            <a:spLocks noGrp="1"/>
          </p:cNvSpPr>
          <p:nvPr>
            <p:ph type="body" sz="quarter" idx="10"/>
          </p:nvPr>
        </p:nvSpPr>
        <p:spPr>
          <a:xfrm>
            <a:off x="1760539" y="127440"/>
            <a:ext cx="5045075" cy="768351"/>
          </a:xfrm>
          <a:prstGeom prst="rect">
            <a:avLst/>
          </a:prstGeom>
        </p:spPr>
        <p:txBody>
          <a:bodyPr/>
          <a:lstStyle>
            <a:lvl1pPr marL="0" indent="0">
              <a:buNone/>
              <a:defRPr lang="en-US" sz="2400" kern="1200" smtClean="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Master text styles</a:t>
            </a:r>
          </a:p>
        </p:txBody>
      </p:sp>
      <p:sp>
        <p:nvSpPr>
          <p:cNvPr id="20" name="Text Placeholder 7"/>
          <p:cNvSpPr>
            <a:spLocks noGrp="1"/>
          </p:cNvSpPr>
          <p:nvPr>
            <p:ph type="body" sz="quarter" idx="11"/>
          </p:nvPr>
        </p:nvSpPr>
        <p:spPr>
          <a:xfrm>
            <a:off x="545952" y="1314451"/>
            <a:ext cx="8185150" cy="5086349"/>
          </a:xfrm>
          <a:prstGeom prst="rect">
            <a:avLst/>
          </a:prstGeom>
        </p:spPr>
        <p:txBody>
          <a:bodyPr/>
          <a:lstStyle>
            <a:lvl1pPr>
              <a:defRPr lang="en-US" sz="1800" b="1" kern="1200" dirty="0" smtClean="0">
                <a:solidFill>
                  <a:srgbClr val="2B353B"/>
                </a:solidFill>
                <a:latin typeface="Arial"/>
                <a:ea typeface="+mn-ea"/>
                <a:cs typeface="Arial"/>
              </a:defRPr>
            </a:lvl1pPr>
            <a:lvl2pPr marL="742950" indent="-285750">
              <a:buFont typeface="Wingdings" panose="05000000000000000000" pitchFamily="2" charset="2"/>
              <a:buChar char="§"/>
              <a:defRPr lang="en-US" sz="1600" b="1" kern="1200" dirty="0" smtClean="0">
                <a:solidFill>
                  <a:srgbClr val="2B353B"/>
                </a:solidFill>
                <a:latin typeface="Arial"/>
                <a:ea typeface="+mn-ea"/>
                <a:cs typeface="Arial"/>
              </a:defRPr>
            </a:lvl2pPr>
            <a:lvl3pPr>
              <a:defRPr lang="en-US" sz="1600" kern="1200" dirty="0" smtClean="0">
                <a:solidFill>
                  <a:srgbClr val="2B353B"/>
                </a:solidFill>
                <a:latin typeface="Arial"/>
                <a:ea typeface="+mn-ea"/>
                <a:cs typeface="Arial"/>
              </a:defRPr>
            </a:lvl3pPr>
            <a:lvl4pPr marL="1600200" indent="-228600">
              <a:buFont typeface="Wingdings" panose="05000000000000000000" pitchFamily="2" charset="2"/>
              <a:buChar char="§"/>
              <a:defRPr lang="en-US" sz="1400" b="1" kern="1200" dirty="0" smtClean="0">
                <a:solidFill>
                  <a:srgbClr val="2B353B"/>
                </a:solidFill>
                <a:latin typeface="Arial"/>
                <a:ea typeface="+mn-ea"/>
                <a:cs typeface="Arial"/>
              </a:defRPr>
            </a:lvl4pPr>
            <a:lvl5pPr marL="2057400" indent="-228600">
              <a:buFont typeface="Arial" panose="020B0604020202020204" pitchFamily="34" charset="0"/>
              <a:buChar char="•"/>
              <a:defRPr lang="en-US" sz="1400" kern="1200" dirty="0">
                <a:solidFill>
                  <a:srgbClr val="2B353B"/>
                </a:solidFill>
                <a:latin typeface="Arial"/>
                <a:ea typeface="+mn-ea"/>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6" name="Picture 15" descr="Business ModelYM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507" y="227122"/>
            <a:ext cx="1343111" cy="488655"/>
          </a:xfrm>
          <a:prstGeom prst="rect">
            <a:avLst/>
          </a:prstGeom>
        </p:spPr>
      </p:pic>
    </p:spTree>
    <p:extLst>
      <p:ext uri="{BB962C8B-B14F-4D97-AF65-F5344CB8AC3E}">
        <p14:creationId xmlns:p14="http://schemas.microsoft.com/office/powerpoint/2010/main" val="119863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Unclass-Subtitle">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4228663"/>
            <a:ext cx="5437632" cy="621792"/>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1016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Medium Cond" panose="020B0606030402020204" pitchFamily="34" charset="0"/>
            </a:endParaRPr>
          </a:p>
        </p:txBody>
      </p:sp>
      <p:sp>
        <p:nvSpPr>
          <p:cNvPr id="13" name="Rectangle 12"/>
          <p:cNvSpPr/>
          <p:nvPr userDrawn="1"/>
        </p:nvSpPr>
        <p:spPr>
          <a:xfrm>
            <a:off x="0" y="1020937"/>
            <a:ext cx="9144000" cy="157652"/>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6639B7"/>
                </a:solidFill>
              </a:rPr>
              <a:t>        </a:t>
            </a:r>
          </a:p>
        </p:txBody>
      </p:sp>
      <p:sp>
        <p:nvSpPr>
          <p:cNvPr id="15" name="TextBox 14"/>
          <p:cNvSpPr txBox="1"/>
          <p:nvPr userDrawn="1"/>
        </p:nvSpPr>
        <p:spPr>
          <a:xfrm>
            <a:off x="7160087" y="-24835"/>
            <a:ext cx="1968186" cy="215444"/>
          </a:xfrm>
          <a:prstGeom prst="rect">
            <a:avLst/>
          </a:prstGeom>
          <a:noFill/>
        </p:spPr>
        <p:txBody>
          <a:bodyPr wrap="square" rtlCol="0">
            <a:spAutoFit/>
          </a:bodyPr>
          <a:lstStyle>
            <a:defPPr>
              <a:defRPr lang="en-US"/>
            </a:defPPr>
            <a:lvl1pPr>
              <a:defRPr sz="800">
                <a:solidFill>
                  <a:schemeClr val="bg1"/>
                </a:solidFill>
                <a:latin typeface="Arial" panose="020B0604020202020204" pitchFamily="34" charset="0"/>
                <a:cs typeface="Arial" panose="020B0604020202020204" pitchFamily="34" charset="0"/>
              </a:defRPr>
            </a:lvl1pPr>
          </a:lstStyle>
          <a:p>
            <a:pPr algn="r"/>
            <a:r>
              <a:rPr lang="en-US" dirty="0">
                <a:solidFill>
                  <a:srgbClr val="2B353B"/>
                </a:solidFill>
              </a:rPr>
              <a:t>UNCLASSIFIED</a:t>
            </a:r>
          </a:p>
        </p:txBody>
      </p:sp>
      <p:sp>
        <p:nvSpPr>
          <p:cNvPr id="9" name="Text Placeholder 12"/>
          <p:cNvSpPr>
            <a:spLocks noGrp="1"/>
          </p:cNvSpPr>
          <p:nvPr>
            <p:ph type="body" sz="quarter" idx="13"/>
          </p:nvPr>
        </p:nvSpPr>
        <p:spPr>
          <a:xfrm>
            <a:off x="1760539" y="114660"/>
            <a:ext cx="5342011" cy="618067"/>
          </a:xfrm>
          <a:prstGeom prst="rect">
            <a:avLst/>
          </a:prstGeom>
        </p:spPr>
        <p:txBody>
          <a:bodyPr/>
          <a:lstStyle>
            <a:lvl1pPr marL="0" indent="0">
              <a:buNone/>
              <a:defRPr lang="en-US" sz="2400" kern="1200" smtClean="0">
                <a:solidFill>
                  <a:srgbClr val="2B353B"/>
                </a:solidFill>
                <a:latin typeface="Franklin Gothic Medium Cond" panose="020B0606030402020204" pitchFamily="34" charset="0"/>
                <a:ea typeface="+mj-ea"/>
                <a:cs typeface="Franklin Gothic Medium Cond" panose="020B0606030402020204" pitchFamily="34" charset="0"/>
              </a:defRPr>
            </a:lvl1pPr>
          </a:lstStyle>
          <a:p>
            <a:pPr lvl="0"/>
            <a:r>
              <a:rPr lang="en-US" dirty="0"/>
              <a:t>Click to edit Master text styles</a:t>
            </a:r>
          </a:p>
        </p:txBody>
      </p:sp>
      <p:sp>
        <p:nvSpPr>
          <p:cNvPr id="12" name="Text Placeholder 14"/>
          <p:cNvSpPr>
            <a:spLocks noGrp="1"/>
          </p:cNvSpPr>
          <p:nvPr>
            <p:ph type="body" sz="quarter" idx="14"/>
          </p:nvPr>
        </p:nvSpPr>
        <p:spPr>
          <a:xfrm>
            <a:off x="1767626" y="523966"/>
            <a:ext cx="5334923" cy="728133"/>
          </a:xfrm>
          <a:prstGeom prst="rect">
            <a:avLst/>
          </a:prstGeom>
        </p:spPr>
        <p:txBody>
          <a:bodyPr/>
          <a:lstStyle>
            <a:lvl1pPr marL="0" indent="0">
              <a:buNone/>
              <a:defRPr lang="en-US" sz="1400" kern="1200" dirty="0" smtClean="0">
                <a:solidFill>
                  <a:srgbClr val="2B353B"/>
                </a:solidFill>
                <a:latin typeface="Franklin Gothic Medium Cond" panose="020B0606030402020204" pitchFamily="34" charset="0"/>
                <a:ea typeface="+mn-ea"/>
                <a:cs typeface="Franklin Gothic Medium Cond" panose="020B0606030402020204" pitchFamily="34" charset="0"/>
              </a:defRPr>
            </a:lvl1pPr>
          </a:lstStyle>
          <a:p>
            <a:pPr lvl="0"/>
            <a:r>
              <a:rPr lang="en-US" dirty="0"/>
              <a:t>Click to edit Master text</a:t>
            </a:r>
          </a:p>
        </p:txBody>
      </p:sp>
      <p:sp>
        <p:nvSpPr>
          <p:cNvPr id="14" name="Text Placeholder 7"/>
          <p:cNvSpPr>
            <a:spLocks noGrp="1"/>
          </p:cNvSpPr>
          <p:nvPr>
            <p:ph type="body" sz="quarter" idx="11"/>
          </p:nvPr>
        </p:nvSpPr>
        <p:spPr>
          <a:xfrm>
            <a:off x="545952" y="1314451"/>
            <a:ext cx="8185150" cy="5114059"/>
          </a:xfrm>
          <a:prstGeom prst="rect">
            <a:avLst/>
          </a:prstGeom>
        </p:spPr>
        <p:txBody>
          <a:bodyPr/>
          <a:lstStyle>
            <a:lvl1pPr>
              <a:defRPr lang="en-US" sz="1800" b="1" kern="1200" dirty="0" smtClean="0">
                <a:solidFill>
                  <a:srgbClr val="2B353B"/>
                </a:solidFill>
                <a:latin typeface="Arial"/>
                <a:ea typeface="+mn-ea"/>
                <a:cs typeface="Arial"/>
              </a:defRPr>
            </a:lvl1pPr>
            <a:lvl2pPr marL="742950" indent="-285750">
              <a:buFont typeface="Wingdings" panose="05000000000000000000" pitchFamily="2" charset="2"/>
              <a:buChar char="§"/>
              <a:defRPr lang="en-US" sz="1600" b="1" kern="1200" dirty="0" smtClean="0">
                <a:solidFill>
                  <a:srgbClr val="2B353B"/>
                </a:solidFill>
                <a:latin typeface="Arial"/>
                <a:ea typeface="+mn-ea"/>
                <a:cs typeface="Arial"/>
              </a:defRPr>
            </a:lvl2pPr>
            <a:lvl3pPr>
              <a:defRPr lang="en-US" sz="1600" kern="1200" dirty="0" smtClean="0">
                <a:solidFill>
                  <a:srgbClr val="2B353B"/>
                </a:solidFill>
                <a:latin typeface="Arial"/>
                <a:ea typeface="+mn-ea"/>
                <a:cs typeface="Arial"/>
              </a:defRPr>
            </a:lvl3pPr>
            <a:lvl4pPr marL="1600200" indent="-228600">
              <a:buFont typeface="Wingdings" panose="05000000000000000000" pitchFamily="2" charset="2"/>
              <a:buChar char="§"/>
              <a:defRPr lang="en-US" sz="1400" b="1" kern="1200" dirty="0" smtClean="0">
                <a:solidFill>
                  <a:srgbClr val="2B353B"/>
                </a:solidFill>
                <a:latin typeface="Arial"/>
                <a:ea typeface="+mn-ea"/>
                <a:cs typeface="Arial"/>
              </a:defRPr>
            </a:lvl4pPr>
            <a:lvl5pPr marL="2057400" indent="-228600">
              <a:buFont typeface="Arial" panose="020B0604020202020204" pitchFamily="34" charset="0"/>
              <a:buChar char="•"/>
              <a:defRPr lang="en-US" sz="1400" kern="1200" dirty="0">
                <a:solidFill>
                  <a:srgbClr val="2B353B"/>
                </a:solidFill>
                <a:latin typeface="Arial"/>
                <a:ea typeface="+mn-ea"/>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9" name="Picture 18" descr="Business ModelYM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507" y="227122"/>
            <a:ext cx="1343111" cy="488655"/>
          </a:xfrm>
          <a:prstGeom prst="rect">
            <a:avLst/>
          </a:prstGeom>
        </p:spPr>
      </p:pic>
    </p:spTree>
    <p:extLst>
      <p:ext uri="{BB962C8B-B14F-4D97-AF65-F5344CB8AC3E}">
        <p14:creationId xmlns:p14="http://schemas.microsoft.com/office/powerpoint/2010/main" val="352310877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Unclass-Facer">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4228663"/>
            <a:ext cx="5437632" cy="621792"/>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1016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Medium Cond" panose="020B0606030402020204" pitchFamily="34" charset="0"/>
            </a:endParaRPr>
          </a:p>
        </p:txBody>
      </p:sp>
      <p:sp>
        <p:nvSpPr>
          <p:cNvPr id="13" name="Rectangle 12"/>
          <p:cNvSpPr/>
          <p:nvPr userDrawn="1"/>
        </p:nvSpPr>
        <p:spPr>
          <a:xfrm>
            <a:off x="0" y="1020937"/>
            <a:ext cx="9144000" cy="157652"/>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6639B7"/>
                </a:solidFill>
              </a:rPr>
              <a:t>        </a:t>
            </a:r>
          </a:p>
        </p:txBody>
      </p:sp>
      <p:sp>
        <p:nvSpPr>
          <p:cNvPr id="15" name="TextBox 14"/>
          <p:cNvSpPr txBox="1"/>
          <p:nvPr userDrawn="1"/>
        </p:nvSpPr>
        <p:spPr>
          <a:xfrm>
            <a:off x="7160087" y="-24835"/>
            <a:ext cx="1968186" cy="215444"/>
          </a:xfrm>
          <a:prstGeom prst="rect">
            <a:avLst/>
          </a:prstGeom>
          <a:noFill/>
        </p:spPr>
        <p:txBody>
          <a:bodyPr wrap="square" rtlCol="0">
            <a:spAutoFit/>
          </a:bodyPr>
          <a:lstStyle>
            <a:defPPr>
              <a:defRPr lang="en-US"/>
            </a:defPPr>
            <a:lvl1pPr>
              <a:defRPr sz="800">
                <a:solidFill>
                  <a:schemeClr val="bg1"/>
                </a:solidFill>
                <a:latin typeface="Arial" panose="020B0604020202020204" pitchFamily="34" charset="0"/>
                <a:cs typeface="Arial" panose="020B0604020202020204" pitchFamily="34" charset="0"/>
              </a:defRPr>
            </a:lvl1pPr>
          </a:lstStyle>
          <a:p>
            <a:pPr algn="r"/>
            <a:r>
              <a:rPr lang="en-US" dirty="0">
                <a:solidFill>
                  <a:srgbClr val="2B353B"/>
                </a:solidFill>
              </a:rPr>
              <a:t>UNCLASSIFIED//FOUO</a:t>
            </a:r>
          </a:p>
        </p:txBody>
      </p:sp>
      <p:sp>
        <p:nvSpPr>
          <p:cNvPr id="19" name="Text Placeholder 5"/>
          <p:cNvSpPr>
            <a:spLocks noGrp="1"/>
          </p:cNvSpPr>
          <p:nvPr>
            <p:ph type="body" sz="quarter" idx="10" hasCustomPrompt="1"/>
          </p:nvPr>
        </p:nvSpPr>
        <p:spPr>
          <a:xfrm>
            <a:off x="1760539" y="127440"/>
            <a:ext cx="5045075" cy="768351"/>
          </a:xfrm>
          <a:prstGeom prst="rect">
            <a:avLst/>
          </a:prstGeom>
        </p:spPr>
        <p:txBody>
          <a:bodyPr/>
          <a:lstStyle>
            <a:lvl1pPr marL="0" indent="0">
              <a:buNone/>
              <a:defRPr lang="en-US" sz="2400" kern="1200" smtClean="0">
                <a:solidFill>
                  <a:srgbClr val="544496"/>
                </a:solidFill>
                <a:latin typeface="Franklin Gothic Medium Cond" panose="020B0606030402020204" pitchFamily="34" charset="0"/>
                <a:ea typeface="+mj-ea"/>
                <a:cs typeface="Franklin Gothic Medium Cond" panose="020B0606030402020204" pitchFamily="34" charset="0"/>
              </a:defRPr>
            </a:lvl1pPr>
          </a:lstStyle>
          <a:p>
            <a:pPr lvl="0"/>
            <a:r>
              <a:rPr lang="en-US" dirty="0"/>
              <a:t>Facer - Slide</a:t>
            </a:r>
          </a:p>
        </p:txBody>
      </p:sp>
      <p:sp>
        <p:nvSpPr>
          <p:cNvPr id="20" name="Text Placeholder 7"/>
          <p:cNvSpPr>
            <a:spLocks noGrp="1"/>
          </p:cNvSpPr>
          <p:nvPr>
            <p:ph type="body" sz="quarter" idx="11"/>
          </p:nvPr>
        </p:nvSpPr>
        <p:spPr>
          <a:xfrm>
            <a:off x="545952" y="1314451"/>
            <a:ext cx="8185150" cy="5086349"/>
          </a:xfrm>
          <a:prstGeom prst="rect">
            <a:avLst/>
          </a:prstGeom>
        </p:spPr>
        <p:txBody>
          <a:bodyPr/>
          <a:lstStyle>
            <a:lvl1pPr>
              <a:defRPr lang="en-US" sz="1800" b="1" kern="1200" dirty="0" smtClean="0">
                <a:solidFill>
                  <a:srgbClr val="2B353B"/>
                </a:solidFill>
                <a:latin typeface="Arial"/>
                <a:ea typeface="+mn-ea"/>
                <a:cs typeface="Arial"/>
              </a:defRPr>
            </a:lvl1pPr>
            <a:lvl2pPr marL="742950" indent="-285750">
              <a:buFont typeface="Wingdings" panose="05000000000000000000" pitchFamily="2" charset="2"/>
              <a:buChar char="§"/>
              <a:defRPr lang="en-US" sz="1600" b="1" kern="1200" dirty="0" smtClean="0">
                <a:solidFill>
                  <a:srgbClr val="2B353B"/>
                </a:solidFill>
                <a:latin typeface="Arial"/>
                <a:ea typeface="+mn-ea"/>
                <a:cs typeface="Arial"/>
              </a:defRPr>
            </a:lvl2pPr>
            <a:lvl3pPr>
              <a:defRPr lang="en-US" sz="1600" kern="1200" dirty="0" smtClean="0">
                <a:solidFill>
                  <a:srgbClr val="2B353B"/>
                </a:solidFill>
                <a:latin typeface="Arial"/>
                <a:ea typeface="+mn-ea"/>
                <a:cs typeface="Arial"/>
              </a:defRPr>
            </a:lvl3pPr>
            <a:lvl4pPr marL="1600200" indent="-228600">
              <a:buFont typeface="Wingdings" panose="05000000000000000000" pitchFamily="2" charset="2"/>
              <a:buChar char="§"/>
              <a:defRPr lang="en-US" sz="1400" b="1" kern="1200" dirty="0" smtClean="0">
                <a:solidFill>
                  <a:srgbClr val="2B353B"/>
                </a:solidFill>
                <a:latin typeface="Arial"/>
                <a:ea typeface="+mn-ea"/>
                <a:cs typeface="Arial"/>
              </a:defRPr>
            </a:lvl4pPr>
            <a:lvl5pPr marL="2057400" indent="-228600">
              <a:buFont typeface="Arial" panose="020B0604020202020204" pitchFamily="34" charset="0"/>
              <a:buChar char="•"/>
              <a:defRPr lang="en-US" sz="1400" kern="1200" dirty="0">
                <a:solidFill>
                  <a:srgbClr val="2B353B"/>
                </a:solidFill>
                <a:latin typeface="Arial"/>
                <a:ea typeface="+mn-ea"/>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descr="Business ModelYM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507" y="227122"/>
            <a:ext cx="1343111" cy="488655"/>
          </a:xfrm>
          <a:prstGeom prst="rect">
            <a:avLst/>
          </a:prstGeom>
        </p:spPr>
      </p:pic>
    </p:spTree>
    <p:extLst>
      <p:ext uri="{BB962C8B-B14F-4D97-AF65-F5344CB8AC3E}">
        <p14:creationId xmlns:p14="http://schemas.microsoft.com/office/powerpoint/2010/main" val="50491639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Unclass-Blank">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4228663"/>
            <a:ext cx="5437632" cy="621792"/>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10" name="Rectangle 9"/>
          <p:cNvSpPr/>
          <p:nvPr userDrawn="1"/>
        </p:nvSpPr>
        <p:spPr>
          <a:xfrm>
            <a:off x="0" y="0"/>
            <a:ext cx="9144000" cy="1016000"/>
          </a:xfrm>
          <a:prstGeom prst="rect">
            <a:avLst/>
          </a:prstGeom>
          <a:gradFill flip="none" rotWithShape="1">
            <a:gsLst>
              <a:gs pos="0">
                <a:schemeClr val="bg1"/>
              </a:gs>
              <a:gs pos="100000">
                <a:schemeClr val="tx1">
                  <a:lumMod val="50000"/>
                  <a:lumOff val="50000"/>
                  <a:alpha val="26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0" y="1020937"/>
            <a:ext cx="9144000" cy="157652"/>
          </a:xfrm>
          <a:prstGeom prst="rect">
            <a:avLst/>
          </a:prstGeom>
          <a:solidFill>
            <a:srgbClr val="54449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6639B7"/>
                </a:solidFill>
              </a:rPr>
              <a:t>        </a:t>
            </a:r>
          </a:p>
        </p:txBody>
      </p:sp>
      <p:sp>
        <p:nvSpPr>
          <p:cNvPr id="15" name="TextBox 14"/>
          <p:cNvSpPr txBox="1"/>
          <p:nvPr userDrawn="1"/>
        </p:nvSpPr>
        <p:spPr>
          <a:xfrm>
            <a:off x="7160087" y="-24835"/>
            <a:ext cx="1968186" cy="215444"/>
          </a:xfrm>
          <a:prstGeom prst="rect">
            <a:avLst/>
          </a:prstGeom>
          <a:noFill/>
        </p:spPr>
        <p:txBody>
          <a:bodyPr wrap="square" rtlCol="0">
            <a:spAutoFit/>
          </a:bodyPr>
          <a:lstStyle>
            <a:defPPr>
              <a:defRPr lang="en-US"/>
            </a:defPPr>
            <a:lvl1pPr>
              <a:defRPr sz="800">
                <a:solidFill>
                  <a:schemeClr val="bg1"/>
                </a:solidFill>
                <a:latin typeface="Arial" panose="020B0604020202020204" pitchFamily="34" charset="0"/>
                <a:cs typeface="Arial" panose="020B0604020202020204" pitchFamily="34" charset="0"/>
              </a:defRPr>
            </a:lvl1pPr>
          </a:lstStyle>
          <a:p>
            <a:pPr algn="r"/>
            <a:r>
              <a:rPr lang="en-US" dirty="0">
                <a:solidFill>
                  <a:srgbClr val="2B353B"/>
                </a:solidFill>
              </a:rPr>
              <a:t>UNCLASSIFIED//FOUO</a:t>
            </a:r>
          </a:p>
        </p:txBody>
      </p:sp>
      <p:pic>
        <p:nvPicPr>
          <p:cNvPr id="9" name="Picture 8" descr="Business ModelYM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0507" y="227122"/>
            <a:ext cx="1343111" cy="488655"/>
          </a:xfrm>
          <a:prstGeom prst="rect">
            <a:avLst/>
          </a:prstGeom>
        </p:spPr>
      </p:pic>
    </p:spTree>
    <p:extLst>
      <p:ext uri="{BB962C8B-B14F-4D97-AF65-F5344CB8AC3E}">
        <p14:creationId xmlns:p14="http://schemas.microsoft.com/office/powerpoint/2010/main" val="92518043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Unclass-Final">
    <p:spTree>
      <p:nvGrpSpPr>
        <p:cNvPr id="1" name=""/>
        <p:cNvGrpSpPr/>
        <p:nvPr/>
      </p:nvGrpSpPr>
      <p:grpSpPr>
        <a:xfrm>
          <a:off x="0" y="0"/>
          <a:ext cx="0" cy="0"/>
          <a:chOff x="0" y="0"/>
          <a:chExt cx="0" cy="0"/>
        </a:xfrm>
      </p:grpSpPr>
      <p:sp>
        <p:nvSpPr>
          <p:cNvPr id="5" name="Text Placeholder 14"/>
          <p:cNvSpPr>
            <a:spLocks noGrp="1"/>
          </p:cNvSpPr>
          <p:nvPr userDrawn="1"/>
        </p:nvSpPr>
        <p:spPr>
          <a:xfrm>
            <a:off x="2215060" y="4228663"/>
            <a:ext cx="5437632" cy="621792"/>
          </a:xfrm>
          <a:prstGeom prst="rect">
            <a:avLst/>
          </a:prstGeom>
        </p:spPr>
        <p:txBody>
          <a:bodyPr/>
          <a:lstStyle>
            <a:lvl1pPr marL="342900" indent="-342900" algn="r" defTabSz="914400" rtl="0" eaLnBrk="1" latinLnBrk="0" hangingPunct="1">
              <a:spcBef>
                <a:spcPct val="20000"/>
              </a:spcBef>
              <a:buFont typeface="Arial" pitchFamily="34" charset="0"/>
              <a:buNone/>
              <a:defRPr sz="18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7" name="Title 10"/>
          <p:cNvSpPr>
            <a:spLocks noGrp="1"/>
          </p:cNvSpPr>
          <p:nvPr userDrawn="1"/>
        </p:nvSpPr>
        <p:spPr>
          <a:xfrm>
            <a:off x="-337640" y="1735980"/>
            <a:ext cx="7391400" cy="938784"/>
          </a:xfrm>
          <a:prstGeom prst="rect">
            <a:avLst/>
          </a:prstGeom>
        </p:spPr>
        <p:txBody>
          <a:bodyPr/>
          <a:lstStyle>
            <a:lvl1pPr algn="ctr" defTabSz="914400" rtl="0" eaLnBrk="1" latinLnBrk="0" hangingPunct="1">
              <a:spcBef>
                <a:spcPct val="0"/>
              </a:spcBef>
              <a:buNone/>
              <a:defRPr sz="3600" b="1" kern="1200">
                <a:solidFill>
                  <a:schemeClr val="tx1"/>
                </a:solidFill>
                <a:effectLst>
                  <a:outerShdw blurRad="38100" dist="38100" dir="2700000" algn="tl">
                    <a:srgbClr val="000000">
                      <a:alpha val="43137"/>
                    </a:srgbClr>
                  </a:outerShdw>
                </a:effectLst>
                <a:latin typeface="Arial" pitchFamily="34" charset="0"/>
                <a:ea typeface="+mj-ea"/>
                <a:cs typeface="Arial" pitchFamily="34" charset="0"/>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j-ea"/>
              <a:cs typeface="Arial" pitchFamily="34" charset="0"/>
            </a:endParaRPr>
          </a:p>
        </p:txBody>
      </p:sp>
      <p:sp>
        <p:nvSpPr>
          <p:cNvPr id="8" name="Text Placeholder 13"/>
          <p:cNvSpPr>
            <a:spLocks noGrp="1"/>
          </p:cNvSpPr>
          <p:nvPr userDrawn="1"/>
        </p:nvSpPr>
        <p:spPr>
          <a:xfrm>
            <a:off x="-375740" y="2720193"/>
            <a:ext cx="7467600" cy="621792"/>
          </a:xfrm>
          <a:prstGeom prst="rect">
            <a:avLst/>
          </a:prstGeom>
        </p:spPr>
        <p:txBody>
          <a:bodyPr/>
          <a:lstStyle>
            <a:lvl1pPr marL="342900" indent="-342900" algn="ctr" defTabSz="914400" rtl="0" eaLnBrk="1" latinLnBrk="0" hangingPunct="1">
              <a:spcBef>
                <a:spcPct val="20000"/>
              </a:spcBef>
              <a:buFont typeface="Arial" pitchFamily="34" charset="0"/>
              <a:buNone/>
              <a:defRPr sz="2000" kern="1200">
                <a:solidFill>
                  <a:schemeClr val="tx1"/>
                </a:solidFill>
                <a:effectLst>
                  <a:outerShdw blurRad="38100" dist="38100" dir="2700000" algn="tl">
                    <a:srgbClr val="000000">
                      <a:alpha val="43137"/>
                    </a:srgbClr>
                  </a:outerShdw>
                </a:effectLst>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None/>
              <a:defRPr sz="2400" kern="1200">
                <a:solidFill>
                  <a:schemeClr val="bg1">
                    <a:lumMod val="8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itchFamily="34" charset="0"/>
              <a:ea typeface="+mn-ea"/>
              <a:cs typeface="Arial" pitchFamily="34" charset="0"/>
            </a:endParaRPr>
          </a:p>
        </p:txBody>
      </p:sp>
      <p:sp>
        <p:nvSpPr>
          <p:cNvPr id="9" name="Title 4"/>
          <p:cNvSpPr txBox="1">
            <a:spLocks/>
          </p:cNvSpPr>
          <p:nvPr userDrawn="1"/>
        </p:nvSpPr>
        <p:spPr>
          <a:xfrm>
            <a:off x="1" y="5695268"/>
            <a:ext cx="9143999" cy="38076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rgbClr val="4C575E"/>
                </a:solidFill>
                <a:latin typeface="Franklin Gothic Medium Cond" panose="020B0606030402020204" pitchFamily="34" charset="0"/>
                <a:cs typeface="Franklin Gothic Medium"/>
              </a:rPr>
              <a:t>UNITED IN SERVICE TO OUR NATION</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174516" y="1898389"/>
            <a:ext cx="4879243" cy="2265400"/>
          </a:xfrm>
          <a:prstGeom prst="rect">
            <a:avLst/>
          </a:prstGeom>
        </p:spPr>
      </p:pic>
    </p:spTree>
    <p:extLst>
      <p:ext uri="{BB962C8B-B14F-4D97-AF65-F5344CB8AC3E}">
        <p14:creationId xmlns:p14="http://schemas.microsoft.com/office/powerpoint/2010/main" val="3161944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157872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3290061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99C55F-CA5B-44C8-A4A8-BFE5EFFBC94A}" type="slidenum">
              <a:rPr lang="en-US" smtClean="0"/>
              <a:t>‹#›</a:t>
            </a:fld>
            <a:endParaRPr lang="en-US"/>
          </a:p>
        </p:txBody>
      </p:sp>
    </p:spTree>
    <p:extLst>
      <p:ext uri="{BB962C8B-B14F-4D97-AF65-F5344CB8AC3E}">
        <p14:creationId xmlns:p14="http://schemas.microsoft.com/office/powerpoint/2010/main" val="352705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3.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theme" Target="../theme/theme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theme" Target="../theme/theme5.xml"/><Relationship Id="rId1" Type="http://schemas.openxmlformats.org/officeDocument/2006/relationships/slideLayout" Target="../slideLayouts/slideLayout4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9" Type="http://schemas.openxmlformats.org/officeDocument/2006/relationships/image" Target="../media/image10.jpe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8.xml"/><Relationship Id="rId1" Type="http://schemas.openxmlformats.org/officeDocument/2006/relationships/slideLayout" Target="../slideLayouts/slideLayout63.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6.xml"/><Relationship Id="rId7" Type="http://schemas.openxmlformats.org/officeDocument/2006/relationships/theme" Target="../theme/theme9.xml"/><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5" Type="http://schemas.openxmlformats.org/officeDocument/2006/relationships/slideLayout" Target="../slideLayouts/slideLayout68.xml"/><Relationship Id="rId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99C55F-CA5B-44C8-A4A8-BFE5EFFBC94A}" type="slidenum">
              <a:rPr lang="en-US" smtClean="0"/>
              <a:t>‹#›</a:t>
            </a:fld>
            <a:endParaRPr lang="en-US"/>
          </a:p>
        </p:txBody>
      </p:sp>
    </p:spTree>
    <p:extLst>
      <p:ext uri="{BB962C8B-B14F-4D97-AF65-F5344CB8AC3E}">
        <p14:creationId xmlns:p14="http://schemas.microsoft.com/office/powerpoint/2010/main" val="1442336902"/>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descr="BG-blank.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8" name="Picture 7" descr="FOOTER.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09" y="6252130"/>
            <a:ext cx="9123667" cy="605870"/>
          </a:xfrm>
          <a:prstGeom prst="rect">
            <a:avLst/>
          </a:prstGeom>
        </p:spPr>
      </p:pic>
      <p:sp>
        <p:nvSpPr>
          <p:cNvPr id="9" name="Slide Number Placeholder 8"/>
          <p:cNvSpPr>
            <a:spLocks noGrp="1"/>
          </p:cNvSpPr>
          <p:nvPr>
            <p:ph type="sldNum" sz="quarter" idx="4"/>
          </p:nvPr>
        </p:nvSpPr>
        <p:spPr>
          <a:xfrm>
            <a:off x="3505200" y="6371822"/>
            <a:ext cx="2133600" cy="365125"/>
          </a:xfrm>
          <a:prstGeom prst="rect">
            <a:avLst/>
          </a:prstGeom>
        </p:spPr>
        <p:txBody>
          <a:bodyPr vert="horz" lIns="91440" tIns="45720" rIns="91440" bIns="45720" rtlCol="0" anchor="t" anchorCtr="0"/>
          <a:lstStyle>
            <a:lvl1pPr algn="ctr">
              <a:defRPr sz="1200" b="0" i="0">
                <a:solidFill>
                  <a:srgbClr val="1F497D"/>
                </a:solidFill>
                <a:latin typeface="Tw Cen MT"/>
                <a:cs typeface="Tw Cen MT"/>
              </a:defRPr>
            </a:lvl1pPr>
          </a:lstStyle>
          <a:p>
            <a:pPr defTabSz="457200"/>
            <a:fld id="{DE814A3B-586F-6741-A578-6A3C03C31D10}" type="slidenum">
              <a:rPr lang="en-US" smtClean="0"/>
              <a:pPr defTabSz="457200"/>
              <a:t>‹#›</a:t>
            </a:fld>
            <a:endParaRPr lang="en-US" dirty="0"/>
          </a:p>
        </p:txBody>
      </p:sp>
    </p:spTree>
    <p:extLst>
      <p:ext uri="{BB962C8B-B14F-4D97-AF65-F5344CB8AC3E}">
        <p14:creationId xmlns:p14="http://schemas.microsoft.com/office/powerpoint/2010/main" val="350754487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Lst>
  <p:hf hdr="0" ftr="0" dt="0"/>
  <p:txStyles>
    <p:titleStyle>
      <a:lvl1pPr algn="l" defTabSz="457200" rtl="0" eaLnBrk="1" latinLnBrk="0" hangingPunct="1">
        <a:lnSpc>
          <a:spcPct val="80000"/>
        </a:lnSpc>
        <a:spcBef>
          <a:spcPct val="0"/>
        </a:spcBef>
        <a:buNone/>
        <a:defRPr sz="3200" b="1" kern="1200" cap="all">
          <a:solidFill>
            <a:schemeClr val="bg1">
              <a:lumMod val="50000"/>
            </a:schemeClr>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6605" y="275333"/>
            <a:ext cx="8230810" cy="1143000"/>
          </a:xfrm>
          <a:prstGeom prst="rect">
            <a:avLst/>
          </a:prstGeom>
          <a:noFill/>
          <a:ln w="9525">
            <a:noFill/>
            <a:miter lim="800000"/>
            <a:headEnd/>
            <a:tailEnd/>
          </a:ln>
        </p:spPr>
        <p:txBody>
          <a:bodyPr vert="horz" wrap="square" lIns="89740" tIns="44875" rIns="89740" bIns="44875"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6605" y="1600078"/>
            <a:ext cx="8230810" cy="4525863"/>
          </a:xfrm>
          <a:prstGeom prst="rect">
            <a:avLst/>
          </a:prstGeom>
          <a:noFill/>
          <a:ln w="9525">
            <a:noFill/>
            <a:miter lim="800000"/>
            <a:headEnd/>
            <a:tailEnd/>
          </a:ln>
        </p:spPr>
        <p:txBody>
          <a:bodyPr vert="horz" wrap="square" lIns="89740" tIns="44875" rIns="89740" bIns="448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6605" y="6356450"/>
            <a:ext cx="2134810" cy="364628"/>
          </a:xfrm>
          <a:prstGeom prst="rect">
            <a:avLst/>
          </a:prstGeom>
        </p:spPr>
        <p:txBody>
          <a:bodyPr vert="horz" wrap="square" lIns="89740" tIns="44875" rIns="89740" bIns="44875" numCol="1" anchor="ctr" anchorCtr="0" compatLnSpc="1">
            <a:prstTxWarp prst="textNoShape">
              <a:avLst/>
            </a:prstTxWarp>
          </a:bodyPr>
          <a:lstStyle>
            <a:lvl1pPr algn="l">
              <a:defRPr sz="1200">
                <a:solidFill>
                  <a:srgbClr val="898989"/>
                </a:solidFill>
                <a:latin typeface="Calibri" pitchFamily="34" charset="0"/>
                <a:ea typeface="ヒラギノ明朝 ProN W3" charset="0"/>
                <a:cs typeface="ヒラギノ明朝 ProN W3" charset="0"/>
                <a:sym typeface="Palatino" charset="0"/>
              </a:defRPr>
            </a:lvl1pPr>
          </a:lstStyle>
          <a:p>
            <a:pPr>
              <a:defRPr/>
            </a:pPr>
            <a:endParaRPr lang="en-US" dirty="0"/>
          </a:p>
        </p:txBody>
      </p:sp>
      <p:sp>
        <p:nvSpPr>
          <p:cNvPr id="5" name="Footer Placeholder 4"/>
          <p:cNvSpPr>
            <a:spLocks noGrp="1"/>
          </p:cNvSpPr>
          <p:nvPr>
            <p:ph type="ftr" sz="quarter" idx="3"/>
          </p:nvPr>
        </p:nvSpPr>
        <p:spPr>
          <a:xfrm>
            <a:off x="3123605" y="6356450"/>
            <a:ext cx="2896810" cy="364628"/>
          </a:xfrm>
          <a:prstGeom prst="rect">
            <a:avLst/>
          </a:prstGeom>
        </p:spPr>
        <p:txBody>
          <a:bodyPr vert="horz" wrap="square" lIns="89740" tIns="44875" rIns="89740" bIns="44875" numCol="1" anchor="ctr" anchorCtr="0" compatLnSpc="1">
            <a:prstTxWarp prst="textNoShape">
              <a:avLst/>
            </a:prstTxWarp>
          </a:bodyPr>
          <a:lstStyle>
            <a:lvl1pPr algn="ctr">
              <a:defRPr sz="1200">
                <a:solidFill>
                  <a:srgbClr val="898989"/>
                </a:solidFill>
                <a:latin typeface="Calibri" pitchFamily="34" charset="0"/>
                <a:ea typeface="ヒラギノ明朝 ProN W3" charset="0"/>
                <a:cs typeface="ヒラギノ明朝 ProN W3" charset="0"/>
                <a:sym typeface="Palatino" charset="0"/>
              </a:defRPr>
            </a:lvl1pPr>
          </a:lstStyle>
          <a:p>
            <a:pPr>
              <a:defRPr/>
            </a:pPr>
            <a:endParaRPr lang="en-US" dirty="0"/>
          </a:p>
        </p:txBody>
      </p:sp>
      <p:sp>
        <p:nvSpPr>
          <p:cNvPr id="6" name="Slide Number Placeholder 5"/>
          <p:cNvSpPr>
            <a:spLocks noGrp="1"/>
          </p:cNvSpPr>
          <p:nvPr>
            <p:ph type="sldNum" sz="quarter" idx="4"/>
          </p:nvPr>
        </p:nvSpPr>
        <p:spPr>
          <a:xfrm>
            <a:off x="6552605" y="6356450"/>
            <a:ext cx="2134810" cy="364628"/>
          </a:xfrm>
          <a:prstGeom prst="rect">
            <a:avLst/>
          </a:prstGeom>
        </p:spPr>
        <p:txBody>
          <a:bodyPr vert="horz" wrap="square" lIns="89740" tIns="44875" rIns="89740" bIns="44875" numCol="1" anchor="ctr" anchorCtr="0" compatLnSpc="1">
            <a:prstTxWarp prst="textNoShape">
              <a:avLst/>
            </a:prstTxWarp>
          </a:bodyPr>
          <a:lstStyle>
            <a:lvl1pPr algn="r">
              <a:defRPr sz="1200">
                <a:solidFill>
                  <a:srgbClr val="898989"/>
                </a:solidFill>
                <a:latin typeface="Calibri" pitchFamily="34" charset="0"/>
                <a:ea typeface="ヒラギノ明朝 ProN W3" charset="0"/>
                <a:cs typeface="ヒラギノ明朝 ProN W3" charset="0"/>
                <a:sym typeface="Palatino" charset="0"/>
              </a:defRPr>
            </a:lvl1pPr>
          </a:lstStyle>
          <a:p>
            <a:pPr>
              <a:defRPr/>
            </a:pPr>
            <a:fld id="{0634B967-0ABE-4556-9068-52CA3136EAF2}" type="slidenum">
              <a:rPr lang="en-US"/>
              <a:pPr>
                <a:defRPr/>
              </a:pPr>
              <a:t>‹#›</a:t>
            </a:fld>
            <a:endParaRPr lang="en-US" dirty="0"/>
          </a:p>
        </p:txBody>
      </p:sp>
    </p:spTree>
    <p:extLst>
      <p:ext uri="{BB962C8B-B14F-4D97-AF65-F5344CB8AC3E}">
        <p14:creationId xmlns:p14="http://schemas.microsoft.com/office/powerpoint/2010/main" val="156908261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hf hdr="0" ftr="0" dt="0"/>
  <p:txStyles>
    <p:titleStyle>
      <a:lvl1pPr algn="ctr" defTabSz="896213" rtl="0" eaLnBrk="0" fontAlgn="base" hangingPunct="0">
        <a:spcBef>
          <a:spcPct val="0"/>
        </a:spcBef>
        <a:spcAft>
          <a:spcPct val="0"/>
        </a:spcAft>
        <a:defRPr sz="4400" kern="1200">
          <a:solidFill>
            <a:schemeClr val="tx1"/>
          </a:solidFill>
          <a:latin typeface="+mj-lt"/>
          <a:ea typeface="+mj-ea"/>
          <a:cs typeface="+mj-cs"/>
        </a:defRPr>
      </a:lvl1pPr>
      <a:lvl2pPr algn="ctr" defTabSz="896213" rtl="0" eaLnBrk="0" fontAlgn="base" hangingPunct="0">
        <a:spcBef>
          <a:spcPct val="0"/>
        </a:spcBef>
        <a:spcAft>
          <a:spcPct val="0"/>
        </a:spcAft>
        <a:defRPr sz="4400">
          <a:solidFill>
            <a:schemeClr val="tx1"/>
          </a:solidFill>
          <a:latin typeface="Calibri" pitchFamily="34" charset="0"/>
        </a:defRPr>
      </a:lvl2pPr>
      <a:lvl3pPr algn="ctr" defTabSz="896213" rtl="0" eaLnBrk="0" fontAlgn="base" hangingPunct="0">
        <a:spcBef>
          <a:spcPct val="0"/>
        </a:spcBef>
        <a:spcAft>
          <a:spcPct val="0"/>
        </a:spcAft>
        <a:defRPr sz="4400">
          <a:solidFill>
            <a:schemeClr val="tx1"/>
          </a:solidFill>
          <a:latin typeface="Calibri" pitchFamily="34" charset="0"/>
        </a:defRPr>
      </a:lvl3pPr>
      <a:lvl4pPr algn="ctr" defTabSz="896213" rtl="0" eaLnBrk="0" fontAlgn="base" hangingPunct="0">
        <a:spcBef>
          <a:spcPct val="0"/>
        </a:spcBef>
        <a:spcAft>
          <a:spcPct val="0"/>
        </a:spcAft>
        <a:defRPr sz="4400">
          <a:solidFill>
            <a:schemeClr val="tx1"/>
          </a:solidFill>
          <a:latin typeface="Calibri" pitchFamily="34" charset="0"/>
        </a:defRPr>
      </a:lvl4pPr>
      <a:lvl5pPr algn="ctr" defTabSz="896213" rtl="0" eaLnBrk="0" fontAlgn="base" hangingPunct="0">
        <a:spcBef>
          <a:spcPct val="0"/>
        </a:spcBef>
        <a:spcAft>
          <a:spcPct val="0"/>
        </a:spcAft>
        <a:defRPr sz="4400">
          <a:solidFill>
            <a:schemeClr val="tx1"/>
          </a:solidFill>
          <a:latin typeface="Calibri" pitchFamily="34" charset="0"/>
        </a:defRPr>
      </a:lvl5pPr>
      <a:lvl6pPr marL="424528" algn="ctr" defTabSz="896213" rtl="0" fontAlgn="base">
        <a:spcBef>
          <a:spcPct val="0"/>
        </a:spcBef>
        <a:spcAft>
          <a:spcPct val="0"/>
        </a:spcAft>
        <a:defRPr sz="4400">
          <a:solidFill>
            <a:schemeClr val="tx1"/>
          </a:solidFill>
          <a:latin typeface="Calibri" pitchFamily="34" charset="0"/>
        </a:defRPr>
      </a:lvl6pPr>
      <a:lvl7pPr marL="849046" algn="ctr" defTabSz="896213" rtl="0" fontAlgn="base">
        <a:spcBef>
          <a:spcPct val="0"/>
        </a:spcBef>
        <a:spcAft>
          <a:spcPct val="0"/>
        </a:spcAft>
        <a:defRPr sz="4400">
          <a:solidFill>
            <a:schemeClr val="tx1"/>
          </a:solidFill>
          <a:latin typeface="Calibri" pitchFamily="34" charset="0"/>
        </a:defRPr>
      </a:lvl7pPr>
      <a:lvl8pPr marL="1273574" algn="ctr" defTabSz="896213" rtl="0" fontAlgn="base">
        <a:spcBef>
          <a:spcPct val="0"/>
        </a:spcBef>
        <a:spcAft>
          <a:spcPct val="0"/>
        </a:spcAft>
        <a:defRPr sz="4400">
          <a:solidFill>
            <a:schemeClr val="tx1"/>
          </a:solidFill>
          <a:latin typeface="Calibri" pitchFamily="34" charset="0"/>
        </a:defRPr>
      </a:lvl8pPr>
      <a:lvl9pPr marL="1698093" algn="ctr" defTabSz="896213" rtl="0" fontAlgn="base">
        <a:spcBef>
          <a:spcPct val="0"/>
        </a:spcBef>
        <a:spcAft>
          <a:spcPct val="0"/>
        </a:spcAft>
        <a:defRPr sz="4400">
          <a:solidFill>
            <a:schemeClr val="tx1"/>
          </a:solidFill>
          <a:latin typeface="Calibri" pitchFamily="34" charset="0"/>
        </a:defRPr>
      </a:lvl9pPr>
    </p:titleStyle>
    <p:bodyStyle>
      <a:lvl1pPr marL="336080" indent="-336080" algn="l" defTabSz="896213"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28177" indent="-280068" algn="l" defTabSz="896213"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21739" indent="-224061" algn="l" defTabSz="896213"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569895" indent="-224061" algn="l" defTabSz="896213"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17954" indent="-224061" algn="l" defTabSz="896213"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467882"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16583"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65301"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14004"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897413" rtl="0" eaLnBrk="1" latinLnBrk="0" hangingPunct="1">
        <a:defRPr sz="1800" kern="1200">
          <a:solidFill>
            <a:schemeClr val="tx1"/>
          </a:solidFill>
          <a:latin typeface="+mn-lt"/>
          <a:ea typeface="+mn-ea"/>
          <a:cs typeface="+mn-cs"/>
        </a:defRPr>
      </a:lvl1pPr>
      <a:lvl2pPr marL="448707" algn="l" defTabSz="897413" rtl="0" eaLnBrk="1" latinLnBrk="0" hangingPunct="1">
        <a:defRPr sz="1800" kern="1200">
          <a:solidFill>
            <a:schemeClr val="tx1"/>
          </a:solidFill>
          <a:latin typeface="+mn-lt"/>
          <a:ea typeface="+mn-ea"/>
          <a:cs typeface="+mn-cs"/>
        </a:defRPr>
      </a:lvl2pPr>
      <a:lvl3pPr marL="897413" algn="l" defTabSz="897413" rtl="0" eaLnBrk="1" latinLnBrk="0" hangingPunct="1">
        <a:defRPr sz="1800" kern="1200">
          <a:solidFill>
            <a:schemeClr val="tx1"/>
          </a:solidFill>
          <a:latin typeface="+mn-lt"/>
          <a:ea typeface="+mn-ea"/>
          <a:cs typeface="+mn-cs"/>
        </a:defRPr>
      </a:lvl3pPr>
      <a:lvl4pPr marL="1346098" algn="l" defTabSz="897413" rtl="0" eaLnBrk="1" latinLnBrk="0" hangingPunct="1">
        <a:defRPr sz="1800" kern="1200">
          <a:solidFill>
            <a:schemeClr val="tx1"/>
          </a:solidFill>
          <a:latin typeface="+mn-lt"/>
          <a:ea typeface="+mn-ea"/>
          <a:cs typeface="+mn-cs"/>
        </a:defRPr>
      </a:lvl4pPr>
      <a:lvl5pPr marL="1794834" algn="l" defTabSz="897413" rtl="0" eaLnBrk="1" latinLnBrk="0" hangingPunct="1">
        <a:defRPr sz="1800" kern="1200">
          <a:solidFill>
            <a:schemeClr val="tx1"/>
          </a:solidFill>
          <a:latin typeface="+mn-lt"/>
          <a:ea typeface="+mn-ea"/>
          <a:cs typeface="+mn-cs"/>
        </a:defRPr>
      </a:lvl5pPr>
      <a:lvl6pPr marL="2243529" algn="l" defTabSz="897413" rtl="0" eaLnBrk="1" latinLnBrk="0" hangingPunct="1">
        <a:defRPr sz="1800" kern="1200">
          <a:solidFill>
            <a:schemeClr val="tx1"/>
          </a:solidFill>
          <a:latin typeface="+mn-lt"/>
          <a:ea typeface="+mn-ea"/>
          <a:cs typeface="+mn-cs"/>
        </a:defRPr>
      </a:lvl6pPr>
      <a:lvl7pPr marL="2692228" algn="l" defTabSz="897413" rtl="0" eaLnBrk="1" latinLnBrk="0" hangingPunct="1">
        <a:defRPr sz="1800" kern="1200">
          <a:solidFill>
            <a:schemeClr val="tx1"/>
          </a:solidFill>
          <a:latin typeface="+mn-lt"/>
          <a:ea typeface="+mn-ea"/>
          <a:cs typeface="+mn-cs"/>
        </a:defRPr>
      </a:lvl7pPr>
      <a:lvl8pPr marL="3140964" algn="l" defTabSz="897413" rtl="0" eaLnBrk="1" latinLnBrk="0" hangingPunct="1">
        <a:defRPr sz="1800" kern="1200">
          <a:solidFill>
            <a:schemeClr val="tx1"/>
          </a:solidFill>
          <a:latin typeface="+mn-lt"/>
          <a:ea typeface="+mn-ea"/>
          <a:cs typeface="+mn-cs"/>
        </a:defRPr>
      </a:lvl8pPr>
      <a:lvl9pPr marL="3589651" algn="l" defTabSz="89741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6605" y="275333"/>
            <a:ext cx="8230810" cy="1143000"/>
          </a:xfrm>
          <a:prstGeom prst="rect">
            <a:avLst/>
          </a:prstGeom>
          <a:noFill/>
          <a:ln w="9525">
            <a:noFill/>
            <a:miter lim="800000"/>
            <a:headEnd/>
            <a:tailEnd/>
          </a:ln>
        </p:spPr>
        <p:txBody>
          <a:bodyPr vert="horz" wrap="square" lIns="89740" tIns="44875" rIns="89740" bIns="44875"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6605" y="1600078"/>
            <a:ext cx="8230810" cy="4525863"/>
          </a:xfrm>
          <a:prstGeom prst="rect">
            <a:avLst/>
          </a:prstGeom>
          <a:noFill/>
          <a:ln w="9525">
            <a:noFill/>
            <a:miter lim="800000"/>
            <a:headEnd/>
            <a:tailEnd/>
          </a:ln>
        </p:spPr>
        <p:txBody>
          <a:bodyPr vert="horz" wrap="square" lIns="89740" tIns="44875" rIns="89740" bIns="4487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6605" y="6356450"/>
            <a:ext cx="2134810" cy="364628"/>
          </a:xfrm>
          <a:prstGeom prst="rect">
            <a:avLst/>
          </a:prstGeom>
        </p:spPr>
        <p:txBody>
          <a:bodyPr vert="horz" wrap="square" lIns="89740" tIns="44875" rIns="89740" bIns="44875" numCol="1" anchor="ctr" anchorCtr="0" compatLnSpc="1">
            <a:prstTxWarp prst="textNoShape">
              <a:avLst/>
            </a:prstTxWarp>
          </a:bodyPr>
          <a:lstStyle>
            <a:lvl1pPr algn="l">
              <a:defRPr sz="1200">
                <a:solidFill>
                  <a:srgbClr val="898989"/>
                </a:solidFill>
                <a:latin typeface="Calibri" pitchFamily="34" charset="0"/>
                <a:ea typeface="ヒラギノ明朝 ProN W3" charset="0"/>
                <a:cs typeface="ヒラギノ明朝 ProN W3" charset="0"/>
                <a:sym typeface="Palatino" charset="0"/>
              </a:defRPr>
            </a:lvl1pPr>
          </a:lstStyle>
          <a:p>
            <a:pPr>
              <a:defRPr/>
            </a:pPr>
            <a:endParaRPr lang="en-US" dirty="0"/>
          </a:p>
        </p:txBody>
      </p:sp>
      <p:sp>
        <p:nvSpPr>
          <p:cNvPr id="5" name="Footer Placeholder 4"/>
          <p:cNvSpPr>
            <a:spLocks noGrp="1"/>
          </p:cNvSpPr>
          <p:nvPr>
            <p:ph type="ftr" sz="quarter" idx="3"/>
          </p:nvPr>
        </p:nvSpPr>
        <p:spPr>
          <a:xfrm>
            <a:off x="3123605" y="6356450"/>
            <a:ext cx="2896810" cy="364628"/>
          </a:xfrm>
          <a:prstGeom prst="rect">
            <a:avLst/>
          </a:prstGeom>
        </p:spPr>
        <p:txBody>
          <a:bodyPr vert="horz" wrap="square" lIns="89740" tIns="44875" rIns="89740" bIns="44875" numCol="1" anchor="ctr" anchorCtr="0" compatLnSpc="1">
            <a:prstTxWarp prst="textNoShape">
              <a:avLst/>
            </a:prstTxWarp>
          </a:bodyPr>
          <a:lstStyle>
            <a:lvl1pPr algn="ctr">
              <a:defRPr sz="1200">
                <a:solidFill>
                  <a:srgbClr val="898989"/>
                </a:solidFill>
                <a:latin typeface="Calibri" pitchFamily="34" charset="0"/>
                <a:ea typeface="ヒラギノ明朝 ProN W3" charset="0"/>
                <a:cs typeface="ヒラギノ明朝 ProN W3" charset="0"/>
                <a:sym typeface="Palatino" charset="0"/>
              </a:defRPr>
            </a:lvl1pPr>
          </a:lstStyle>
          <a:p>
            <a:pPr>
              <a:defRPr/>
            </a:pPr>
            <a:endParaRPr lang="en-US" dirty="0"/>
          </a:p>
        </p:txBody>
      </p:sp>
      <p:sp>
        <p:nvSpPr>
          <p:cNvPr id="6" name="Slide Number Placeholder 5"/>
          <p:cNvSpPr>
            <a:spLocks noGrp="1"/>
          </p:cNvSpPr>
          <p:nvPr>
            <p:ph type="sldNum" sz="quarter" idx="4"/>
          </p:nvPr>
        </p:nvSpPr>
        <p:spPr>
          <a:xfrm>
            <a:off x="6552605" y="6356450"/>
            <a:ext cx="2134810" cy="364628"/>
          </a:xfrm>
          <a:prstGeom prst="rect">
            <a:avLst/>
          </a:prstGeom>
        </p:spPr>
        <p:txBody>
          <a:bodyPr vert="horz" wrap="square" lIns="89740" tIns="44875" rIns="89740" bIns="44875" numCol="1" anchor="ctr" anchorCtr="0" compatLnSpc="1">
            <a:prstTxWarp prst="textNoShape">
              <a:avLst/>
            </a:prstTxWarp>
          </a:bodyPr>
          <a:lstStyle>
            <a:lvl1pPr algn="r">
              <a:defRPr sz="1200">
                <a:solidFill>
                  <a:srgbClr val="898989"/>
                </a:solidFill>
                <a:latin typeface="Calibri" pitchFamily="34" charset="0"/>
                <a:ea typeface="ヒラギノ明朝 ProN W3" charset="0"/>
                <a:cs typeface="ヒラギノ明朝 ProN W3" charset="0"/>
                <a:sym typeface="Palatino" charset="0"/>
              </a:defRPr>
            </a:lvl1pPr>
          </a:lstStyle>
          <a:p>
            <a:pPr>
              <a:defRPr/>
            </a:pPr>
            <a:fld id="{0634B967-0ABE-4556-9068-52CA3136EAF2}" type="slidenum">
              <a:rPr lang="en-US"/>
              <a:pPr>
                <a:defRPr/>
              </a:pPr>
              <a:t>‹#›</a:t>
            </a:fld>
            <a:endParaRPr lang="en-US" dirty="0"/>
          </a:p>
        </p:txBody>
      </p:sp>
    </p:spTree>
    <p:extLst>
      <p:ext uri="{BB962C8B-B14F-4D97-AF65-F5344CB8AC3E}">
        <p14:creationId xmlns:p14="http://schemas.microsoft.com/office/powerpoint/2010/main" val="326460402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Lst>
  <p:hf hdr="0" ftr="0" dt="0"/>
  <p:txStyles>
    <p:titleStyle>
      <a:lvl1pPr algn="ctr" defTabSz="896213" rtl="0" eaLnBrk="0" fontAlgn="base" hangingPunct="0">
        <a:spcBef>
          <a:spcPct val="0"/>
        </a:spcBef>
        <a:spcAft>
          <a:spcPct val="0"/>
        </a:spcAft>
        <a:defRPr sz="4400" kern="1200">
          <a:solidFill>
            <a:schemeClr val="tx1"/>
          </a:solidFill>
          <a:latin typeface="+mj-lt"/>
          <a:ea typeface="+mj-ea"/>
          <a:cs typeface="+mj-cs"/>
        </a:defRPr>
      </a:lvl1pPr>
      <a:lvl2pPr algn="ctr" defTabSz="896213" rtl="0" eaLnBrk="0" fontAlgn="base" hangingPunct="0">
        <a:spcBef>
          <a:spcPct val="0"/>
        </a:spcBef>
        <a:spcAft>
          <a:spcPct val="0"/>
        </a:spcAft>
        <a:defRPr sz="4400">
          <a:solidFill>
            <a:schemeClr val="tx1"/>
          </a:solidFill>
          <a:latin typeface="Calibri" pitchFamily="34" charset="0"/>
        </a:defRPr>
      </a:lvl2pPr>
      <a:lvl3pPr algn="ctr" defTabSz="896213" rtl="0" eaLnBrk="0" fontAlgn="base" hangingPunct="0">
        <a:spcBef>
          <a:spcPct val="0"/>
        </a:spcBef>
        <a:spcAft>
          <a:spcPct val="0"/>
        </a:spcAft>
        <a:defRPr sz="4400">
          <a:solidFill>
            <a:schemeClr val="tx1"/>
          </a:solidFill>
          <a:latin typeface="Calibri" pitchFamily="34" charset="0"/>
        </a:defRPr>
      </a:lvl3pPr>
      <a:lvl4pPr algn="ctr" defTabSz="896213" rtl="0" eaLnBrk="0" fontAlgn="base" hangingPunct="0">
        <a:spcBef>
          <a:spcPct val="0"/>
        </a:spcBef>
        <a:spcAft>
          <a:spcPct val="0"/>
        </a:spcAft>
        <a:defRPr sz="4400">
          <a:solidFill>
            <a:schemeClr val="tx1"/>
          </a:solidFill>
          <a:latin typeface="Calibri" pitchFamily="34" charset="0"/>
        </a:defRPr>
      </a:lvl4pPr>
      <a:lvl5pPr algn="ctr" defTabSz="896213" rtl="0" eaLnBrk="0" fontAlgn="base" hangingPunct="0">
        <a:spcBef>
          <a:spcPct val="0"/>
        </a:spcBef>
        <a:spcAft>
          <a:spcPct val="0"/>
        </a:spcAft>
        <a:defRPr sz="4400">
          <a:solidFill>
            <a:schemeClr val="tx1"/>
          </a:solidFill>
          <a:latin typeface="Calibri" pitchFamily="34" charset="0"/>
        </a:defRPr>
      </a:lvl5pPr>
      <a:lvl6pPr marL="424528" algn="ctr" defTabSz="896213" rtl="0" fontAlgn="base">
        <a:spcBef>
          <a:spcPct val="0"/>
        </a:spcBef>
        <a:spcAft>
          <a:spcPct val="0"/>
        </a:spcAft>
        <a:defRPr sz="4400">
          <a:solidFill>
            <a:schemeClr val="tx1"/>
          </a:solidFill>
          <a:latin typeface="Calibri" pitchFamily="34" charset="0"/>
        </a:defRPr>
      </a:lvl6pPr>
      <a:lvl7pPr marL="849046" algn="ctr" defTabSz="896213" rtl="0" fontAlgn="base">
        <a:spcBef>
          <a:spcPct val="0"/>
        </a:spcBef>
        <a:spcAft>
          <a:spcPct val="0"/>
        </a:spcAft>
        <a:defRPr sz="4400">
          <a:solidFill>
            <a:schemeClr val="tx1"/>
          </a:solidFill>
          <a:latin typeface="Calibri" pitchFamily="34" charset="0"/>
        </a:defRPr>
      </a:lvl7pPr>
      <a:lvl8pPr marL="1273574" algn="ctr" defTabSz="896213" rtl="0" fontAlgn="base">
        <a:spcBef>
          <a:spcPct val="0"/>
        </a:spcBef>
        <a:spcAft>
          <a:spcPct val="0"/>
        </a:spcAft>
        <a:defRPr sz="4400">
          <a:solidFill>
            <a:schemeClr val="tx1"/>
          </a:solidFill>
          <a:latin typeface="Calibri" pitchFamily="34" charset="0"/>
        </a:defRPr>
      </a:lvl8pPr>
      <a:lvl9pPr marL="1698093" algn="ctr" defTabSz="896213" rtl="0" fontAlgn="base">
        <a:spcBef>
          <a:spcPct val="0"/>
        </a:spcBef>
        <a:spcAft>
          <a:spcPct val="0"/>
        </a:spcAft>
        <a:defRPr sz="4400">
          <a:solidFill>
            <a:schemeClr val="tx1"/>
          </a:solidFill>
          <a:latin typeface="Calibri" pitchFamily="34" charset="0"/>
        </a:defRPr>
      </a:lvl9pPr>
    </p:titleStyle>
    <p:bodyStyle>
      <a:lvl1pPr marL="336080" indent="-336080" algn="l" defTabSz="896213"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28177" indent="-280068" algn="l" defTabSz="896213"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21739" indent="-224061" algn="l" defTabSz="896213"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569895" indent="-224061" algn="l" defTabSz="896213"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17954" indent="-224061" algn="l" defTabSz="896213"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467882"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16583"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65301"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14004" indent="-224361" algn="l" defTabSz="89741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897413" rtl="0" eaLnBrk="1" latinLnBrk="0" hangingPunct="1">
        <a:defRPr sz="1800" kern="1200">
          <a:solidFill>
            <a:schemeClr val="tx1"/>
          </a:solidFill>
          <a:latin typeface="+mn-lt"/>
          <a:ea typeface="+mn-ea"/>
          <a:cs typeface="+mn-cs"/>
        </a:defRPr>
      </a:lvl1pPr>
      <a:lvl2pPr marL="448707" algn="l" defTabSz="897413" rtl="0" eaLnBrk="1" latinLnBrk="0" hangingPunct="1">
        <a:defRPr sz="1800" kern="1200">
          <a:solidFill>
            <a:schemeClr val="tx1"/>
          </a:solidFill>
          <a:latin typeface="+mn-lt"/>
          <a:ea typeface="+mn-ea"/>
          <a:cs typeface="+mn-cs"/>
        </a:defRPr>
      </a:lvl2pPr>
      <a:lvl3pPr marL="897413" algn="l" defTabSz="897413" rtl="0" eaLnBrk="1" latinLnBrk="0" hangingPunct="1">
        <a:defRPr sz="1800" kern="1200">
          <a:solidFill>
            <a:schemeClr val="tx1"/>
          </a:solidFill>
          <a:latin typeface="+mn-lt"/>
          <a:ea typeface="+mn-ea"/>
          <a:cs typeface="+mn-cs"/>
        </a:defRPr>
      </a:lvl3pPr>
      <a:lvl4pPr marL="1346098" algn="l" defTabSz="897413" rtl="0" eaLnBrk="1" latinLnBrk="0" hangingPunct="1">
        <a:defRPr sz="1800" kern="1200">
          <a:solidFill>
            <a:schemeClr val="tx1"/>
          </a:solidFill>
          <a:latin typeface="+mn-lt"/>
          <a:ea typeface="+mn-ea"/>
          <a:cs typeface="+mn-cs"/>
        </a:defRPr>
      </a:lvl4pPr>
      <a:lvl5pPr marL="1794834" algn="l" defTabSz="897413" rtl="0" eaLnBrk="1" latinLnBrk="0" hangingPunct="1">
        <a:defRPr sz="1800" kern="1200">
          <a:solidFill>
            <a:schemeClr val="tx1"/>
          </a:solidFill>
          <a:latin typeface="+mn-lt"/>
          <a:ea typeface="+mn-ea"/>
          <a:cs typeface="+mn-cs"/>
        </a:defRPr>
      </a:lvl5pPr>
      <a:lvl6pPr marL="2243529" algn="l" defTabSz="897413" rtl="0" eaLnBrk="1" latinLnBrk="0" hangingPunct="1">
        <a:defRPr sz="1800" kern="1200">
          <a:solidFill>
            <a:schemeClr val="tx1"/>
          </a:solidFill>
          <a:latin typeface="+mn-lt"/>
          <a:ea typeface="+mn-ea"/>
          <a:cs typeface="+mn-cs"/>
        </a:defRPr>
      </a:lvl6pPr>
      <a:lvl7pPr marL="2692228" algn="l" defTabSz="897413" rtl="0" eaLnBrk="1" latinLnBrk="0" hangingPunct="1">
        <a:defRPr sz="1800" kern="1200">
          <a:solidFill>
            <a:schemeClr val="tx1"/>
          </a:solidFill>
          <a:latin typeface="+mn-lt"/>
          <a:ea typeface="+mn-ea"/>
          <a:cs typeface="+mn-cs"/>
        </a:defRPr>
      </a:lvl7pPr>
      <a:lvl8pPr marL="3140964" algn="l" defTabSz="897413" rtl="0" eaLnBrk="1" latinLnBrk="0" hangingPunct="1">
        <a:defRPr sz="1800" kern="1200">
          <a:solidFill>
            <a:schemeClr val="tx1"/>
          </a:solidFill>
          <a:latin typeface="+mn-lt"/>
          <a:ea typeface="+mn-ea"/>
          <a:cs typeface="+mn-cs"/>
        </a:defRPr>
      </a:lvl8pPr>
      <a:lvl9pPr marL="3589651" algn="l" defTabSz="89741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descr="BG-title.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240297891"/>
      </p:ext>
    </p:extLst>
  </p:cSld>
  <p:clrMap bg1="lt1" tx1="dk1" bg2="lt2" tx2="dk2" accent1="accent1" accent2="accent2" accent3="accent3" accent4="accent4" accent5="accent5" accent6="accent6" hlink="hlink" folHlink="folHlink"/>
  <p:sldLayoutIdLst>
    <p:sldLayoutId id="2147483756"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CCFD21-1BF5-4B92-A9A3-3ED60589DF8D}" type="slidenum">
              <a:rPr lang="en-US" smtClean="0"/>
              <a:t>‹#›</a:t>
            </a:fld>
            <a:endParaRPr lang="en-US"/>
          </a:p>
        </p:txBody>
      </p:sp>
    </p:spTree>
    <p:extLst>
      <p:ext uri="{BB962C8B-B14F-4D97-AF65-F5344CB8AC3E}">
        <p14:creationId xmlns:p14="http://schemas.microsoft.com/office/powerpoint/2010/main" val="1790083236"/>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5"/>
          <p:cNvPicPr>
            <a:picLocks noChangeAspect="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327775" y="0"/>
            <a:ext cx="28194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6" name="Text Placeholder 2"/>
          <p:cNvSpPr>
            <a:spLocks noGrp="1"/>
          </p:cNvSpPr>
          <p:nvPr>
            <p:ph type="body" idx="1"/>
          </p:nvPr>
        </p:nvSpPr>
        <p:spPr bwMode="auto">
          <a:xfrm>
            <a:off x="457200" y="914400"/>
            <a:ext cx="8229600" cy="5211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p>
            <a:pPr lvl="0"/>
            <a:r>
              <a:rPr lang="en-US" dirty="0"/>
              <a:t>Bullet is Wingdings 2:161 (100%); before paragraph spacing of 13.44 </a:t>
            </a:r>
            <a:r>
              <a:rPr lang="en-US" dirty="0" err="1"/>
              <a:t>pt</a:t>
            </a:r>
            <a:endParaRPr lang="en-US" dirty="0"/>
          </a:p>
          <a:p>
            <a:pPr lvl="1"/>
            <a:r>
              <a:rPr lang="en-US" dirty="0"/>
              <a:t>Dash: dash point is 100% en-dash, before paragraph spacing of 5.76 </a:t>
            </a:r>
            <a:r>
              <a:rPr lang="en-US" dirty="0" err="1"/>
              <a:t>pt</a:t>
            </a:r>
            <a:endParaRPr lang="en-US" dirty="0"/>
          </a:p>
          <a:p>
            <a:pPr lvl="2"/>
            <a:r>
              <a:rPr lang="en-US" dirty="0" err="1"/>
              <a:t>Subbullet</a:t>
            </a:r>
            <a:r>
              <a:rPr lang="en-US" dirty="0"/>
              <a:t> is 100% bullet, before paragraph spacing of 4.8 </a:t>
            </a:r>
            <a:r>
              <a:rPr lang="en-US" dirty="0" err="1"/>
              <a:t>pt</a:t>
            </a:r>
            <a:endParaRPr lang="en-US" dirty="0"/>
          </a:p>
          <a:p>
            <a:pPr lvl="0"/>
            <a:endParaRPr lang="en-US" dirty="0"/>
          </a:p>
        </p:txBody>
      </p:sp>
      <p:sp>
        <p:nvSpPr>
          <p:cNvPr id="1028" name="Title Placeholder 1"/>
          <p:cNvSpPr>
            <a:spLocks noGrp="1"/>
          </p:cNvSpPr>
          <p:nvPr>
            <p:ph type="title"/>
          </p:nvPr>
        </p:nvSpPr>
        <p:spPr bwMode="auto">
          <a:xfrm>
            <a:off x="0" y="152400"/>
            <a:ext cx="9144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2" name="Slide Number Placeholder 1"/>
          <p:cNvSpPr>
            <a:spLocks noGrp="1"/>
          </p:cNvSpPr>
          <p:nvPr>
            <p:ph type="sldNum" sz="quarter" idx="4"/>
          </p:nvPr>
        </p:nvSpPr>
        <p:spPr>
          <a:xfrm>
            <a:off x="3505200" y="6356350"/>
            <a:ext cx="2133600" cy="365125"/>
          </a:xfrm>
          <a:prstGeom prst="rect">
            <a:avLst/>
          </a:prstGeom>
        </p:spPr>
        <p:txBody>
          <a:bodyPr vert="horz" lIns="91440" tIns="45720" rIns="91440" bIns="45720" rtlCol="0" anchor="ctr"/>
          <a:lstStyle>
            <a:lvl1pPr algn="ctr">
              <a:defRPr sz="1100">
                <a:solidFill>
                  <a:srgbClr val="949C9D"/>
                </a:solidFill>
              </a:defRPr>
            </a:lvl1pPr>
          </a:lstStyle>
          <a:p>
            <a:fld id="{7209025A-EA80-164B-A95B-D8212A632042}" type="slidenum">
              <a:rPr lang="en-US" smtClean="0"/>
              <a:pPr/>
              <a:t>‹#›</a:t>
            </a:fld>
            <a:endParaRPr lang="en-US" dirty="0"/>
          </a:p>
        </p:txBody>
      </p:sp>
    </p:spTree>
    <p:extLst>
      <p:ext uri="{BB962C8B-B14F-4D97-AF65-F5344CB8AC3E}">
        <p14:creationId xmlns:p14="http://schemas.microsoft.com/office/powerpoint/2010/main" val="1522677139"/>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Lst>
  <p:hf hdr="0" ftr="0" dt="0"/>
  <p:txStyles>
    <p:titleStyle>
      <a:lvl1pPr algn="ctr" rtl="0" eaLnBrk="1" fontAlgn="base" hangingPunct="1">
        <a:spcBef>
          <a:spcPct val="0"/>
        </a:spcBef>
        <a:spcAft>
          <a:spcPct val="0"/>
        </a:spcAft>
        <a:defRPr lang="en-US" sz="3200" b="1" kern="1200" dirty="0">
          <a:solidFill>
            <a:srgbClr val="1E5883"/>
          </a:solidFill>
          <a:latin typeface="Tw Cen MT"/>
          <a:ea typeface="+mj-ea"/>
          <a:cs typeface="Tw Cen MT"/>
        </a:defRPr>
      </a:lvl1pPr>
      <a:lvl2pPr algn="l" rtl="0" eaLnBrk="1" fontAlgn="base" hangingPunct="1">
        <a:spcBef>
          <a:spcPct val="0"/>
        </a:spcBef>
        <a:spcAft>
          <a:spcPct val="0"/>
        </a:spcAft>
        <a:defRPr sz="2500" b="1">
          <a:solidFill>
            <a:srgbClr val="1E5883"/>
          </a:solidFill>
          <a:latin typeface="Arial" charset="0"/>
          <a:cs typeface="Arial" charset="0"/>
        </a:defRPr>
      </a:lvl2pPr>
      <a:lvl3pPr algn="l" rtl="0" eaLnBrk="1" fontAlgn="base" hangingPunct="1">
        <a:spcBef>
          <a:spcPct val="0"/>
        </a:spcBef>
        <a:spcAft>
          <a:spcPct val="0"/>
        </a:spcAft>
        <a:defRPr sz="2500" b="1">
          <a:solidFill>
            <a:srgbClr val="1E5883"/>
          </a:solidFill>
          <a:latin typeface="Arial" charset="0"/>
          <a:cs typeface="Arial" charset="0"/>
        </a:defRPr>
      </a:lvl3pPr>
      <a:lvl4pPr algn="l" rtl="0" eaLnBrk="1" fontAlgn="base" hangingPunct="1">
        <a:spcBef>
          <a:spcPct val="0"/>
        </a:spcBef>
        <a:spcAft>
          <a:spcPct val="0"/>
        </a:spcAft>
        <a:defRPr sz="2500" b="1">
          <a:solidFill>
            <a:srgbClr val="1E5883"/>
          </a:solidFill>
          <a:latin typeface="Arial" charset="0"/>
          <a:cs typeface="Arial" charset="0"/>
        </a:defRPr>
      </a:lvl4pPr>
      <a:lvl5pPr algn="l" rtl="0" eaLnBrk="1" fontAlgn="base" hangingPunct="1">
        <a:spcBef>
          <a:spcPct val="0"/>
        </a:spcBef>
        <a:spcAft>
          <a:spcPct val="0"/>
        </a:spcAft>
        <a:defRPr sz="2500" b="1">
          <a:solidFill>
            <a:srgbClr val="1E5883"/>
          </a:solidFill>
          <a:latin typeface="Arial" charset="0"/>
          <a:cs typeface="Arial" charset="0"/>
        </a:defRPr>
      </a:lvl5pPr>
      <a:lvl6pPr marL="457200" algn="l" rtl="0" eaLnBrk="1" fontAlgn="base" hangingPunct="1">
        <a:spcBef>
          <a:spcPct val="0"/>
        </a:spcBef>
        <a:spcAft>
          <a:spcPct val="0"/>
        </a:spcAft>
        <a:defRPr sz="3200" b="1">
          <a:solidFill>
            <a:schemeClr val="tx1"/>
          </a:solidFill>
          <a:latin typeface="Arial" charset="0"/>
          <a:cs typeface="Arial" charset="0"/>
        </a:defRPr>
      </a:lvl6pPr>
      <a:lvl7pPr marL="914400" algn="l" rtl="0" eaLnBrk="1" fontAlgn="base" hangingPunct="1">
        <a:spcBef>
          <a:spcPct val="0"/>
        </a:spcBef>
        <a:spcAft>
          <a:spcPct val="0"/>
        </a:spcAft>
        <a:defRPr sz="3200" b="1">
          <a:solidFill>
            <a:schemeClr val="tx1"/>
          </a:solidFill>
          <a:latin typeface="Arial" charset="0"/>
          <a:cs typeface="Arial" charset="0"/>
        </a:defRPr>
      </a:lvl7pPr>
      <a:lvl8pPr marL="1371600" algn="l" rtl="0" eaLnBrk="1" fontAlgn="base" hangingPunct="1">
        <a:spcBef>
          <a:spcPct val="0"/>
        </a:spcBef>
        <a:spcAft>
          <a:spcPct val="0"/>
        </a:spcAft>
        <a:defRPr sz="3200" b="1">
          <a:solidFill>
            <a:schemeClr val="tx1"/>
          </a:solidFill>
          <a:latin typeface="Arial" charset="0"/>
          <a:cs typeface="Arial" charset="0"/>
        </a:defRPr>
      </a:lvl8pPr>
      <a:lvl9pPr marL="1828800" algn="l" rtl="0" eaLnBrk="1" fontAlgn="base" hangingPunct="1">
        <a:spcBef>
          <a:spcPct val="0"/>
        </a:spcBef>
        <a:spcAft>
          <a:spcPct val="0"/>
        </a:spcAft>
        <a:defRPr sz="3200" b="1">
          <a:solidFill>
            <a:schemeClr val="tx1"/>
          </a:solidFill>
          <a:latin typeface="Arial" charset="0"/>
          <a:cs typeface="Arial" charset="0"/>
        </a:defRPr>
      </a:lvl9pPr>
    </p:titleStyle>
    <p:bodyStyle>
      <a:lvl1pPr marL="342900" indent="-342900" algn="l" rtl="0" eaLnBrk="1" fontAlgn="base" hangingPunct="1">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1pPr>
      <a:lvl2pPr marL="742950" indent="-285750" algn="l" rtl="0" eaLnBrk="1" fontAlgn="base" hangingPunct="1">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2pPr>
      <a:lvl3pPr marL="1143000" indent="-228600" algn="l" rtl="0" eaLnBrk="1" fontAlgn="base" hangingPunct="1">
        <a:spcBef>
          <a:spcPct val="20000"/>
        </a:spcBef>
        <a:spcAft>
          <a:spcPct val="0"/>
        </a:spcAft>
        <a:buFont typeface="Arial" pitchFamily="34" charset="0"/>
        <a:buChar char="•"/>
        <a:defRPr sz="1600" kern="1200">
          <a:solidFill>
            <a:srgbClr val="686868"/>
          </a:solidFill>
          <a:latin typeface="Arial" pitchFamily="34" charset="0"/>
          <a:ea typeface="+mn-ea"/>
          <a:cs typeface="Arial" pitchFamily="34" charset="0"/>
        </a:defRPr>
      </a:lvl3pPr>
      <a:lvl4pPr marL="1600200" indent="-228600" algn="l" rtl="0" eaLnBrk="1" fontAlgn="base" hangingPunct="1">
        <a:spcBef>
          <a:spcPct val="20000"/>
        </a:spcBef>
        <a:spcAft>
          <a:spcPct val="0"/>
        </a:spcAft>
        <a:buFont typeface="Arial" pitchFamily="34" charset="0"/>
        <a:defRPr sz="2000" kern="1200">
          <a:solidFill>
            <a:schemeClr val="tx1"/>
          </a:solidFill>
          <a:latin typeface="+mn-lt"/>
          <a:ea typeface="+mn-ea"/>
          <a:cs typeface="Arial" charset="0"/>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n-ea"/>
          <a:cs typeface="Arial"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FOOTER.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11961"/>
          <a:stretch/>
        </p:blipFill>
        <p:spPr>
          <a:xfrm>
            <a:off x="10167" y="152400"/>
            <a:ext cx="9123667" cy="533400"/>
          </a:xfrm>
          <a:prstGeom prst="rect">
            <a:avLst/>
          </a:prstGeom>
        </p:spPr>
      </p:pic>
    </p:spTree>
    <p:extLst>
      <p:ext uri="{BB962C8B-B14F-4D97-AF65-F5344CB8AC3E}">
        <p14:creationId xmlns:p14="http://schemas.microsoft.com/office/powerpoint/2010/main" val="3825368565"/>
      </p:ext>
    </p:extLst>
  </p:cSld>
  <p:clrMap bg1="lt1" tx1="dk1" bg2="lt2" tx2="dk2" accent1="accent1" accent2="accent2" accent3="accent3" accent4="accent4" accent5="accent5" accent6="accent6" hlink="hlink" folHlink="folHlink"/>
  <p:sldLayoutIdLst>
    <p:sldLayoutId id="2147483875"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19"/>
          <p:cNvSpPr/>
          <p:nvPr/>
        </p:nvSpPr>
        <p:spPr>
          <a:xfrm>
            <a:off x="0" y="6557114"/>
            <a:ext cx="9144000" cy="309268"/>
          </a:xfrm>
          <a:prstGeom prst="rect">
            <a:avLst/>
          </a:prstGeom>
          <a:solidFill>
            <a:srgbClr val="544496"/>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2" name="TextBox 21"/>
          <p:cNvSpPr txBox="1"/>
          <p:nvPr/>
        </p:nvSpPr>
        <p:spPr>
          <a:xfrm>
            <a:off x="3734" y="6569504"/>
            <a:ext cx="1736013" cy="215444"/>
          </a:xfrm>
          <a:prstGeom prst="rect">
            <a:avLst/>
          </a:prstGeom>
          <a:noFill/>
        </p:spPr>
        <p:txBody>
          <a:bodyPr wrap="square" rtlCol="0">
            <a:spAutoFit/>
          </a:bodyPr>
          <a:lstStyle/>
          <a:p>
            <a:r>
              <a:rPr lang="en-US" sz="800" dirty="0">
                <a:solidFill>
                  <a:prstClr val="white"/>
                </a:solidFill>
                <a:latin typeface="Arial" panose="020B0604020202020204" pitchFamily="34" charset="0"/>
                <a:cs typeface="Arial" panose="020B0604020202020204" pitchFamily="34" charset="0"/>
              </a:rPr>
              <a:t>UNCLASSIFIED</a:t>
            </a:r>
          </a:p>
        </p:txBody>
      </p:sp>
      <p:sp>
        <p:nvSpPr>
          <p:cNvPr id="3" name="TextBox 2"/>
          <p:cNvSpPr txBox="1"/>
          <p:nvPr userDrawn="1"/>
        </p:nvSpPr>
        <p:spPr>
          <a:xfrm>
            <a:off x="8670265" y="6568117"/>
            <a:ext cx="309700" cy="215444"/>
          </a:xfrm>
          <a:prstGeom prst="rect">
            <a:avLst/>
          </a:prstGeom>
          <a:noFill/>
        </p:spPr>
        <p:txBody>
          <a:bodyPr wrap="none" rtlCol="0">
            <a:spAutoFit/>
          </a:bodyPr>
          <a:lstStyle/>
          <a:p>
            <a:fld id="{07CC08AF-CD2F-4FB6-81F8-8A28022920BC}" type="slidenum">
              <a:rPr lang="en-US" sz="800" smtClean="0">
                <a:solidFill>
                  <a:schemeClr val="bg1"/>
                </a:solidFill>
                <a:latin typeface="Arial" panose="020B0604020202020204" pitchFamily="34" charset="0"/>
                <a:cs typeface="Arial" panose="020B0604020202020204" pitchFamily="34" charset="0"/>
              </a:rPr>
              <a:t>‹#›</a:t>
            </a:fld>
            <a:endParaRPr lang="en-US" sz="800" dirty="0">
              <a:solidFill>
                <a:schemeClr val="bg1"/>
              </a:solidFill>
              <a:latin typeface="Arial" panose="020B0604020202020204" pitchFamily="34" charset="0"/>
              <a:cs typeface="Arial" panose="020B0604020202020204" pitchFamily="34" charset="0"/>
            </a:endParaRPr>
          </a:p>
        </p:txBody>
      </p:sp>
      <p:sp>
        <p:nvSpPr>
          <p:cNvPr id="5" name="Title 4"/>
          <p:cNvSpPr txBox="1">
            <a:spLocks/>
          </p:cNvSpPr>
          <p:nvPr userDrawn="1"/>
        </p:nvSpPr>
        <p:spPr>
          <a:xfrm>
            <a:off x="3105427" y="6583464"/>
            <a:ext cx="3121833" cy="260064"/>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100" b="0" dirty="0">
                <a:solidFill>
                  <a:prstClr val="white"/>
                </a:solidFill>
                <a:latin typeface="Franklin Gothic Medium Cond" panose="020B0606030402020204" pitchFamily="34" charset="0"/>
                <a:cs typeface="Franklin Gothic Medium"/>
              </a:rPr>
              <a:t>TRUST IN DISA: MISSION FIRST, PEOPLE ALWAYS!</a:t>
            </a:r>
          </a:p>
        </p:txBody>
      </p:sp>
    </p:spTree>
    <p:extLst>
      <p:ext uri="{BB962C8B-B14F-4D97-AF65-F5344CB8AC3E}">
        <p14:creationId xmlns:p14="http://schemas.microsoft.com/office/powerpoint/2010/main" val="1018619260"/>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14702"/>
            <a:ext cx="3559436" cy="799698"/>
          </a:xfrm>
          <a:prstGeom prst="rect">
            <a:avLst/>
          </a:prstGeom>
        </p:spPr>
      </p:pic>
      <p:pic>
        <p:nvPicPr>
          <p:cNvPr id="4" name="Picture 3" descr="Logo&#10;&#10;Description automatically generated">
            <a:extLst>
              <a:ext uri="{FF2B5EF4-FFF2-40B4-BE49-F238E27FC236}">
                <a16:creationId xmlns:a16="http://schemas.microsoft.com/office/drawing/2014/main" id="{472A0F21-036B-4705-83C0-EE11E2AE54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2069811"/>
            <a:ext cx="9144000" cy="2718378"/>
          </a:xfrm>
          <a:prstGeom prst="rect">
            <a:avLst/>
          </a:prstGeom>
        </p:spPr>
      </p:pic>
    </p:spTree>
    <p:extLst>
      <p:ext uri="{BB962C8B-B14F-4D97-AF65-F5344CB8AC3E}">
        <p14:creationId xmlns:p14="http://schemas.microsoft.com/office/powerpoint/2010/main" val="2922950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EA815-6B27-4156-BD8B-EBE45B477AB6}"/>
              </a:ext>
            </a:extLst>
          </p:cNvPr>
          <p:cNvSpPr>
            <a:spLocks noGrp="1"/>
          </p:cNvSpPr>
          <p:nvPr>
            <p:ph type="title"/>
          </p:nvPr>
        </p:nvSpPr>
        <p:spPr/>
        <p:txBody>
          <a:bodyPr/>
          <a:lstStyle/>
          <a:p>
            <a:r>
              <a:rPr lang="en-US" dirty="0"/>
              <a:t>DODI</a:t>
            </a:r>
          </a:p>
        </p:txBody>
      </p:sp>
      <p:sp>
        <p:nvSpPr>
          <p:cNvPr id="5" name="Slide Number Placeholder 4">
            <a:extLst>
              <a:ext uri="{FF2B5EF4-FFF2-40B4-BE49-F238E27FC236}">
                <a16:creationId xmlns:a16="http://schemas.microsoft.com/office/drawing/2014/main" id="{970BA77F-DAAA-4426-855F-FB3AC476D167}"/>
              </a:ext>
            </a:extLst>
          </p:cNvPr>
          <p:cNvSpPr>
            <a:spLocks noGrp="1"/>
          </p:cNvSpPr>
          <p:nvPr>
            <p:ph type="sldNum" sz="quarter" idx="4"/>
          </p:nvPr>
        </p:nvSpPr>
        <p:spPr/>
        <p:txBody>
          <a:bodyPr/>
          <a:lstStyle/>
          <a:p>
            <a:fld id="{C499C55F-CA5B-44C8-A4A8-BFE5EFFBC94A}" type="slidenum">
              <a:rPr lang="en-US" smtClean="0"/>
              <a:t>10</a:t>
            </a:fld>
            <a:endParaRPr lang="en-US"/>
          </a:p>
        </p:txBody>
      </p:sp>
      <p:sp>
        <p:nvSpPr>
          <p:cNvPr id="3" name="Content Placeholder 2">
            <a:extLst>
              <a:ext uri="{FF2B5EF4-FFF2-40B4-BE49-F238E27FC236}">
                <a16:creationId xmlns:a16="http://schemas.microsoft.com/office/drawing/2014/main" id="{0E216AF5-3CB4-46A1-8EC3-9CA0F0A35A38}"/>
              </a:ext>
            </a:extLst>
          </p:cNvPr>
          <p:cNvSpPr>
            <a:spLocks noGrp="1"/>
          </p:cNvSpPr>
          <p:nvPr>
            <p:ph sz="half" idx="4294967295"/>
          </p:nvPr>
        </p:nvSpPr>
        <p:spPr>
          <a:xfrm>
            <a:off x="381000" y="1253331"/>
            <a:ext cx="3867150" cy="4351338"/>
          </a:xfrm>
          <a:prstGeom prst="rect">
            <a:avLst/>
          </a:prstGeom>
        </p:spPr>
        <p:txBody>
          <a:bodyPr/>
          <a:lstStyle/>
          <a:p>
            <a:r>
              <a:rPr lang="en-US" dirty="0"/>
              <a:t>Mandates NIEM </a:t>
            </a:r>
          </a:p>
          <a:p>
            <a:r>
              <a:rPr lang="en-US" dirty="0"/>
              <a:t>Establish policy</a:t>
            </a:r>
          </a:p>
          <a:p>
            <a:r>
              <a:rPr lang="en-US" dirty="0"/>
              <a:t>Approved by OSD component head  </a:t>
            </a:r>
          </a:p>
        </p:txBody>
      </p:sp>
      <p:sp>
        <p:nvSpPr>
          <p:cNvPr id="4" name="Content Placeholder 3">
            <a:extLst>
              <a:ext uri="{FF2B5EF4-FFF2-40B4-BE49-F238E27FC236}">
                <a16:creationId xmlns:a16="http://schemas.microsoft.com/office/drawing/2014/main" id="{4A69D582-4CA6-4C7F-B09B-726DF6401455}"/>
              </a:ext>
            </a:extLst>
          </p:cNvPr>
          <p:cNvSpPr>
            <a:spLocks noGrp="1"/>
          </p:cNvSpPr>
          <p:nvPr>
            <p:ph sz="half" idx="4294967295"/>
          </p:nvPr>
        </p:nvSpPr>
        <p:spPr>
          <a:xfrm>
            <a:off x="4419600" y="1253331"/>
            <a:ext cx="4114800" cy="4351338"/>
          </a:xfrm>
          <a:prstGeom prst="rect">
            <a:avLst/>
          </a:prstGeom>
        </p:spPr>
        <p:txBody>
          <a:bodyPr/>
          <a:lstStyle/>
          <a:p>
            <a:r>
              <a:rPr lang="en-US" dirty="0"/>
              <a:t>Need OSD sponsorship</a:t>
            </a:r>
          </a:p>
          <a:p>
            <a:r>
              <a:rPr lang="en-US" dirty="0"/>
              <a:t>Have to coordinate with DA&amp;OP OCMO (the DOD issuances program) </a:t>
            </a:r>
          </a:p>
          <a:p>
            <a:r>
              <a:rPr lang="en-US" dirty="0"/>
              <a:t>Need </a:t>
            </a:r>
            <a:r>
              <a:rPr lang="en-US" dirty="0" err="1"/>
              <a:t>DepSecDef</a:t>
            </a:r>
            <a:r>
              <a:rPr lang="en-US" dirty="0"/>
              <a:t> approval</a:t>
            </a:r>
          </a:p>
        </p:txBody>
      </p:sp>
    </p:spTree>
    <p:extLst>
      <p:ext uri="{BB962C8B-B14F-4D97-AF65-F5344CB8AC3E}">
        <p14:creationId xmlns:p14="http://schemas.microsoft.com/office/powerpoint/2010/main" val="337704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499C55F-CA5B-44C8-A4A8-BFE5EFFBC94A}" type="slidenum">
              <a:rPr lang="en-US" smtClean="0"/>
              <a:t>11</a:t>
            </a:fld>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0" y="0"/>
            <a:ext cx="9054899" cy="6858000"/>
          </a:xfrm>
          <a:prstGeom prst="rect">
            <a:avLst/>
          </a:prstGeom>
        </p:spPr>
      </p:pic>
    </p:spTree>
    <p:extLst>
      <p:ext uri="{BB962C8B-B14F-4D97-AF65-F5344CB8AC3E}">
        <p14:creationId xmlns:p14="http://schemas.microsoft.com/office/powerpoint/2010/main" val="247491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8639A-0FC8-4BE2-8647-623B8DB28D19}"/>
              </a:ext>
            </a:extLst>
          </p:cNvPr>
          <p:cNvSpPr>
            <a:spLocks noGrp="1"/>
          </p:cNvSpPr>
          <p:nvPr>
            <p:ph type="ctrTitle"/>
          </p:nvPr>
        </p:nvSpPr>
        <p:spPr>
          <a:xfrm>
            <a:off x="762000" y="2667000"/>
            <a:ext cx="7772400" cy="1524000"/>
          </a:xfrm>
        </p:spPr>
        <p:txBody>
          <a:bodyPr/>
          <a:lstStyle/>
          <a:p>
            <a:r>
              <a:rPr lang="en-US" sz="4800" spc="-80" dirty="0">
                <a:latin typeface="+mn-lt"/>
                <a:ea typeface="+mn-ea"/>
                <a:cs typeface="+mn-cs"/>
              </a:rPr>
              <a:t>NIEM </a:t>
            </a:r>
            <a:r>
              <a:rPr lang="en-US" sz="4800" spc="-80" dirty="0" err="1">
                <a:latin typeface="+mn-lt"/>
                <a:ea typeface="+mn-ea"/>
                <a:cs typeface="+mn-cs"/>
              </a:rPr>
              <a:t>MilOps</a:t>
            </a:r>
            <a:br>
              <a:rPr lang="en-US" sz="4800" spc="-80" dirty="0">
                <a:latin typeface="+mn-lt"/>
                <a:ea typeface="+mn-ea"/>
                <a:cs typeface="+mn-cs"/>
              </a:rPr>
            </a:br>
            <a:r>
              <a:rPr lang="en-US" sz="4800" b="0" spc="-80" dirty="0">
                <a:latin typeface="+mn-lt"/>
                <a:ea typeface="+mn-ea"/>
                <a:cs typeface="+mn-cs"/>
              </a:rPr>
              <a:t>CJCSI</a:t>
            </a:r>
            <a:endParaRPr lang="en-US" dirty="0"/>
          </a:p>
        </p:txBody>
      </p:sp>
      <p:sp>
        <p:nvSpPr>
          <p:cNvPr id="4" name="Slide Number Placeholder 3">
            <a:extLst>
              <a:ext uri="{FF2B5EF4-FFF2-40B4-BE49-F238E27FC236}">
                <a16:creationId xmlns:a16="http://schemas.microsoft.com/office/drawing/2014/main" id="{039A5175-8705-41F3-A1B5-32479B4DB2CE}"/>
              </a:ext>
            </a:extLst>
          </p:cNvPr>
          <p:cNvSpPr>
            <a:spLocks noGrp="1"/>
          </p:cNvSpPr>
          <p:nvPr>
            <p:ph type="sldNum" sz="quarter" idx="4"/>
          </p:nvPr>
        </p:nvSpPr>
        <p:spPr/>
        <p:txBody>
          <a:bodyPr/>
          <a:lstStyle/>
          <a:p>
            <a:pPr defTabSz="457200"/>
            <a:fld id="{DE814A3B-586F-6741-A578-6A3C03C31D10}" type="slidenum">
              <a:rPr lang="en-US" smtClean="0"/>
              <a:pPr defTabSz="457200"/>
              <a:t>2</a:t>
            </a:fld>
            <a:endParaRPr lang="en-US" dirty="0"/>
          </a:p>
        </p:txBody>
      </p:sp>
    </p:spTree>
    <p:extLst>
      <p:ext uri="{BB962C8B-B14F-4D97-AF65-F5344CB8AC3E}">
        <p14:creationId xmlns:p14="http://schemas.microsoft.com/office/powerpoint/2010/main" val="127205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11F829-E546-4C55-AA69-EE539A081815}"/>
              </a:ext>
            </a:extLst>
          </p:cNvPr>
          <p:cNvSpPr>
            <a:spLocks noGrp="1"/>
          </p:cNvSpPr>
          <p:nvPr>
            <p:ph type="title"/>
          </p:nvPr>
        </p:nvSpPr>
        <p:spPr/>
        <p:txBody>
          <a:bodyPr/>
          <a:lstStyle/>
          <a:p>
            <a:r>
              <a:rPr lang="en-US" dirty="0"/>
              <a:t>Outline </a:t>
            </a:r>
          </a:p>
        </p:txBody>
      </p:sp>
      <p:sp>
        <p:nvSpPr>
          <p:cNvPr id="4" name="Slide Number Placeholder 3">
            <a:extLst>
              <a:ext uri="{FF2B5EF4-FFF2-40B4-BE49-F238E27FC236}">
                <a16:creationId xmlns:a16="http://schemas.microsoft.com/office/drawing/2014/main" id="{4E0779D0-D3FE-4D5C-B697-BC02152C0DDD}"/>
              </a:ext>
            </a:extLst>
          </p:cNvPr>
          <p:cNvSpPr>
            <a:spLocks noGrp="1"/>
          </p:cNvSpPr>
          <p:nvPr>
            <p:ph type="sldNum" sz="quarter" idx="4"/>
          </p:nvPr>
        </p:nvSpPr>
        <p:spPr/>
        <p:txBody>
          <a:bodyPr/>
          <a:lstStyle/>
          <a:p>
            <a:pPr defTabSz="457200"/>
            <a:fld id="{DE814A3B-586F-6741-A578-6A3C03C31D10}" type="slidenum">
              <a:rPr lang="en-US" smtClean="0"/>
              <a:pPr defTabSz="457200"/>
              <a:t>3</a:t>
            </a:fld>
            <a:endParaRPr lang="en-US" dirty="0"/>
          </a:p>
        </p:txBody>
      </p:sp>
      <p:sp>
        <p:nvSpPr>
          <p:cNvPr id="7" name="Content Placeholder 2">
            <a:extLst>
              <a:ext uri="{FF2B5EF4-FFF2-40B4-BE49-F238E27FC236}">
                <a16:creationId xmlns:a16="http://schemas.microsoft.com/office/drawing/2014/main" id="{3FA06D0A-AE77-4353-9C84-BE84E769F2B3}"/>
              </a:ext>
            </a:extLst>
          </p:cNvPr>
          <p:cNvSpPr txBox="1">
            <a:spLocks/>
          </p:cNvSpPr>
          <p:nvPr/>
        </p:nvSpPr>
        <p:spPr>
          <a:xfrm>
            <a:off x="628650" y="1355725"/>
            <a:ext cx="7886700" cy="5349875"/>
          </a:xfrm>
          <a:prstGeom prst="rect">
            <a:avLst/>
          </a:prstGeom>
        </p:spPr>
        <p:txBody>
          <a:bodyPr>
            <a:normAutofit/>
          </a:bodyPr>
          <a:lst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p>
          <a:p>
            <a:r>
              <a:rPr lang="en-US" dirty="0"/>
              <a:t>Bottom Line Up Front</a:t>
            </a:r>
          </a:p>
          <a:p>
            <a:r>
              <a:rPr lang="en-US" dirty="0"/>
              <a:t>Issues </a:t>
            </a:r>
          </a:p>
          <a:p>
            <a:r>
              <a:rPr lang="en-US" dirty="0"/>
              <a:t>Options </a:t>
            </a:r>
          </a:p>
          <a:p>
            <a:r>
              <a:rPr lang="en-US" dirty="0"/>
              <a:t>Proposed / Recommendations </a:t>
            </a:r>
          </a:p>
          <a:p>
            <a:pPr lvl="1"/>
            <a:endParaRPr lang="en-US" dirty="0"/>
          </a:p>
        </p:txBody>
      </p:sp>
    </p:spTree>
    <p:extLst>
      <p:ext uri="{BB962C8B-B14F-4D97-AF65-F5344CB8AC3E}">
        <p14:creationId xmlns:p14="http://schemas.microsoft.com/office/powerpoint/2010/main" val="276712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1518-8C90-4A6A-AD4F-4BE4A5E71835}"/>
              </a:ext>
            </a:extLst>
          </p:cNvPr>
          <p:cNvSpPr>
            <a:spLocks noGrp="1"/>
          </p:cNvSpPr>
          <p:nvPr>
            <p:ph type="title"/>
          </p:nvPr>
        </p:nvSpPr>
        <p:spPr/>
        <p:txBody>
          <a:bodyPr/>
          <a:lstStyle/>
          <a:p>
            <a:r>
              <a:rPr lang="en-US" dirty="0"/>
              <a:t>BOTTOM LINE UP FRONT</a:t>
            </a:r>
          </a:p>
        </p:txBody>
      </p:sp>
      <p:sp>
        <p:nvSpPr>
          <p:cNvPr id="4" name="Slide Number Placeholder 3">
            <a:extLst>
              <a:ext uri="{FF2B5EF4-FFF2-40B4-BE49-F238E27FC236}">
                <a16:creationId xmlns:a16="http://schemas.microsoft.com/office/drawing/2014/main" id="{9FC3AD5E-5CFC-4B52-BC49-AA1616B0D12D}"/>
              </a:ext>
            </a:extLst>
          </p:cNvPr>
          <p:cNvSpPr>
            <a:spLocks noGrp="1"/>
          </p:cNvSpPr>
          <p:nvPr>
            <p:ph type="sldNum" sz="quarter" idx="4"/>
          </p:nvPr>
        </p:nvSpPr>
        <p:spPr/>
        <p:txBody>
          <a:bodyPr/>
          <a:lstStyle/>
          <a:p>
            <a:fld id="{C499C55F-CA5B-44C8-A4A8-BFE5EFFBC94A}" type="slidenum">
              <a:rPr lang="en-US" smtClean="0"/>
              <a:t>4</a:t>
            </a:fld>
            <a:endParaRPr lang="en-US"/>
          </a:p>
        </p:txBody>
      </p:sp>
      <p:sp>
        <p:nvSpPr>
          <p:cNvPr id="3" name="Content Placeholder 2">
            <a:extLst>
              <a:ext uri="{FF2B5EF4-FFF2-40B4-BE49-F238E27FC236}">
                <a16:creationId xmlns:a16="http://schemas.microsoft.com/office/drawing/2014/main" id="{02FF395B-AD6B-4138-A1F2-2017181D6EC8}"/>
              </a:ext>
            </a:extLst>
          </p:cNvPr>
          <p:cNvSpPr>
            <a:spLocks noGrp="1"/>
          </p:cNvSpPr>
          <p:nvPr>
            <p:ph idx="4294967295"/>
          </p:nvPr>
        </p:nvSpPr>
        <p:spPr>
          <a:xfrm>
            <a:off x="533400" y="754062"/>
            <a:ext cx="7886700" cy="5349875"/>
          </a:xfrm>
          <a:prstGeom prst="rect">
            <a:avLst/>
          </a:prstGeom>
        </p:spPr>
        <p:txBody>
          <a:bodyPr>
            <a:normAutofit fontScale="85000" lnSpcReduction="20000"/>
          </a:bodyPr>
          <a:lstStyle/>
          <a:p>
            <a:r>
              <a:rPr lang="en-US" dirty="0"/>
              <a:t>Currently</a:t>
            </a:r>
          </a:p>
          <a:p>
            <a:pPr lvl="1"/>
            <a:r>
              <a:rPr lang="en-US" dirty="0"/>
              <a:t>DODI 8320.07 states to </a:t>
            </a:r>
            <a:r>
              <a:rPr lang="en-US" u="sng" dirty="0"/>
              <a:t>consider</a:t>
            </a:r>
            <a:r>
              <a:rPr lang="en-US" dirty="0"/>
              <a:t> NIEM for all new XML information exchanges. </a:t>
            </a:r>
          </a:p>
          <a:p>
            <a:r>
              <a:rPr lang="en-US" dirty="0"/>
              <a:t>Actual Implementation</a:t>
            </a:r>
          </a:p>
          <a:p>
            <a:pPr lvl="1"/>
            <a:r>
              <a:rPr lang="en-US" dirty="0"/>
              <a:t>DOD CIO never implemented the waiver program. </a:t>
            </a:r>
          </a:p>
          <a:p>
            <a:pPr lvl="1"/>
            <a:r>
              <a:rPr lang="en-US" dirty="0"/>
              <a:t>DOD CIO does not enforce this policy. </a:t>
            </a:r>
          </a:p>
          <a:p>
            <a:r>
              <a:rPr lang="en-US" dirty="0"/>
              <a:t> Result </a:t>
            </a:r>
          </a:p>
          <a:p>
            <a:pPr lvl="1"/>
            <a:r>
              <a:rPr lang="en-US" dirty="0"/>
              <a:t>Services, CCMDS, agencies simply state they considered NIEM, without any evidence. </a:t>
            </a:r>
          </a:p>
          <a:p>
            <a:pPr lvl="1"/>
            <a:r>
              <a:rPr lang="en-US" dirty="0"/>
              <a:t>NIEM is not being utilized by many DOD organizations.</a:t>
            </a:r>
          </a:p>
          <a:p>
            <a:r>
              <a:rPr lang="en-US" dirty="0"/>
              <a:t>Proposed Solution</a:t>
            </a:r>
          </a:p>
          <a:p>
            <a:pPr lvl="1"/>
            <a:r>
              <a:rPr lang="en-US" dirty="0"/>
              <a:t>Establish a CJCSI for NIEM Open sponsored and managed by MILOPS Domain </a:t>
            </a:r>
          </a:p>
          <a:p>
            <a:endParaRPr lang="en-US" dirty="0"/>
          </a:p>
          <a:p>
            <a:pPr lvl="1"/>
            <a:endParaRPr lang="en-US" dirty="0"/>
          </a:p>
        </p:txBody>
      </p:sp>
    </p:spTree>
    <p:extLst>
      <p:ext uri="{BB962C8B-B14F-4D97-AF65-F5344CB8AC3E}">
        <p14:creationId xmlns:p14="http://schemas.microsoft.com/office/powerpoint/2010/main" val="48411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5DD4-100E-48C5-B3A1-04D1FEC9FBB3}"/>
              </a:ext>
            </a:extLst>
          </p:cNvPr>
          <p:cNvSpPr>
            <a:spLocks noGrp="1"/>
          </p:cNvSpPr>
          <p:nvPr>
            <p:ph type="title"/>
          </p:nvPr>
        </p:nvSpPr>
        <p:spPr/>
        <p:txBody>
          <a:bodyPr/>
          <a:lstStyle/>
          <a:p>
            <a:r>
              <a:rPr lang="en-US" dirty="0"/>
              <a:t>Issues </a:t>
            </a:r>
          </a:p>
        </p:txBody>
      </p:sp>
      <p:sp>
        <p:nvSpPr>
          <p:cNvPr id="4" name="Slide Number Placeholder 3">
            <a:extLst>
              <a:ext uri="{FF2B5EF4-FFF2-40B4-BE49-F238E27FC236}">
                <a16:creationId xmlns:a16="http://schemas.microsoft.com/office/drawing/2014/main" id="{3FECD06A-EF52-4055-8CA6-719EF8CFB193}"/>
              </a:ext>
            </a:extLst>
          </p:cNvPr>
          <p:cNvSpPr>
            <a:spLocks noGrp="1"/>
          </p:cNvSpPr>
          <p:nvPr>
            <p:ph type="sldNum" sz="quarter" idx="4"/>
          </p:nvPr>
        </p:nvSpPr>
        <p:spPr/>
        <p:txBody>
          <a:bodyPr/>
          <a:lstStyle/>
          <a:p>
            <a:fld id="{C499C55F-CA5B-44C8-A4A8-BFE5EFFBC94A}" type="slidenum">
              <a:rPr lang="en-US" smtClean="0"/>
              <a:t>5</a:t>
            </a:fld>
            <a:endParaRPr lang="en-US"/>
          </a:p>
        </p:txBody>
      </p:sp>
      <p:sp>
        <p:nvSpPr>
          <p:cNvPr id="3" name="Content Placeholder 2">
            <a:extLst>
              <a:ext uri="{FF2B5EF4-FFF2-40B4-BE49-F238E27FC236}">
                <a16:creationId xmlns:a16="http://schemas.microsoft.com/office/drawing/2014/main" id="{895E2BBE-7495-46B7-AE70-7C5C89C47DAC}"/>
              </a:ext>
            </a:extLst>
          </p:cNvPr>
          <p:cNvSpPr>
            <a:spLocks noGrp="1"/>
          </p:cNvSpPr>
          <p:nvPr>
            <p:ph idx="4294967295"/>
          </p:nvPr>
        </p:nvSpPr>
        <p:spPr>
          <a:xfrm>
            <a:off x="628650" y="1143000"/>
            <a:ext cx="7886700" cy="4351338"/>
          </a:xfrm>
          <a:prstGeom prst="rect">
            <a:avLst/>
          </a:prstGeom>
        </p:spPr>
        <p:txBody>
          <a:bodyPr/>
          <a:lstStyle/>
          <a:p>
            <a:r>
              <a:rPr lang="en-US" dirty="0"/>
              <a:t>DODI 8320.07 “consider NIEM” </a:t>
            </a:r>
          </a:p>
          <a:p>
            <a:r>
              <a:rPr lang="en-US" dirty="0"/>
              <a:t>Referenced in many different documents as consider but it’s not authoritative or enforced. </a:t>
            </a:r>
          </a:p>
          <a:p>
            <a:r>
              <a:rPr lang="en-US" dirty="0"/>
              <a:t>DOD CIO does not enforce NIEM. </a:t>
            </a:r>
          </a:p>
          <a:p>
            <a:r>
              <a:rPr lang="en-US" dirty="0"/>
              <a:t>Referenced in JADC2 Standard V-2 but will be with OASIS as the authority and managed by NTAC. </a:t>
            </a:r>
          </a:p>
          <a:p>
            <a:endParaRPr lang="en-US" dirty="0"/>
          </a:p>
        </p:txBody>
      </p:sp>
    </p:spTree>
    <p:extLst>
      <p:ext uri="{BB962C8B-B14F-4D97-AF65-F5344CB8AC3E}">
        <p14:creationId xmlns:p14="http://schemas.microsoft.com/office/powerpoint/2010/main" val="4171630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765B9-563A-485A-B66B-ECEC1EEFBE37}"/>
              </a:ext>
            </a:extLst>
          </p:cNvPr>
          <p:cNvSpPr>
            <a:spLocks noGrp="1"/>
          </p:cNvSpPr>
          <p:nvPr>
            <p:ph type="title"/>
          </p:nvPr>
        </p:nvSpPr>
        <p:spPr/>
        <p:txBody>
          <a:bodyPr/>
          <a:lstStyle/>
          <a:p>
            <a:r>
              <a:rPr lang="en-US" dirty="0"/>
              <a:t>Options</a:t>
            </a:r>
          </a:p>
        </p:txBody>
      </p:sp>
      <p:sp>
        <p:nvSpPr>
          <p:cNvPr id="4" name="Slide Number Placeholder 3">
            <a:extLst>
              <a:ext uri="{FF2B5EF4-FFF2-40B4-BE49-F238E27FC236}">
                <a16:creationId xmlns:a16="http://schemas.microsoft.com/office/drawing/2014/main" id="{BCE096FE-8FB9-487A-81C7-04E704D83D89}"/>
              </a:ext>
            </a:extLst>
          </p:cNvPr>
          <p:cNvSpPr>
            <a:spLocks noGrp="1"/>
          </p:cNvSpPr>
          <p:nvPr>
            <p:ph type="sldNum" sz="quarter" idx="4"/>
          </p:nvPr>
        </p:nvSpPr>
        <p:spPr/>
        <p:txBody>
          <a:bodyPr/>
          <a:lstStyle/>
          <a:p>
            <a:fld id="{C499C55F-CA5B-44C8-A4A8-BFE5EFFBC94A}" type="slidenum">
              <a:rPr lang="en-US" smtClean="0"/>
              <a:t>6</a:t>
            </a:fld>
            <a:endParaRPr lang="en-US"/>
          </a:p>
        </p:txBody>
      </p:sp>
      <p:sp>
        <p:nvSpPr>
          <p:cNvPr id="3" name="Content Placeholder 2">
            <a:extLst>
              <a:ext uri="{FF2B5EF4-FFF2-40B4-BE49-F238E27FC236}">
                <a16:creationId xmlns:a16="http://schemas.microsoft.com/office/drawing/2014/main" id="{E6F20390-BC25-4C3B-899B-DF3CB9E2949B}"/>
              </a:ext>
            </a:extLst>
          </p:cNvPr>
          <p:cNvSpPr>
            <a:spLocks noGrp="1"/>
          </p:cNvSpPr>
          <p:nvPr>
            <p:ph idx="4294967295"/>
          </p:nvPr>
        </p:nvSpPr>
        <p:spPr>
          <a:xfrm>
            <a:off x="838200" y="1253331"/>
            <a:ext cx="7886700" cy="4351338"/>
          </a:xfrm>
          <a:prstGeom prst="rect">
            <a:avLst/>
          </a:prstGeom>
        </p:spPr>
        <p:txBody>
          <a:bodyPr/>
          <a:lstStyle/>
          <a:p>
            <a:r>
              <a:rPr lang="en-US" dirty="0"/>
              <a:t>Collaborate with DOD CIO to implement a ‘waiver program for NIEM. </a:t>
            </a:r>
          </a:p>
          <a:p>
            <a:r>
              <a:rPr lang="en-US" dirty="0"/>
              <a:t>Rewrite the language on the DODI 8320.07. </a:t>
            </a:r>
          </a:p>
          <a:p>
            <a:r>
              <a:rPr lang="en-US" dirty="0"/>
              <a:t>Write a DODI only for NIEM.</a:t>
            </a:r>
          </a:p>
          <a:p>
            <a:r>
              <a:rPr lang="en-US" dirty="0"/>
              <a:t>Write a CJCSI for NIEM.</a:t>
            </a:r>
          </a:p>
        </p:txBody>
      </p:sp>
    </p:spTree>
    <p:extLst>
      <p:ext uri="{BB962C8B-B14F-4D97-AF65-F5344CB8AC3E}">
        <p14:creationId xmlns:p14="http://schemas.microsoft.com/office/powerpoint/2010/main" val="2539115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6DE7-B39D-4943-B4C4-85890717B777}"/>
              </a:ext>
            </a:extLst>
          </p:cNvPr>
          <p:cNvSpPr>
            <a:spLocks noGrp="1"/>
          </p:cNvSpPr>
          <p:nvPr>
            <p:ph type="title"/>
          </p:nvPr>
        </p:nvSpPr>
        <p:spPr/>
        <p:txBody>
          <a:bodyPr/>
          <a:lstStyle/>
          <a:p>
            <a:r>
              <a:rPr lang="en-US" dirty="0"/>
              <a:t>Proposed / Recommendation </a:t>
            </a:r>
          </a:p>
        </p:txBody>
      </p:sp>
      <p:sp>
        <p:nvSpPr>
          <p:cNvPr id="4" name="Slide Number Placeholder 3">
            <a:extLst>
              <a:ext uri="{FF2B5EF4-FFF2-40B4-BE49-F238E27FC236}">
                <a16:creationId xmlns:a16="http://schemas.microsoft.com/office/drawing/2014/main" id="{312052AD-8BBA-4E9F-A368-9DB06F03F6BE}"/>
              </a:ext>
            </a:extLst>
          </p:cNvPr>
          <p:cNvSpPr>
            <a:spLocks noGrp="1"/>
          </p:cNvSpPr>
          <p:nvPr>
            <p:ph type="sldNum" sz="quarter" idx="4"/>
          </p:nvPr>
        </p:nvSpPr>
        <p:spPr/>
        <p:txBody>
          <a:bodyPr/>
          <a:lstStyle/>
          <a:p>
            <a:fld id="{C499C55F-CA5B-44C8-A4A8-BFE5EFFBC94A}" type="slidenum">
              <a:rPr lang="en-US" smtClean="0"/>
              <a:t>7</a:t>
            </a:fld>
            <a:endParaRPr lang="en-US"/>
          </a:p>
        </p:txBody>
      </p:sp>
      <p:sp>
        <p:nvSpPr>
          <p:cNvPr id="3" name="Content Placeholder 2">
            <a:extLst>
              <a:ext uri="{FF2B5EF4-FFF2-40B4-BE49-F238E27FC236}">
                <a16:creationId xmlns:a16="http://schemas.microsoft.com/office/drawing/2014/main" id="{9C75BA9C-6763-4182-ACB0-EA9125BDF63F}"/>
              </a:ext>
            </a:extLst>
          </p:cNvPr>
          <p:cNvSpPr>
            <a:spLocks noGrp="1"/>
          </p:cNvSpPr>
          <p:nvPr>
            <p:ph idx="4294967295"/>
          </p:nvPr>
        </p:nvSpPr>
        <p:spPr>
          <a:xfrm>
            <a:off x="381000" y="1253331"/>
            <a:ext cx="7886700" cy="4351338"/>
          </a:xfrm>
          <a:prstGeom prst="rect">
            <a:avLst/>
          </a:prstGeom>
        </p:spPr>
        <p:txBody>
          <a:bodyPr>
            <a:normAutofit fontScale="85000" lnSpcReduction="20000"/>
          </a:bodyPr>
          <a:lstStyle/>
          <a:p>
            <a:r>
              <a:rPr lang="en-US" dirty="0"/>
              <a:t>Write a CJCSI for NIEM</a:t>
            </a:r>
          </a:p>
          <a:p>
            <a:pPr lvl="1"/>
            <a:r>
              <a:rPr lang="en-US" dirty="0"/>
              <a:t>Stating “will use NIEM standards-based approach when developing </a:t>
            </a:r>
            <a:r>
              <a:rPr lang="en-US" dirty="0">
                <a:highlight>
                  <a:srgbClr val="FFFF00"/>
                </a:highlight>
              </a:rPr>
              <a:t>XML </a:t>
            </a:r>
            <a:r>
              <a:rPr lang="en-US" dirty="0"/>
              <a:t>information exchanges. </a:t>
            </a:r>
          </a:p>
          <a:p>
            <a:r>
              <a:rPr lang="en-US" dirty="0"/>
              <a:t>MILOPS Domain sponsors and manages the CJCSI </a:t>
            </a:r>
          </a:p>
          <a:p>
            <a:r>
              <a:rPr lang="en-US" dirty="0"/>
              <a:t>JS will continue to have authority over MILOPS Domain. </a:t>
            </a:r>
          </a:p>
          <a:p>
            <a:r>
              <a:rPr lang="en-US" dirty="0"/>
              <a:t>Annual review after the first 2 years. </a:t>
            </a:r>
          </a:p>
          <a:p>
            <a:r>
              <a:rPr lang="en-US" dirty="0"/>
              <a:t>Republish after 5 years. </a:t>
            </a:r>
          </a:p>
          <a:p>
            <a:r>
              <a:rPr lang="en-US" dirty="0"/>
              <a:t>This would be CJCSI #6243.01 which will align with the interoperability  CJCSIs 6200 series. </a:t>
            </a:r>
          </a:p>
          <a:p>
            <a:endParaRPr lang="en-US" dirty="0"/>
          </a:p>
          <a:p>
            <a:endParaRPr lang="en-US" dirty="0"/>
          </a:p>
        </p:txBody>
      </p:sp>
    </p:spTree>
    <p:extLst>
      <p:ext uri="{BB962C8B-B14F-4D97-AF65-F5344CB8AC3E}">
        <p14:creationId xmlns:p14="http://schemas.microsoft.com/office/powerpoint/2010/main" val="752875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EAE299-BFF0-469D-9930-CB54A42CC23E}"/>
              </a:ext>
            </a:extLst>
          </p:cNvPr>
          <p:cNvSpPr>
            <a:spLocks noGrp="1"/>
          </p:cNvSpPr>
          <p:nvPr>
            <p:ph type="title"/>
          </p:nvPr>
        </p:nvSpPr>
        <p:spPr>
          <a:xfrm>
            <a:off x="527050" y="2617642"/>
            <a:ext cx="8089900" cy="811358"/>
          </a:xfrm>
        </p:spPr>
        <p:txBody>
          <a:bodyPr/>
          <a:lstStyle/>
          <a:p>
            <a:pPr algn="ctr"/>
            <a:r>
              <a:rPr lang="en-US" dirty="0"/>
              <a:t>BACK UP </a:t>
            </a:r>
          </a:p>
        </p:txBody>
      </p:sp>
      <p:sp>
        <p:nvSpPr>
          <p:cNvPr id="4" name="Slide Number Placeholder 3">
            <a:extLst>
              <a:ext uri="{FF2B5EF4-FFF2-40B4-BE49-F238E27FC236}">
                <a16:creationId xmlns:a16="http://schemas.microsoft.com/office/drawing/2014/main" id="{42AB0270-CB14-4C7F-8C93-334E524B4C91}"/>
              </a:ext>
            </a:extLst>
          </p:cNvPr>
          <p:cNvSpPr>
            <a:spLocks noGrp="1"/>
          </p:cNvSpPr>
          <p:nvPr>
            <p:ph type="sldNum" sz="quarter" idx="4"/>
          </p:nvPr>
        </p:nvSpPr>
        <p:spPr/>
        <p:txBody>
          <a:bodyPr/>
          <a:lstStyle/>
          <a:p>
            <a:fld id="{C499C55F-CA5B-44C8-A4A8-BFE5EFFBC94A}" type="slidenum">
              <a:rPr lang="en-US" smtClean="0"/>
              <a:t>8</a:t>
            </a:fld>
            <a:endParaRPr lang="en-US"/>
          </a:p>
        </p:txBody>
      </p:sp>
    </p:spTree>
    <p:extLst>
      <p:ext uri="{BB962C8B-B14F-4D97-AF65-F5344CB8AC3E}">
        <p14:creationId xmlns:p14="http://schemas.microsoft.com/office/powerpoint/2010/main" val="841582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960E-8B63-4059-88D3-90B06B6E413D}"/>
              </a:ext>
            </a:extLst>
          </p:cNvPr>
          <p:cNvSpPr>
            <a:spLocks noGrp="1"/>
          </p:cNvSpPr>
          <p:nvPr>
            <p:ph type="title"/>
          </p:nvPr>
        </p:nvSpPr>
        <p:spPr/>
        <p:txBody>
          <a:bodyPr/>
          <a:lstStyle/>
          <a:p>
            <a:r>
              <a:rPr lang="en-US" dirty="0"/>
              <a:t>Benefits </a:t>
            </a:r>
          </a:p>
        </p:txBody>
      </p:sp>
      <p:sp>
        <p:nvSpPr>
          <p:cNvPr id="3" name="Slide Number Placeholder 2">
            <a:extLst>
              <a:ext uri="{FF2B5EF4-FFF2-40B4-BE49-F238E27FC236}">
                <a16:creationId xmlns:a16="http://schemas.microsoft.com/office/drawing/2014/main" id="{070C3B54-1FC3-4D5E-977F-1F70AEA0FA2C}"/>
              </a:ext>
            </a:extLst>
          </p:cNvPr>
          <p:cNvSpPr>
            <a:spLocks noGrp="1"/>
          </p:cNvSpPr>
          <p:nvPr>
            <p:ph type="sldNum" sz="quarter" idx="4"/>
          </p:nvPr>
        </p:nvSpPr>
        <p:spPr/>
        <p:txBody>
          <a:bodyPr/>
          <a:lstStyle/>
          <a:p>
            <a:pPr defTabSz="457200"/>
            <a:fld id="{DE814A3B-586F-6741-A578-6A3C03C31D10}" type="slidenum">
              <a:rPr lang="en-US" smtClean="0"/>
              <a:pPr defTabSz="457200"/>
              <a:t>9</a:t>
            </a:fld>
            <a:endParaRPr lang="en-US" dirty="0"/>
          </a:p>
        </p:txBody>
      </p:sp>
      <p:sp>
        <p:nvSpPr>
          <p:cNvPr id="4" name="Content Placeholder 3">
            <a:extLst>
              <a:ext uri="{FF2B5EF4-FFF2-40B4-BE49-F238E27FC236}">
                <a16:creationId xmlns:a16="http://schemas.microsoft.com/office/drawing/2014/main" id="{9FEF0CC6-A825-4A11-9EB1-7988AA0A47F6}"/>
              </a:ext>
            </a:extLst>
          </p:cNvPr>
          <p:cNvSpPr>
            <a:spLocks noGrp="1"/>
          </p:cNvSpPr>
          <p:nvPr>
            <p:ph idx="4294967295"/>
          </p:nvPr>
        </p:nvSpPr>
        <p:spPr>
          <a:xfrm>
            <a:off x="762000" y="1511171"/>
            <a:ext cx="7886700" cy="4351338"/>
          </a:xfrm>
          <a:prstGeom prst="rect">
            <a:avLst/>
          </a:prstGeom>
        </p:spPr>
        <p:txBody>
          <a:bodyPr/>
          <a:lstStyle/>
          <a:p>
            <a:r>
              <a:rPr lang="en-US" dirty="0"/>
              <a:t>Marketing purposes </a:t>
            </a:r>
          </a:p>
          <a:p>
            <a:r>
              <a:rPr lang="en-US" dirty="0"/>
              <a:t>JADC2 Standard V-2 </a:t>
            </a:r>
          </a:p>
          <a:p>
            <a:r>
              <a:rPr lang="en-US" dirty="0"/>
              <a:t>Bold Quest </a:t>
            </a:r>
          </a:p>
          <a:p>
            <a:r>
              <a:rPr lang="en-US" dirty="0"/>
              <a:t>Promote adoption </a:t>
            </a:r>
          </a:p>
          <a:p>
            <a:endParaRPr lang="en-US" dirty="0"/>
          </a:p>
        </p:txBody>
      </p:sp>
    </p:spTree>
    <p:extLst>
      <p:ext uri="{BB962C8B-B14F-4D97-AF65-F5344CB8AC3E}">
        <p14:creationId xmlns:p14="http://schemas.microsoft.com/office/powerpoint/2010/main" val="290563752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IEM-WHIT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theme>
</file>

<file path=ppt/theme/theme5.xml><?xml version="1.0" encoding="utf-8"?>
<a:theme xmlns:a="http://schemas.openxmlformats.org/drawingml/2006/main" name="2_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NIEM Course Theme">
  <a:themeElements>
    <a:clrScheme name="Custom 15">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0085BB"/>
      </a:hlink>
      <a:folHlink>
        <a:srgbClr val="4066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b="1" dirty="0"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niem.potx" id="{AD814B6C-4B78-4CC2-B9EB-AF705E2B6800}" vid="{D741B6B8-6488-4587-9A48-83506E619DC5}"/>
    </a:ext>
  </a:extLst>
</a:theme>
</file>

<file path=ppt/theme/theme8.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Unclassified Slid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A312DB0F112C4DA3A31D7D8E7C74A0" ma:contentTypeVersion="8" ma:contentTypeDescription="Create a new document." ma:contentTypeScope="" ma:versionID="47383f25a55bc6ad9306fe337d888ad7">
  <xsd:schema xmlns:xsd="http://www.w3.org/2001/XMLSchema" xmlns:xs="http://www.w3.org/2001/XMLSchema" xmlns:p="http://schemas.microsoft.com/office/2006/metadata/properties" xmlns:ns2="aeda0243-be46-4d9c-b4de-ca89c3d1b083" targetNamespace="http://schemas.microsoft.com/office/2006/metadata/properties" ma:root="true" ma:fieldsID="52714ac7c96e0f6bb8c7476b4f3cbbec" ns2:_="">
    <xsd:import namespace="aeda0243-be46-4d9c-b4de-ca89c3d1b083"/>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da0243-be46-4d9c-b4de-ca89c3d1b083"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t:contentTypeSchema xmlns:ct="http://schemas.microsoft.com/office/2006/metadata/contentType" xmlns:ma="http://schemas.microsoft.com/office/2006/metadata/properties/metaAttributes" ct:_="" ma:_="" ma:contentTypeName="Document" ma:contentTypeID="0x01010005F1B8EE2AECE3489B19A8F821D34419" ma:contentTypeVersion="13" ma:contentTypeDescription="Create a new document." ma:contentTypeScope="" ma:versionID="75c7a6e7a0ef2937778c1da0b04030b7">
  <xsd:schema xmlns:xsd="http://www.w3.org/2001/XMLSchema" xmlns:xs="http://www.w3.org/2001/XMLSchema" xmlns:p="http://schemas.microsoft.com/office/2006/metadata/properties" xmlns:ns2="3d2a8960-8fa0-4e6e-9c75-b1be4456006e" xmlns:ns3="1ccadb67-4672-4934-8b85-5e73dfe42563" targetNamespace="http://schemas.microsoft.com/office/2006/metadata/properties" ma:root="true" ma:fieldsID="411dafc4c5f1def4b122f9267cc605ff" ns2:_="" ns3:_="">
    <xsd:import namespace="3d2a8960-8fa0-4e6e-9c75-b1be4456006e"/>
    <xsd:import namespace="1ccadb67-4672-4934-8b85-5e73dfe4256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element ref="ns2:ProjectorEv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2a8960-8fa0-4e6e-9c75-b1be44560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871f771-ab78-46b7-810c-7667649bb9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ProjectorEvent" ma:index="20" nillable="true" ma:displayName="Project or Event" ma:format="Dropdown" ma:internalName="ProjectorEv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cadb67-4672-4934-8b85-5e73dfe4256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89af31b-fea4-407a-85d1-f4d75f1eb6c8}" ma:internalName="TaxCatchAll" ma:showField="CatchAllData" ma:web="1ccadb67-4672-4934-8b85-5e73dfe425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1ccadb67-4672-4934-8b85-5e73dfe42563" xsi:nil="true"/>
    <lcf76f155ced4ddcb4097134ff3c332f xmlns="3d2a8960-8fa0-4e6e-9c75-b1be4456006e">
      <Terms xmlns="http://schemas.microsoft.com/office/infopath/2007/PartnerControls"/>
    </lcf76f155ced4ddcb4097134ff3c332f>
    <MediaLengthInSeconds xmlns="3d2a8960-8fa0-4e6e-9c75-b1be4456006e" xsi:nil="true"/>
    <ProjectorEvent xmlns="3d2a8960-8fa0-4e6e-9c75-b1be4456006e"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2EAC63-7F10-4A80-ACB2-604C70CA35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da0243-be46-4d9c-b4de-ca89c3d1b08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7103143-8DB1-4B84-862B-BE293D577749}"/>
</file>

<file path=customXml/itemProps3.xml><?xml version="1.0" encoding="utf-8"?>
<ds:datastoreItem xmlns:ds="http://schemas.openxmlformats.org/officeDocument/2006/customXml" ds:itemID="{1F0240E5-87D3-48A9-9930-A4AC96EF206A}">
  <ds:schemaRefs>
    <ds:schemaRef ds:uri="http://purl.org/dc/elements/1.1/"/>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http://schemas.microsoft.com/office/infopath/2007/PartnerControls"/>
    <ds:schemaRef ds:uri="http://purl.org/dc/terms/"/>
    <ds:schemaRef ds:uri="aeda0243-be46-4d9c-b4de-ca89c3d1b083"/>
    <ds:schemaRef ds:uri="http://purl.org/dc/dcmitype/"/>
  </ds:schemaRefs>
</ds:datastoreItem>
</file>

<file path=customXml/itemProps4.xml><?xml version="1.0" encoding="utf-8"?>
<ds:datastoreItem xmlns:ds="http://schemas.openxmlformats.org/officeDocument/2006/customXml" ds:itemID="{07CA44A3-6B00-4DB9-8E92-21A2DC5CE9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19488</TotalTime>
  <Words>646</Words>
  <Application>Microsoft Office PowerPoint</Application>
  <PresentationFormat>On-screen Show (4:3)</PresentationFormat>
  <Paragraphs>82</Paragraphs>
  <Slides>11</Slides>
  <Notes>11</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11</vt:i4>
      </vt:variant>
    </vt:vector>
  </HeadingPairs>
  <TitlesOfParts>
    <vt:vector size="27" baseType="lpstr">
      <vt:lpstr>Arial</vt:lpstr>
      <vt:lpstr>Calibri</vt:lpstr>
      <vt:lpstr>Calibri Light</vt:lpstr>
      <vt:lpstr>Franklin Gothic Medium Cond</vt:lpstr>
      <vt:lpstr>Palatino</vt:lpstr>
      <vt:lpstr>Tw Cen MT</vt:lpstr>
      <vt:lpstr>Wingdings</vt:lpstr>
      <vt:lpstr>Custom Design</vt:lpstr>
      <vt:lpstr>NIEM-WHITE</vt:lpstr>
      <vt:lpstr>Office Theme</vt:lpstr>
      <vt:lpstr>1_Office Theme</vt:lpstr>
      <vt:lpstr>2_Office Theme</vt:lpstr>
      <vt:lpstr>1_Custom Design</vt:lpstr>
      <vt:lpstr>NIEM Course Theme</vt:lpstr>
      <vt:lpstr>2_Custom Design</vt:lpstr>
      <vt:lpstr>Unclassified Slide Template</vt:lpstr>
      <vt:lpstr>PowerPoint Presentation</vt:lpstr>
      <vt:lpstr>NIEM MilOps CJCSI</vt:lpstr>
      <vt:lpstr>Outline </vt:lpstr>
      <vt:lpstr>BOTTOM LINE UP FRONT</vt:lpstr>
      <vt:lpstr>Issues </vt:lpstr>
      <vt:lpstr>Options</vt:lpstr>
      <vt:lpstr>Proposed / Recommendation </vt:lpstr>
      <vt:lpstr>BACK UP </vt:lpstr>
      <vt:lpstr>Benefits </vt:lpstr>
      <vt:lpstr>DODI</vt:lpstr>
      <vt:lpstr>PowerPoint Presentation</vt:lpstr>
    </vt:vector>
  </TitlesOfParts>
  <Company>Joint Chiefs of Staff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NIEM MilOps Configuration Control Board (CCB)</dc:title>
  <dc:creator>Klucznik, Frank W. CTR JCS J6 DD C4 DSD</dc:creator>
  <cp:lastModifiedBy>Farrington, Lavdjola CIV JS J6 (USA)</cp:lastModifiedBy>
  <cp:revision>1095</cp:revision>
  <cp:lastPrinted>2022-08-31T16:16:27Z</cp:lastPrinted>
  <dcterms:created xsi:type="dcterms:W3CDTF">2014-02-27T19:13:17Z</dcterms:created>
  <dcterms:modified xsi:type="dcterms:W3CDTF">2022-08-31T19:01:14Z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0x01010005F1B8EE2AECE3489B19A8F821D34419</vt:lpwstr>
  </property>
  <property fmtid="{D5CDD505-2E9C-101B-9397-08002B2CF9AE}" pid="3" name="MediaServiceImageTags">
    <vt:lpwstr/>
  </property>
  <property fmtid="{D5CDD505-2E9C-101B-9397-08002B2CF9AE}" pid="4" name="Order">
    <vt:r8>63500</vt:r8>
  </property>
  <property fmtid="{D5CDD505-2E9C-101B-9397-08002B2CF9AE}" pid="5" name="xd_Signature">
    <vt:bool>false</vt:bool>
  </property>
  <property fmtid="{D5CDD505-2E9C-101B-9397-08002B2CF9AE}" pid="6" name="xd_ProgID">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ies>
</file>