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809" r:id="rId6"/>
  </p:sldMasterIdLst>
  <p:notesMasterIdLst>
    <p:notesMasterId r:id="rId14"/>
  </p:notesMasterIdLst>
  <p:sldIdLst>
    <p:sldId id="336" r:id="rId7"/>
    <p:sldId id="141170117" r:id="rId8"/>
    <p:sldId id="141170118" r:id="rId9"/>
    <p:sldId id="141170116" r:id="rId10"/>
    <p:sldId id="141170074" r:id="rId11"/>
    <p:sldId id="141170044" r:id="rId12"/>
    <p:sldId id="141170119" r:id="rId1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30A394-1688-D2A7-782E-06CE313A9A66}" name="Sullivan, Stephen [USA]" initials="SS[" userId="S::612130@bah.com::216bf0d3-a36f-4b82-a22a-fc284ac9e5a2" providerId="AD"/>
  <p188:author id="{EDB363F2-1F29-1AEA-CF83-D31A2FFFD209}" name="Jane Harnad" initials="JH" userId="S::jane.harnad@oasisopenstandards.onmicrosoft.com::c9e45659-fc49-4aa1-955b-e8edab0081f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6"/>
    <a:srgbClr val="E8EEF4"/>
    <a:srgbClr val="FFFFFF"/>
    <a:srgbClr val="000000"/>
    <a:srgbClr val="004283"/>
    <a:srgbClr val="004282"/>
    <a:srgbClr val="004383"/>
    <a:srgbClr val="ABFBA5"/>
    <a:srgbClr val="334052"/>
    <a:srgbClr val="005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9" autoAdjust="0"/>
    <p:restoredTop sz="76868" autoAdjust="0"/>
  </p:normalViewPr>
  <p:slideViewPr>
    <p:cSldViewPr snapToGrid="0">
      <p:cViewPr varScale="1">
        <p:scale>
          <a:sx n="85" d="100"/>
          <a:sy n="85" d="100"/>
        </p:scale>
        <p:origin x="1626" y="84"/>
      </p:cViewPr>
      <p:guideLst/>
    </p:cSldViewPr>
  </p:slideViewPr>
  <p:outlineViewPr>
    <p:cViewPr>
      <p:scale>
        <a:sx n="33" d="100"/>
        <a:sy n="33" d="100"/>
      </p:scale>
      <p:origin x="0" y="-147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28" y="-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4149">
              <a:defRPr/>
            </a:pPr>
            <a:fld id="{0B22E215-D3C6-D84F-8ECF-5127C8518219}" type="slidenum">
              <a:rPr lang="en-US">
                <a:solidFill>
                  <a:prstClr val="black"/>
                </a:solidFill>
                <a:latin typeface="Calibri"/>
              </a:rPr>
              <a:pPr defTabSz="464149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10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92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signups will be on Eventbrite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70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530225" y="266701"/>
            <a:ext cx="11131553" cy="728153"/>
          </a:xfrm>
          <a:prstGeom prst="rect">
            <a:avLst/>
          </a:prstGeom>
        </p:spPr>
        <p:txBody>
          <a:bodyPr anchor="ctr"/>
          <a:lstStyle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0225" y="1010728"/>
            <a:ext cx="11131553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75208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944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530225" y="266701"/>
            <a:ext cx="11131553" cy="728153"/>
          </a:xfrm>
          <a:prstGeom prst="rect">
            <a:avLst/>
          </a:prstGeom>
        </p:spPr>
        <p:txBody>
          <a:bodyPr anchor="ctr"/>
          <a:lstStyle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0225" y="1010728"/>
            <a:ext cx="11131553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622748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2" r:id="rId12"/>
    <p:sldLayoutId id="2147483693" r:id="rId13"/>
    <p:sldLayoutId id="2147483695" r:id="rId14"/>
    <p:sldLayoutId id="2147483696" r:id="rId15"/>
    <p:sldLayoutId id="2147483697" r:id="rId16"/>
    <p:sldLayoutId id="2147483700" r:id="rId17"/>
    <p:sldLayoutId id="2147483808" r:id="rId18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1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p.niemopen.org/MyHome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p.niemope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hyperlink" Target="https://mep.niemopen.org/NIEMOpen_MEP_Builder_Tool_UserGuid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54239" y="5712839"/>
            <a:ext cx="4772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1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Ms. Shunda Louis</a:t>
            </a:r>
            <a:r>
              <a:rPr lang="en-US" dirty="0">
                <a:solidFill>
                  <a:srgbClr val="005170"/>
                </a:solidFill>
                <a:latin typeface="Arial"/>
              </a:rPr>
              <a:t> &amp; Mr. Aubrey Beach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517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1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NIEMOpen NMO-TSC Support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6234" y="4020671"/>
            <a:ext cx="843130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5170"/>
                </a:solidFill>
                <a:latin typeface="Bahnschrift" panose="020B0502040204020203" pitchFamily="34" charset="0"/>
              </a:rPr>
              <a:t>Tools Support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5170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8B8B8B"/>
                </a:solidFill>
                <a:latin typeface="Arial"/>
              </a:rPr>
              <a:t>16 April 2025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4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C056-F5CE-EA5E-A62A-AE12ECB7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MEP Tool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AC96-D513-033D-B396-BE0A616FA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Located at </a:t>
            </a:r>
            <a:r>
              <a:rPr lang="en-US" dirty="0">
                <a:hlinkClick r:id="rId2"/>
              </a:rPr>
              <a:t>https://mep.niemopen.org/MyHome</a:t>
            </a:r>
            <a:endParaRPr lang="en-US" dirty="0"/>
          </a:p>
          <a:p>
            <a:r>
              <a:rPr lang="en-US" dirty="0"/>
              <a:t>To get a new account, Click Create an Account</a:t>
            </a:r>
          </a:p>
          <a:p>
            <a:r>
              <a:rPr lang="en-US" dirty="0"/>
              <a:t>Account will be assigned in 1-2 business days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6CD7-9519-D59F-0D23-4A52BFBA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6E1EB-A5A6-CB1B-5A19-040F7ECA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2" y="2711038"/>
            <a:ext cx="11313421" cy="355429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31150F9-C6E7-2894-3766-2E080C2698F8}"/>
              </a:ext>
            </a:extLst>
          </p:cNvPr>
          <p:cNvSpPr/>
          <p:nvPr/>
        </p:nvSpPr>
        <p:spPr bwMode="auto">
          <a:xfrm>
            <a:off x="6920089" y="5362222"/>
            <a:ext cx="2178755" cy="295628"/>
          </a:xfrm>
          <a:prstGeom prst="rightArrow">
            <a:avLst/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120000"/>
              </a:lnSpc>
            </a:pPr>
            <a:endParaRPr lang="en-US" b="1" spc="-50" dirty="0">
              <a:solidFill>
                <a:srgbClr val="1F49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7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C056-F5CE-EA5E-A62A-AE12ECB7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MEP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AC96-D513-033D-B396-BE0A616FA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4486"/>
                </a:solidFill>
              </a:rPr>
              <a:t>Open Source</a:t>
            </a:r>
          </a:p>
          <a:p>
            <a:r>
              <a:rPr lang="en-US" dirty="0">
                <a:solidFill>
                  <a:srgbClr val="004486"/>
                </a:solidFill>
              </a:rPr>
              <a:t>Can also be installed locally</a:t>
            </a:r>
          </a:p>
          <a:p>
            <a:r>
              <a:rPr lang="en-US" dirty="0">
                <a:solidFill>
                  <a:srgbClr val="004486"/>
                </a:solidFill>
              </a:rPr>
              <a:t>Currently supports NIEM 3.0 -5.2</a:t>
            </a:r>
          </a:p>
          <a:p>
            <a:r>
              <a:rPr lang="en-US" dirty="0">
                <a:solidFill>
                  <a:srgbClr val="004486"/>
                </a:solidFill>
              </a:rPr>
              <a:t>Leverage a fork from the NIEM API 2.0</a:t>
            </a:r>
          </a:p>
          <a:p>
            <a:r>
              <a:rPr lang="en-US" dirty="0">
                <a:solidFill>
                  <a:srgbClr val="004486"/>
                </a:solidFill>
              </a:rPr>
              <a:t>Christina working on updating changes to the API</a:t>
            </a:r>
          </a:p>
          <a:p>
            <a:pPr lvl="1"/>
            <a:r>
              <a:rPr lang="en-US" dirty="0">
                <a:solidFill>
                  <a:srgbClr val="004486"/>
                </a:solidFill>
              </a:rPr>
              <a:t>Will require some changes for 6.0</a:t>
            </a:r>
          </a:p>
          <a:p>
            <a:r>
              <a:rPr lang="en-US" dirty="0">
                <a:solidFill>
                  <a:srgbClr val="004486"/>
                </a:solidFill>
              </a:rPr>
              <a:t>Supports various stages of the lifecycle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6CD7-9519-D59F-0D23-4A52BFBA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2E8-99D8-B24A-F35C-47D9A9F8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MEP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058C-2886-43F4-4CA8-F983AC422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21846-B535-7A24-456C-381972DC8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F90C2-B0BB-C26D-1A90-64969A84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8" y="879894"/>
            <a:ext cx="10923543" cy="52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8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066680-7FFD-64A2-7195-E6FE66547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23" y="184640"/>
            <a:ext cx="11131553" cy="1269022"/>
          </a:xfrm>
        </p:spPr>
        <p:txBody>
          <a:bodyPr/>
          <a:lstStyle/>
          <a:p>
            <a:r>
              <a:rPr lang="en-US" b="1" dirty="0">
                <a:solidFill>
                  <a:srgbClr val="004383"/>
                </a:solidFill>
              </a:rPr>
              <a:t>AWS Hosting Supports MEP Builder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395F4-3BCD-4588-329E-79C4CF3C710E}"/>
              </a:ext>
            </a:extLst>
          </p:cNvPr>
          <p:cNvSpPr txBox="1"/>
          <p:nvPr/>
        </p:nvSpPr>
        <p:spPr>
          <a:xfrm>
            <a:off x="293992" y="2759732"/>
            <a:ext cx="9849468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https://mep.niemopen.org/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2424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Documentation:  </a:t>
            </a:r>
            <a:r>
              <a:rPr lang="en-US" dirty="0">
                <a:hlinkClick r:id="rId4"/>
              </a:rPr>
              <a:t>NIEM User Guide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migrate the NIEM API 2.0 to the AWS Resource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719585D-538E-5873-FBB1-1140EDB35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2" y="1028482"/>
            <a:ext cx="2635008" cy="15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850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066680-7FFD-64A2-7195-E6FE66547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800" b="1" cap="all" dirty="0">
                <a:solidFill>
                  <a:srgbClr val="004283"/>
                </a:solidFill>
              </a:rPr>
              <a:t>LearnPress LEARNING MANAGEMENT SYSTEM (LMS)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A670F-84E6-65E0-E1BE-79552EB8B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319" y="2152091"/>
            <a:ext cx="5905416" cy="3936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D4BBA-59E9-0D1F-73A9-C966BA7BE71D}"/>
              </a:ext>
            </a:extLst>
          </p:cNvPr>
          <p:cNvSpPr txBox="1"/>
          <p:nvPr/>
        </p:nvSpPr>
        <p:spPr>
          <a:xfrm>
            <a:off x="7175499" y="2152091"/>
            <a:ext cx="4911647" cy="467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Building &amp; testing NIEMOpen Release </a:t>
            </a: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6.0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 30 - 40 Modules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Modules 10 - 20 minutes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Major Tracks  Executive/ Project Manager level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Developer/Implementor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XML + JSON content   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Hosting on NIEMOpen.org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33BF-1D7C-FB06-A904-CFE627864958}"/>
              </a:ext>
            </a:extLst>
          </p:cNvPr>
          <p:cNvSpPr txBox="1"/>
          <p:nvPr/>
        </p:nvSpPr>
        <p:spPr>
          <a:xfrm>
            <a:off x="7322253" y="5184396"/>
            <a:ext cx="4764893" cy="397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4283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 Video + Knowledge Checks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434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066680-7FFD-64A2-7195-E6FE66547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800" b="1" cap="all" dirty="0">
                <a:solidFill>
                  <a:srgbClr val="004283"/>
                </a:solidFill>
              </a:rPr>
              <a:t>LearnPress LEARNING MANAGEMENT SYSTEM (LMS)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A670F-84E6-65E0-E1BE-79552EB8B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319" y="2152091"/>
            <a:ext cx="5905416" cy="3936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1D4BBA-59E9-0D1F-73A9-C966BA7BE71D}"/>
              </a:ext>
            </a:extLst>
          </p:cNvPr>
          <p:cNvSpPr txBox="1"/>
          <p:nvPr/>
        </p:nvSpPr>
        <p:spPr>
          <a:xfrm>
            <a:off x="7175499" y="2152091"/>
            <a:ext cx="4911647" cy="3361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 Signup will be on Eventbrite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 6-8 Q &amp; A from 3:00- 3:30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26262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Future training will be available 24/7 @niemopen.org</a:t>
            </a: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26262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7586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Theme 3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668b5da2-bb96-4ca8-adfe-f026adba9ac0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5774b216-7350-4865-8b28-a80b4a7f0bb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15292</TotalTime>
  <Words>220</Words>
  <Application>Microsoft Office PowerPoint</Application>
  <PresentationFormat>Widescreen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Bahnschrift</vt:lpstr>
      <vt:lpstr>Calibri</vt:lpstr>
      <vt:lpstr>Helvetica LT Std</vt:lpstr>
      <vt:lpstr>Open Sans</vt:lpstr>
      <vt:lpstr>Times New Roman</vt:lpstr>
      <vt:lpstr>Tw Cen MT</vt:lpstr>
      <vt:lpstr>Wingdings</vt:lpstr>
      <vt:lpstr>2_Office Theme</vt:lpstr>
      <vt:lpstr>1_NIEM_white</vt:lpstr>
      <vt:lpstr>1_Office Theme</vt:lpstr>
      <vt:lpstr>PowerPoint Presentation</vt:lpstr>
      <vt:lpstr>MEP Tool </vt:lpstr>
      <vt:lpstr>MEP Tool</vt:lpstr>
      <vt:lpstr>MEP Tool</vt:lpstr>
      <vt:lpstr>AWS Hosting Supports MEP Builder</vt:lpstr>
      <vt:lpstr>LearnPress LEARNING MANAGEMENT SYSTEM (LMS)</vt:lpstr>
      <vt:lpstr>LearnPress LEARNING MANAGEMENT SYSTEM (LMS)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Louis, Shunda [USA]</cp:lastModifiedBy>
  <cp:revision>817</cp:revision>
  <cp:lastPrinted>2024-01-24T13:22:22Z</cp:lastPrinted>
  <dcterms:created xsi:type="dcterms:W3CDTF">2021-02-21T03:42:26Z</dcterms:created>
  <dcterms:modified xsi:type="dcterms:W3CDTF">2025-04-16T14:27:00Z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