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75" r:id="rId5"/>
    <p:sldMasterId id="2147483701" r:id="rId6"/>
  </p:sldMasterIdLst>
  <p:notesMasterIdLst>
    <p:notesMasterId r:id="rId14"/>
  </p:notesMasterIdLst>
  <p:sldIdLst>
    <p:sldId id="336" r:id="rId7"/>
    <p:sldId id="257" r:id="rId8"/>
    <p:sldId id="258" r:id="rId9"/>
    <p:sldId id="259" r:id="rId10"/>
    <p:sldId id="141170106" r:id="rId11"/>
    <p:sldId id="141169844" r:id="rId12"/>
    <p:sldId id="260" r:id="rId13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4282"/>
    <a:srgbClr val="004486"/>
    <a:srgbClr val="004283"/>
    <a:srgbClr val="E8EEF4"/>
    <a:srgbClr val="004383"/>
    <a:srgbClr val="334052"/>
    <a:srgbClr val="005170"/>
    <a:srgbClr val="EE7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06A457-0A0E-4726-8BBD-8F4F013A90A3}" v="5" dt="2024-02-29T16:51:14.9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24" autoAdjust="0"/>
    <p:restoredTop sz="87117" autoAdjust="0"/>
  </p:normalViewPr>
  <p:slideViewPr>
    <p:cSldViewPr snapToGrid="0">
      <p:cViewPr varScale="1">
        <p:scale>
          <a:sx n="78" d="100"/>
          <a:sy n="78" d="100"/>
        </p:scale>
        <p:origin x="101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llivan, Stephen [USA]" userId="216bf0d3-a36f-4b82-a22a-fc284ac9e5a2" providerId="ADAL" clId="{E906A457-0A0E-4726-8BBD-8F4F013A90A3}"/>
    <pc:docChg chg="undo custSel delSld modSld sldOrd delMainMaster">
      <pc:chgData name="Sullivan, Stephen [USA]" userId="216bf0d3-a36f-4b82-a22a-fc284ac9e5a2" providerId="ADAL" clId="{E906A457-0A0E-4726-8BBD-8F4F013A90A3}" dt="2024-02-29T16:59:55.111" v="223" actId="20577"/>
      <pc:docMkLst>
        <pc:docMk/>
      </pc:docMkLst>
      <pc:sldChg chg="del">
        <pc:chgData name="Sullivan, Stephen [USA]" userId="216bf0d3-a36f-4b82-a22a-fc284ac9e5a2" providerId="ADAL" clId="{E906A457-0A0E-4726-8BBD-8F4F013A90A3}" dt="2024-02-29T16:47:46.237" v="2" actId="47"/>
        <pc:sldMkLst>
          <pc:docMk/>
          <pc:sldMk cId="3284259695" sldId="256"/>
        </pc:sldMkLst>
      </pc:sldChg>
      <pc:sldChg chg="modSp del mod">
        <pc:chgData name="Sullivan, Stephen [USA]" userId="216bf0d3-a36f-4b82-a22a-fc284ac9e5a2" providerId="ADAL" clId="{E906A457-0A0E-4726-8BBD-8F4F013A90A3}" dt="2024-02-29T16:51:24.293" v="34" actId="27636"/>
        <pc:sldMkLst>
          <pc:docMk/>
          <pc:sldMk cId="768788457" sldId="257"/>
        </pc:sldMkLst>
        <pc:spChg chg="mod">
          <ac:chgData name="Sullivan, Stephen [USA]" userId="216bf0d3-a36f-4b82-a22a-fc284ac9e5a2" providerId="ADAL" clId="{E906A457-0A0E-4726-8BBD-8F4F013A90A3}" dt="2024-02-29T16:51:24.293" v="34" actId="27636"/>
          <ac:spMkLst>
            <pc:docMk/>
            <pc:sldMk cId="768788457" sldId="257"/>
            <ac:spMk id="3" creationId="{15923F33-4B7A-CE9F-E2FD-D116DB8B879A}"/>
          </ac:spMkLst>
        </pc:spChg>
      </pc:sldChg>
      <pc:sldChg chg="del">
        <pc:chgData name="Sullivan, Stephen [USA]" userId="216bf0d3-a36f-4b82-a22a-fc284ac9e5a2" providerId="ADAL" clId="{E906A457-0A0E-4726-8BBD-8F4F013A90A3}" dt="2024-02-29T16:47:46.237" v="2" actId="47"/>
        <pc:sldMkLst>
          <pc:docMk/>
          <pc:sldMk cId="3248681044" sldId="257"/>
        </pc:sldMkLst>
      </pc:sldChg>
      <pc:sldChg chg="modSp del mod">
        <pc:chgData name="Sullivan, Stephen [USA]" userId="216bf0d3-a36f-4b82-a22a-fc284ac9e5a2" providerId="ADAL" clId="{E906A457-0A0E-4726-8BBD-8F4F013A90A3}" dt="2024-02-29T16:59:55.111" v="223" actId="20577"/>
        <pc:sldMkLst>
          <pc:docMk/>
          <pc:sldMk cId="293422548" sldId="258"/>
        </pc:sldMkLst>
        <pc:spChg chg="mod">
          <ac:chgData name="Sullivan, Stephen [USA]" userId="216bf0d3-a36f-4b82-a22a-fc284ac9e5a2" providerId="ADAL" clId="{E906A457-0A0E-4726-8BBD-8F4F013A90A3}" dt="2024-02-29T16:59:55.111" v="223" actId="20577"/>
          <ac:spMkLst>
            <pc:docMk/>
            <pc:sldMk cId="293422548" sldId="258"/>
            <ac:spMk id="2" creationId="{3413B1EA-47E7-27F2-9B1F-D5A279282E35}"/>
          </ac:spMkLst>
        </pc:spChg>
        <pc:spChg chg="mod">
          <ac:chgData name="Sullivan, Stephen [USA]" userId="216bf0d3-a36f-4b82-a22a-fc284ac9e5a2" providerId="ADAL" clId="{E906A457-0A0E-4726-8BBD-8F4F013A90A3}" dt="2024-02-29T16:51:50.615" v="36" actId="27636"/>
          <ac:spMkLst>
            <pc:docMk/>
            <pc:sldMk cId="293422548" sldId="258"/>
            <ac:spMk id="3" creationId="{381FC9D9-7BEC-729D-F8C5-05C294189200}"/>
          </ac:spMkLst>
        </pc:spChg>
      </pc:sldChg>
      <pc:sldChg chg="modSp del mod">
        <pc:chgData name="Sullivan, Stephen [USA]" userId="216bf0d3-a36f-4b82-a22a-fc284ac9e5a2" providerId="ADAL" clId="{E906A457-0A0E-4726-8BBD-8F4F013A90A3}" dt="2024-02-29T16:59:42.936" v="217" actId="20577"/>
        <pc:sldMkLst>
          <pc:docMk/>
          <pc:sldMk cId="25324093" sldId="259"/>
        </pc:sldMkLst>
        <pc:spChg chg="mod">
          <ac:chgData name="Sullivan, Stephen [USA]" userId="216bf0d3-a36f-4b82-a22a-fc284ac9e5a2" providerId="ADAL" clId="{E906A457-0A0E-4726-8BBD-8F4F013A90A3}" dt="2024-02-29T16:59:42.936" v="217" actId="20577"/>
          <ac:spMkLst>
            <pc:docMk/>
            <pc:sldMk cId="25324093" sldId="259"/>
            <ac:spMk id="2" creationId="{39C36491-48AB-762F-F737-6A564503FD48}"/>
          </ac:spMkLst>
        </pc:spChg>
        <pc:spChg chg="mod">
          <ac:chgData name="Sullivan, Stephen [USA]" userId="216bf0d3-a36f-4b82-a22a-fc284ac9e5a2" providerId="ADAL" clId="{E906A457-0A0E-4726-8BBD-8F4F013A90A3}" dt="2024-02-29T16:56:25.034" v="158" actId="20577"/>
          <ac:spMkLst>
            <pc:docMk/>
            <pc:sldMk cId="25324093" sldId="259"/>
            <ac:spMk id="3" creationId="{BF215E00-24AF-3958-D4A6-C6455CCE8E58}"/>
          </ac:spMkLst>
        </pc:spChg>
      </pc:sldChg>
      <pc:sldChg chg="modSp del mod">
        <pc:chgData name="Sullivan, Stephen [USA]" userId="216bf0d3-a36f-4b82-a22a-fc284ac9e5a2" providerId="ADAL" clId="{E906A457-0A0E-4726-8BBD-8F4F013A90A3}" dt="2024-02-29T16:58:10.383" v="200" actId="20577"/>
        <pc:sldMkLst>
          <pc:docMk/>
          <pc:sldMk cId="2174682057" sldId="260"/>
        </pc:sldMkLst>
        <pc:spChg chg="mod">
          <ac:chgData name="Sullivan, Stephen [USA]" userId="216bf0d3-a36f-4b82-a22a-fc284ac9e5a2" providerId="ADAL" clId="{E906A457-0A0E-4726-8BBD-8F4F013A90A3}" dt="2024-02-29T16:58:10.383" v="200" actId="20577"/>
          <ac:spMkLst>
            <pc:docMk/>
            <pc:sldMk cId="2174682057" sldId="260"/>
            <ac:spMk id="3" creationId="{1AEB7E70-983A-AC56-DEE1-4262D178103F}"/>
          </ac:spMkLst>
        </pc:spChg>
      </pc:sldChg>
      <pc:sldChg chg="delSp modSp mod">
        <pc:chgData name="Sullivan, Stephen [USA]" userId="216bf0d3-a36f-4b82-a22a-fc284ac9e5a2" providerId="ADAL" clId="{E906A457-0A0E-4726-8BBD-8F4F013A90A3}" dt="2024-02-29T16:58:28.677" v="202" actId="20577"/>
        <pc:sldMkLst>
          <pc:docMk/>
          <pc:sldMk cId="1164405152" sldId="336"/>
        </pc:sldMkLst>
        <pc:spChg chg="del mod">
          <ac:chgData name="Sullivan, Stephen [USA]" userId="216bf0d3-a36f-4b82-a22a-fc284ac9e5a2" providerId="ADAL" clId="{E906A457-0A0E-4726-8BBD-8F4F013A90A3}" dt="2024-02-29T16:48:11.716" v="24"/>
          <ac:spMkLst>
            <pc:docMk/>
            <pc:sldMk cId="1164405152" sldId="336"/>
            <ac:spMk id="2" creationId="{00000000-0000-0000-0000-000000000000}"/>
          </ac:spMkLst>
        </pc:spChg>
        <pc:spChg chg="mod">
          <ac:chgData name="Sullivan, Stephen [USA]" userId="216bf0d3-a36f-4b82-a22a-fc284ac9e5a2" providerId="ADAL" clId="{E906A457-0A0E-4726-8BBD-8F4F013A90A3}" dt="2024-02-29T16:58:28.677" v="202" actId="20577"/>
          <ac:spMkLst>
            <pc:docMk/>
            <pc:sldMk cId="1164405152" sldId="336"/>
            <ac:spMk id="3" creationId="{00000000-0000-0000-0000-000000000000}"/>
          </ac:spMkLst>
        </pc:spChg>
      </pc:sldChg>
      <pc:sldChg chg="ord">
        <pc:chgData name="Sullivan, Stephen [USA]" userId="216bf0d3-a36f-4b82-a22a-fc284ac9e5a2" providerId="ADAL" clId="{E906A457-0A0E-4726-8BBD-8F4F013A90A3}" dt="2024-02-29T16:57:07.832" v="162"/>
        <pc:sldMkLst>
          <pc:docMk/>
          <pc:sldMk cId="4028439799" sldId="141169844"/>
        </pc:sldMkLst>
      </pc:sldChg>
      <pc:sldChg chg="del">
        <pc:chgData name="Sullivan, Stephen [USA]" userId="216bf0d3-a36f-4b82-a22a-fc284ac9e5a2" providerId="ADAL" clId="{E906A457-0A0E-4726-8BBD-8F4F013A90A3}" dt="2024-02-29T16:47:46.237" v="2" actId="47"/>
        <pc:sldMkLst>
          <pc:docMk/>
          <pc:sldMk cId="4116858003" sldId="141169864"/>
        </pc:sldMkLst>
      </pc:sldChg>
      <pc:sldChg chg="del">
        <pc:chgData name="Sullivan, Stephen [USA]" userId="216bf0d3-a36f-4b82-a22a-fc284ac9e5a2" providerId="ADAL" clId="{E906A457-0A0E-4726-8BBD-8F4F013A90A3}" dt="2024-02-29T16:47:46.237" v="2" actId="47"/>
        <pc:sldMkLst>
          <pc:docMk/>
          <pc:sldMk cId="2097624665" sldId="141169865"/>
        </pc:sldMkLst>
      </pc:sldChg>
      <pc:sldChg chg="del">
        <pc:chgData name="Sullivan, Stephen [USA]" userId="216bf0d3-a36f-4b82-a22a-fc284ac9e5a2" providerId="ADAL" clId="{E906A457-0A0E-4726-8BBD-8F4F013A90A3}" dt="2024-02-29T16:47:46.237" v="2" actId="47"/>
        <pc:sldMkLst>
          <pc:docMk/>
          <pc:sldMk cId="3416174834" sldId="141169866"/>
        </pc:sldMkLst>
      </pc:sldChg>
      <pc:sldChg chg="del">
        <pc:chgData name="Sullivan, Stephen [USA]" userId="216bf0d3-a36f-4b82-a22a-fc284ac9e5a2" providerId="ADAL" clId="{E906A457-0A0E-4726-8BBD-8F4F013A90A3}" dt="2024-02-29T16:47:46.237" v="2" actId="47"/>
        <pc:sldMkLst>
          <pc:docMk/>
          <pc:sldMk cId="2752211472" sldId="141169867"/>
        </pc:sldMkLst>
      </pc:sldChg>
      <pc:sldChg chg="del">
        <pc:chgData name="Sullivan, Stephen [USA]" userId="216bf0d3-a36f-4b82-a22a-fc284ac9e5a2" providerId="ADAL" clId="{E906A457-0A0E-4726-8BBD-8F4F013A90A3}" dt="2024-02-29T16:47:46.237" v="2" actId="47"/>
        <pc:sldMkLst>
          <pc:docMk/>
          <pc:sldMk cId="3574192002" sldId="141169870"/>
        </pc:sldMkLst>
      </pc:sldChg>
      <pc:sldChg chg="del">
        <pc:chgData name="Sullivan, Stephen [USA]" userId="216bf0d3-a36f-4b82-a22a-fc284ac9e5a2" providerId="ADAL" clId="{E906A457-0A0E-4726-8BBD-8F4F013A90A3}" dt="2024-02-29T16:47:46.237" v="2" actId="47"/>
        <pc:sldMkLst>
          <pc:docMk/>
          <pc:sldMk cId="3684956981" sldId="141169871"/>
        </pc:sldMkLst>
      </pc:sldChg>
      <pc:sldChg chg="del">
        <pc:chgData name="Sullivan, Stephen [USA]" userId="216bf0d3-a36f-4b82-a22a-fc284ac9e5a2" providerId="ADAL" clId="{E906A457-0A0E-4726-8BBD-8F4F013A90A3}" dt="2024-02-29T16:46:50.005" v="0" actId="47"/>
        <pc:sldMkLst>
          <pc:docMk/>
          <pc:sldMk cId="551167610" sldId="141169872"/>
        </pc:sldMkLst>
      </pc:sldChg>
      <pc:sldChg chg="del">
        <pc:chgData name="Sullivan, Stephen [USA]" userId="216bf0d3-a36f-4b82-a22a-fc284ac9e5a2" providerId="ADAL" clId="{E906A457-0A0E-4726-8BBD-8F4F013A90A3}" dt="2024-02-29T16:46:50.005" v="0" actId="47"/>
        <pc:sldMkLst>
          <pc:docMk/>
          <pc:sldMk cId="2163836210" sldId="141169873"/>
        </pc:sldMkLst>
      </pc:sldChg>
      <pc:sldChg chg="del">
        <pc:chgData name="Sullivan, Stephen [USA]" userId="216bf0d3-a36f-4b82-a22a-fc284ac9e5a2" providerId="ADAL" clId="{E906A457-0A0E-4726-8BBD-8F4F013A90A3}" dt="2024-02-29T16:47:46.237" v="2" actId="47"/>
        <pc:sldMkLst>
          <pc:docMk/>
          <pc:sldMk cId="340958796" sldId="141169899"/>
        </pc:sldMkLst>
      </pc:sldChg>
      <pc:sldChg chg="del">
        <pc:chgData name="Sullivan, Stephen [USA]" userId="216bf0d3-a36f-4b82-a22a-fc284ac9e5a2" providerId="ADAL" clId="{E906A457-0A0E-4726-8BBD-8F4F013A90A3}" dt="2024-02-29T16:46:50.005" v="0" actId="47"/>
        <pc:sldMkLst>
          <pc:docMk/>
          <pc:sldMk cId="2752232511" sldId="141169903"/>
        </pc:sldMkLst>
      </pc:sldChg>
      <pc:sldChg chg="del">
        <pc:chgData name="Sullivan, Stephen [USA]" userId="216bf0d3-a36f-4b82-a22a-fc284ac9e5a2" providerId="ADAL" clId="{E906A457-0A0E-4726-8BBD-8F4F013A90A3}" dt="2024-02-29T16:46:50.005" v="0" actId="47"/>
        <pc:sldMkLst>
          <pc:docMk/>
          <pc:sldMk cId="1111808193" sldId="141169923"/>
        </pc:sldMkLst>
      </pc:sldChg>
      <pc:sldChg chg="del">
        <pc:chgData name="Sullivan, Stephen [USA]" userId="216bf0d3-a36f-4b82-a22a-fc284ac9e5a2" providerId="ADAL" clId="{E906A457-0A0E-4726-8BBD-8F4F013A90A3}" dt="2024-02-29T16:46:50.005" v="0" actId="47"/>
        <pc:sldMkLst>
          <pc:docMk/>
          <pc:sldMk cId="3548761565" sldId="141169954"/>
        </pc:sldMkLst>
      </pc:sldChg>
      <pc:sldChg chg="del">
        <pc:chgData name="Sullivan, Stephen [USA]" userId="216bf0d3-a36f-4b82-a22a-fc284ac9e5a2" providerId="ADAL" clId="{E906A457-0A0E-4726-8BBD-8F4F013A90A3}" dt="2024-02-29T16:46:50.005" v="0" actId="47"/>
        <pc:sldMkLst>
          <pc:docMk/>
          <pc:sldMk cId="3941647277" sldId="141169978"/>
        </pc:sldMkLst>
      </pc:sldChg>
      <pc:sldChg chg="del">
        <pc:chgData name="Sullivan, Stephen [USA]" userId="216bf0d3-a36f-4b82-a22a-fc284ac9e5a2" providerId="ADAL" clId="{E906A457-0A0E-4726-8BBD-8F4F013A90A3}" dt="2024-02-29T16:46:50.005" v="0" actId="47"/>
        <pc:sldMkLst>
          <pc:docMk/>
          <pc:sldMk cId="3603831110" sldId="141169982"/>
        </pc:sldMkLst>
      </pc:sldChg>
      <pc:sldChg chg="del">
        <pc:chgData name="Sullivan, Stephen [USA]" userId="216bf0d3-a36f-4b82-a22a-fc284ac9e5a2" providerId="ADAL" clId="{E906A457-0A0E-4726-8BBD-8F4F013A90A3}" dt="2024-02-29T16:47:46.237" v="2" actId="47"/>
        <pc:sldMkLst>
          <pc:docMk/>
          <pc:sldMk cId="3545446654" sldId="141170007"/>
        </pc:sldMkLst>
      </pc:sldChg>
      <pc:sldChg chg="del">
        <pc:chgData name="Sullivan, Stephen [USA]" userId="216bf0d3-a36f-4b82-a22a-fc284ac9e5a2" providerId="ADAL" clId="{E906A457-0A0E-4726-8BBD-8F4F013A90A3}" dt="2024-02-29T16:46:50.005" v="0" actId="47"/>
        <pc:sldMkLst>
          <pc:docMk/>
          <pc:sldMk cId="3334779075" sldId="141170010"/>
        </pc:sldMkLst>
      </pc:sldChg>
      <pc:sldChg chg="del">
        <pc:chgData name="Sullivan, Stephen [USA]" userId="216bf0d3-a36f-4b82-a22a-fc284ac9e5a2" providerId="ADAL" clId="{E906A457-0A0E-4726-8BBD-8F4F013A90A3}" dt="2024-02-29T16:47:46.237" v="2" actId="47"/>
        <pc:sldMkLst>
          <pc:docMk/>
          <pc:sldMk cId="2521702093" sldId="141170012"/>
        </pc:sldMkLst>
      </pc:sldChg>
      <pc:sldChg chg="del">
        <pc:chgData name="Sullivan, Stephen [USA]" userId="216bf0d3-a36f-4b82-a22a-fc284ac9e5a2" providerId="ADAL" clId="{E906A457-0A0E-4726-8BBD-8F4F013A90A3}" dt="2024-02-29T16:47:46.237" v="2" actId="47"/>
        <pc:sldMkLst>
          <pc:docMk/>
          <pc:sldMk cId="643673331" sldId="141170019"/>
        </pc:sldMkLst>
      </pc:sldChg>
      <pc:sldChg chg="del">
        <pc:chgData name="Sullivan, Stephen [USA]" userId="216bf0d3-a36f-4b82-a22a-fc284ac9e5a2" providerId="ADAL" clId="{E906A457-0A0E-4726-8BBD-8F4F013A90A3}" dt="2024-02-29T16:47:46.237" v="2" actId="47"/>
        <pc:sldMkLst>
          <pc:docMk/>
          <pc:sldMk cId="4226567156" sldId="141170020"/>
        </pc:sldMkLst>
      </pc:sldChg>
      <pc:sldChg chg="del">
        <pc:chgData name="Sullivan, Stephen [USA]" userId="216bf0d3-a36f-4b82-a22a-fc284ac9e5a2" providerId="ADAL" clId="{E906A457-0A0E-4726-8BBD-8F4F013A90A3}" dt="2024-02-29T16:47:46.237" v="2" actId="47"/>
        <pc:sldMkLst>
          <pc:docMk/>
          <pc:sldMk cId="1752001464" sldId="141170021"/>
        </pc:sldMkLst>
      </pc:sldChg>
      <pc:sldChg chg="del">
        <pc:chgData name="Sullivan, Stephen [USA]" userId="216bf0d3-a36f-4b82-a22a-fc284ac9e5a2" providerId="ADAL" clId="{E906A457-0A0E-4726-8BBD-8F4F013A90A3}" dt="2024-02-29T16:46:50.005" v="0" actId="47"/>
        <pc:sldMkLst>
          <pc:docMk/>
          <pc:sldMk cId="1911803626" sldId="141170023"/>
        </pc:sldMkLst>
      </pc:sldChg>
      <pc:sldChg chg="del">
        <pc:chgData name="Sullivan, Stephen [USA]" userId="216bf0d3-a36f-4b82-a22a-fc284ac9e5a2" providerId="ADAL" clId="{E906A457-0A0E-4726-8BBD-8F4F013A90A3}" dt="2024-02-29T16:46:50.005" v="0" actId="47"/>
        <pc:sldMkLst>
          <pc:docMk/>
          <pc:sldMk cId="3788660726" sldId="141170024"/>
        </pc:sldMkLst>
      </pc:sldChg>
      <pc:sldChg chg="del">
        <pc:chgData name="Sullivan, Stephen [USA]" userId="216bf0d3-a36f-4b82-a22a-fc284ac9e5a2" providerId="ADAL" clId="{E906A457-0A0E-4726-8BBD-8F4F013A90A3}" dt="2024-02-29T16:47:46.237" v="2" actId="47"/>
        <pc:sldMkLst>
          <pc:docMk/>
          <pc:sldMk cId="3377397233" sldId="141170025"/>
        </pc:sldMkLst>
      </pc:sldChg>
      <pc:sldChg chg="del">
        <pc:chgData name="Sullivan, Stephen [USA]" userId="216bf0d3-a36f-4b82-a22a-fc284ac9e5a2" providerId="ADAL" clId="{E906A457-0A0E-4726-8BBD-8F4F013A90A3}" dt="2024-02-29T16:46:50.005" v="0" actId="47"/>
        <pc:sldMkLst>
          <pc:docMk/>
          <pc:sldMk cId="2192197683" sldId="141170057"/>
        </pc:sldMkLst>
      </pc:sldChg>
      <pc:sldChg chg="del">
        <pc:chgData name="Sullivan, Stephen [USA]" userId="216bf0d3-a36f-4b82-a22a-fc284ac9e5a2" providerId="ADAL" clId="{E906A457-0A0E-4726-8BBD-8F4F013A90A3}" dt="2024-02-29T16:47:46.237" v="2" actId="47"/>
        <pc:sldMkLst>
          <pc:docMk/>
          <pc:sldMk cId="44480685" sldId="141170095"/>
        </pc:sldMkLst>
      </pc:sldChg>
      <pc:sldChg chg="del">
        <pc:chgData name="Sullivan, Stephen [USA]" userId="216bf0d3-a36f-4b82-a22a-fc284ac9e5a2" providerId="ADAL" clId="{E906A457-0A0E-4726-8BBD-8F4F013A90A3}" dt="2024-02-29T16:47:46.237" v="2" actId="47"/>
        <pc:sldMkLst>
          <pc:docMk/>
          <pc:sldMk cId="3559256489" sldId="141170096"/>
        </pc:sldMkLst>
      </pc:sldChg>
      <pc:sldChg chg="del">
        <pc:chgData name="Sullivan, Stephen [USA]" userId="216bf0d3-a36f-4b82-a22a-fc284ac9e5a2" providerId="ADAL" clId="{E906A457-0A0E-4726-8BBD-8F4F013A90A3}" dt="2024-02-29T16:47:46.237" v="2" actId="47"/>
        <pc:sldMkLst>
          <pc:docMk/>
          <pc:sldMk cId="3374248607" sldId="141170100"/>
        </pc:sldMkLst>
      </pc:sldChg>
      <pc:sldChg chg="del">
        <pc:chgData name="Sullivan, Stephen [USA]" userId="216bf0d3-a36f-4b82-a22a-fc284ac9e5a2" providerId="ADAL" clId="{E906A457-0A0E-4726-8BBD-8F4F013A90A3}" dt="2024-02-29T16:47:46.237" v="2" actId="47"/>
        <pc:sldMkLst>
          <pc:docMk/>
          <pc:sldMk cId="1775366178" sldId="141170103"/>
        </pc:sldMkLst>
      </pc:sldChg>
      <pc:sldChg chg="del">
        <pc:chgData name="Sullivan, Stephen [USA]" userId="216bf0d3-a36f-4b82-a22a-fc284ac9e5a2" providerId="ADAL" clId="{E906A457-0A0E-4726-8BBD-8F4F013A90A3}" dt="2024-02-29T16:47:46.237" v="2" actId="47"/>
        <pc:sldMkLst>
          <pc:docMk/>
          <pc:sldMk cId="116009024" sldId="141170104"/>
        </pc:sldMkLst>
      </pc:sldChg>
      <pc:sldChg chg="del">
        <pc:chgData name="Sullivan, Stephen [USA]" userId="216bf0d3-a36f-4b82-a22a-fc284ac9e5a2" providerId="ADAL" clId="{E906A457-0A0E-4726-8BBD-8F4F013A90A3}" dt="2024-02-29T16:47:46.237" v="2" actId="47"/>
        <pc:sldMkLst>
          <pc:docMk/>
          <pc:sldMk cId="21837551" sldId="141170105"/>
        </pc:sldMkLst>
      </pc:sldChg>
      <pc:sldChg chg="delSp mod ord">
        <pc:chgData name="Sullivan, Stephen [USA]" userId="216bf0d3-a36f-4b82-a22a-fc284ac9e5a2" providerId="ADAL" clId="{E906A457-0A0E-4726-8BBD-8F4F013A90A3}" dt="2024-02-29T16:56:43.857" v="160"/>
        <pc:sldMkLst>
          <pc:docMk/>
          <pc:sldMk cId="1083316054" sldId="141170106"/>
        </pc:sldMkLst>
        <pc:spChg chg="del">
          <ac:chgData name="Sullivan, Stephen [USA]" userId="216bf0d3-a36f-4b82-a22a-fc284ac9e5a2" providerId="ADAL" clId="{E906A457-0A0E-4726-8BBD-8F4F013A90A3}" dt="2024-02-29T16:47:07.804" v="1" actId="478"/>
          <ac:spMkLst>
            <pc:docMk/>
            <pc:sldMk cId="1083316054" sldId="141170106"/>
            <ac:spMk id="14" creationId="{98F804D4-60FE-61F4-D353-BFAD5B988F78}"/>
          </ac:spMkLst>
        </pc:spChg>
      </pc:sldChg>
      <pc:sldChg chg="del">
        <pc:chgData name="Sullivan, Stephen [USA]" userId="216bf0d3-a36f-4b82-a22a-fc284ac9e5a2" providerId="ADAL" clId="{E906A457-0A0E-4726-8BBD-8F4F013A90A3}" dt="2024-02-29T16:47:46.237" v="2" actId="47"/>
        <pc:sldMkLst>
          <pc:docMk/>
          <pc:sldMk cId="1171440718" sldId="141170107"/>
        </pc:sldMkLst>
      </pc:sldChg>
      <pc:sldChg chg="del">
        <pc:chgData name="Sullivan, Stephen [USA]" userId="216bf0d3-a36f-4b82-a22a-fc284ac9e5a2" providerId="ADAL" clId="{E906A457-0A0E-4726-8BBD-8F4F013A90A3}" dt="2024-02-29T16:47:46.237" v="2" actId="47"/>
        <pc:sldMkLst>
          <pc:docMk/>
          <pc:sldMk cId="1081814992" sldId="141170108"/>
        </pc:sldMkLst>
      </pc:sldChg>
      <pc:sldChg chg="del">
        <pc:chgData name="Sullivan, Stephen [USA]" userId="216bf0d3-a36f-4b82-a22a-fc284ac9e5a2" providerId="ADAL" clId="{E906A457-0A0E-4726-8BBD-8F4F013A90A3}" dt="2024-02-29T16:47:46.237" v="2" actId="47"/>
        <pc:sldMkLst>
          <pc:docMk/>
          <pc:sldMk cId="2271349281" sldId="141170109"/>
        </pc:sldMkLst>
      </pc:sldChg>
      <pc:sldChg chg="del">
        <pc:chgData name="Sullivan, Stephen [USA]" userId="216bf0d3-a36f-4b82-a22a-fc284ac9e5a2" providerId="ADAL" clId="{E906A457-0A0E-4726-8BBD-8F4F013A90A3}" dt="2024-02-29T16:47:46.237" v="2" actId="47"/>
        <pc:sldMkLst>
          <pc:docMk/>
          <pc:sldMk cId="3157131019" sldId="141170110"/>
        </pc:sldMkLst>
      </pc:sldChg>
      <pc:sldChg chg="del">
        <pc:chgData name="Sullivan, Stephen [USA]" userId="216bf0d3-a36f-4b82-a22a-fc284ac9e5a2" providerId="ADAL" clId="{E906A457-0A0E-4726-8BBD-8F4F013A90A3}" dt="2024-02-29T16:47:46.237" v="2" actId="47"/>
        <pc:sldMkLst>
          <pc:docMk/>
          <pc:sldMk cId="1789357176" sldId="141170111"/>
        </pc:sldMkLst>
      </pc:sldChg>
      <pc:sldChg chg="del">
        <pc:chgData name="Sullivan, Stephen [USA]" userId="216bf0d3-a36f-4b82-a22a-fc284ac9e5a2" providerId="ADAL" clId="{E906A457-0A0E-4726-8BBD-8F4F013A90A3}" dt="2024-02-29T16:47:46.237" v="2" actId="47"/>
        <pc:sldMkLst>
          <pc:docMk/>
          <pc:sldMk cId="2088427538" sldId="141170112"/>
        </pc:sldMkLst>
      </pc:sldChg>
      <pc:sldChg chg="del">
        <pc:chgData name="Sullivan, Stephen [USA]" userId="216bf0d3-a36f-4b82-a22a-fc284ac9e5a2" providerId="ADAL" clId="{E906A457-0A0E-4726-8BBD-8F4F013A90A3}" dt="2024-02-29T16:47:46.237" v="2" actId="47"/>
        <pc:sldMkLst>
          <pc:docMk/>
          <pc:sldMk cId="2360549035" sldId="141170113"/>
        </pc:sldMkLst>
      </pc:sldChg>
      <pc:sldChg chg="del">
        <pc:chgData name="Sullivan, Stephen [USA]" userId="216bf0d3-a36f-4b82-a22a-fc284ac9e5a2" providerId="ADAL" clId="{E906A457-0A0E-4726-8BBD-8F4F013A90A3}" dt="2024-02-29T16:47:46.237" v="2" actId="47"/>
        <pc:sldMkLst>
          <pc:docMk/>
          <pc:sldMk cId="199462872" sldId="141170114"/>
        </pc:sldMkLst>
      </pc:sldChg>
      <pc:sldMasterChg chg="delSldLayout">
        <pc:chgData name="Sullivan, Stephen [USA]" userId="216bf0d3-a36f-4b82-a22a-fc284ac9e5a2" providerId="ADAL" clId="{E906A457-0A0E-4726-8BBD-8F4F013A90A3}" dt="2024-02-29T16:47:46.237" v="2" actId="47"/>
        <pc:sldMasterMkLst>
          <pc:docMk/>
          <pc:sldMasterMk cId="3480718756" sldId="2147483675"/>
        </pc:sldMasterMkLst>
        <pc:sldLayoutChg chg="del">
          <pc:chgData name="Sullivan, Stephen [USA]" userId="216bf0d3-a36f-4b82-a22a-fc284ac9e5a2" providerId="ADAL" clId="{E906A457-0A0E-4726-8BBD-8F4F013A90A3}" dt="2024-02-29T16:47:46.237" v="2" actId="47"/>
          <pc:sldLayoutMkLst>
            <pc:docMk/>
            <pc:sldMasterMk cId="3480718756" sldId="2147483675"/>
            <pc:sldLayoutMk cId="692051952" sldId="2147483692"/>
          </pc:sldLayoutMkLst>
        </pc:sldLayoutChg>
        <pc:sldLayoutChg chg="del">
          <pc:chgData name="Sullivan, Stephen [USA]" userId="216bf0d3-a36f-4b82-a22a-fc284ac9e5a2" providerId="ADAL" clId="{E906A457-0A0E-4726-8BBD-8F4F013A90A3}" dt="2024-02-29T16:47:46.237" v="2" actId="47"/>
          <pc:sldLayoutMkLst>
            <pc:docMk/>
            <pc:sldMasterMk cId="3480718756" sldId="2147483675"/>
            <pc:sldLayoutMk cId="1236320292" sldId="2147483753"/>
          </pc:sldLayoutMkLst>
        </pc:sldLayoutChg>
      </pc:sldMasterChg>
      <pc:sldMasterChg chg="del delSldLayout">
        <pc:chgData name="Sullivan, Stephen [USA]" userId="216bf0d3-a36f-4b82-a22a-fc284ac9e5a2" providerId="ADAL" clId="{E906A457-0A0E-4726-8BBD-8F4F013A90A3}" dt="2024-02-29T16:47:46.237" v="2" actId="47"/>
        <pc:sldMasterMkLst>
          <pc:docMk/>
          <pc:sldMasterMk cId="3120581759" sldId="2147483730"/>
        </pc:sldMasterMkLst>
        <pc:sldLayoutChg chg="del">
          <pc:chgData name="Sullivan, Stephen [USA]" userId="216bf0d3-a36f-4b82-a22a-fc284ac9e5a2" providerId="ADAL" clId="{E906A457-0A0E-4726-8BBD-8F4F013A90A3}" dt="2024-02-29T16:47:46.237" v="2" actId="47"/>
          <pc:sldLayoutMkLst>
            <pc:docMk/>
            <pc:sldMasterMk cId="3120581759" sldId="2147483730"/>
            <pc:sldLayoutMk cId="931852990" sldId="2147483731"/>
          </pc:sldLayoutMkLst>
        </pc:sldLayoutChg>
        <pc:sldLayoutChg chg="del">
          <pc:chgData name="Sullivan, Stephen [USA]" userId="216bf0d3-a36f-4b82-a22a-fc284ac9e5a2" providerId="ADAL" clId="{E906A457-0A0E-4726-8BBD-8F4F013A90A3}" dt="2024-02-29T16:47:46.237" v="2" actId="47"/>
          <pc:sldLayoutMkLst>
            <pc:docMk/>
            <pc:sldMasterMk cId="3120581759" sldId="2147483730"/>
            <pc:sldLayoutMk cId="2908589354" sldId="2147483732"/>
          </pc:sldLayoutMkLst>
        </pc:sldLayoutChg>
        <pc:sldLayoutChg chg="del">
          <pc:chgData name="Sullivan, Stephen [USA]" userId="216bf0d3-a36f-4b82-a22a-fc284ac9e5a2" providerId="ADAL" clId="{E906A457-0A0E-4726-8BBD-8F4F013A90A3}" dt="2024-02-29T16:47:46.237" v="2" actId="47"/>
          <pc:sldLayoutMkLst>
            <pc:docMk/>
            <pc:sldMasterMk cId="3120581759" sldId="2147483730"/>
            <pc:sldLayoutMk cId="2606884879" sldId="2147483733"/>
          </pc:sldLayoutMkLst>
        </pc:sldLayoutChg>
        <pc:sldLayoutChg chg="del">
          <pc:chgData name="Sullivan, Stephen [USA]" userId="216bf0d3-a36f-4b82-a22a-fc284ac9e5a2" providerId="ADAL" clId="{E906A457-0A0E-4726-8BBD-8F4F013A90A3}" dt="2024-02-29T16:47:46.237" v="2" actId="47"/>
          <pc:sldLayoutMkLst>
            <pc:docMk/>
            <pc:sldMasterMk cId="3120581759" sldId="2147483730"/>
            <pc:sldLayoutMk cId="197431916" sldId="2147483734"/>
          </pc:sldLayoutMkLst>
        </pc:sldLayoutChg>
        <pc:sldLayoutChg chg="del">
          <pc:chgData name="Sullivan, Stephen [USA]" userId="216bf0d3-a36f-4b82-a22a-fc284ac9e5a2" providerId="ADAL" clId="{E906A457-0A0E-4726-8BBD-8F4F013A90A3}" dt="2024-02-29T16:47:46.237" v="2" actId="47"/>
          <pc:sldLayoutMkLst>
            <pc:docMk/>
            <pc:sldMasterMk cId="3120581759" sldId="2147483730"/>
            <pc:sldLayoutMk cId="104048387" sldId="2147483735"/>
          </pc:sldLayoutMkLst>
        </pc:sldLayoutChg>
        <pc:sldLayoutChg chg="del">
          <pc:chgData name="Sullivan, Stephen [USA]" userId="216bf0d3-a36f-4b82-a22a-fc284ac9e5a2" providerId="ADAL" clId="{E906A457-0A0E-4726-8BBD-8F4F013A90A3}" dt="2024-02-29T16:47:46.237" v="2" actId="47"/>
          <pc:sldLayoutMkLst>
            <pc:docMk/>
            <pc:sldMasterMk cId="3120581759" sldId="2147483730"/>
            <pc:sldLayoutMk cId="1742420660" sldId="2147483736"/>
          </pc:sldLayoutMkLst>
        </pc:sldLayoutChg>
        <pc:sldLayoutChg chg="del">
          <pc:chgData name="Sullivan, Stephen [USA]" userId="216bf0d3-a36f-4b82-a22a-fc284ac9e5a2" providerId="ADAL" clId="{E906A457-0A0E-4726-8BBD-8F4F013A90A3}" dt="2024-02-29T16:47:46.237" v="2" actId="47"/>
          <pc:sldLayoutMkLst>
            <pc:docMk/>
            <pc:sldMasterMk cId="3120581759" sldId="2147483730"/>
            <pc:sldLayoutMk cId="2490196980" sldId="2147483737"/>
          </pc:sldLayoutMkLst>
        </pc:sldLayoutChg>
        <pc:sldLayoutChg chg="del">
          <pc:chgData name="Sullivan, Stephen [USA]" userId="216bf0d3-a36f-4b82-a22a-fc284ac9e5a2" providerId="ADAL" clId="{E906A457-0A0E-4726-8BBD-8F4F013A90A3}" dt="2024-02-29T16:47:46.237" v="2" actId="47"/>
          <pc:sldLayoutMkLst>
            <pc:docMk/>
            <pc:sldMasterMk cId="3120581759" sldId="2147483730"/>
            <pc:sldLayoutMk cId="811312289" sldId="2147483738"/>
          </pc:sldLayoutMkLst>
        </pc:sldLayoutChg>
        <pc:sldLayoutChg chg="del">
          <pc:chgData name="Sullivan, Stephen [USA]" userId="216bf0d3-a36f-4b82-a22a-fc284ac9e5a2" providerId="ADAL" clId="{E906A457-0A0E-4726-8BBD-8F4F013A90A3}" dt="2024-02-29T16:47:46.237" v="2" actId="47"/>
          <pc:sldLayoutMkLst>
            <pc:docMk/>
            <pc:sldMasterMk cId="3120581759" sldId="2147483730"/>
            <pc:sldLayoutMk cId="1398113040" sldId="2147483739"/>
          </pc:sldLayoutMkLst>
        </pc:sldLayoutChg>
        <pc:sldLayoutChg chg="del">
          <pc:chgData name="Sullivan, Stephen [USA]" userId="216bf0d3-a36f-4b82-a22a-fc284ac9e5a2" providerId="ADAL" clId="{E906A457-0A0E-4726-8BBD-8F4F013A90A3}" dt="2024-02-29T16:46:50.005" v="0" actId="47"/>
          <pc:sldLayoutMkLst>
            <pc:docMk/>
            <pc:sldMasterMk cId="3120581759" sldId="2147483730"/>
            <pc:sldLayoutMk cId="601793532" sldId="2147483740"/>
          </pc:sldLayoutMkLst>
        </pc:sldLayoutChg>
        <pc:sldLayoutChg chg="del">
          <pc:chgData name="Sullivan, Stephen [USA]" userId="216bf0d3-a36f-4b82-a22a-fc284ac9e5a2" providerId="ADAL" clId="{E906A457-0A0E-4726-8BBD-8F4F013A90A3}" dt="2024-02-29T16:47:46.237" v="2" actId="47"/>
          <pc:sldLayoutMkLst>
            <pc:docMk/>
            <pc:sldMasterMk cId="3120581759" sldId="2147483730"/>
            <pc:sldLayoutMk cId="3877386017" sldId="2147483741"/>
          </pc:sldLayoutMkLst>
        </pc:sldLayoutChg>
        <pc:sldLayoutChg chg="del">
          <pc:chgData name="Sullivan, Stephen [USA]" userId="216bf0d3-a36f-4b82-a22a-fc284ac9e5a2" providerId="ADAL" clId="{E906A457-0A0E-4726-8BBD-8F4F013A90A3}" dt="2024-02-29T16:47:46.237" v="2" actId="47"/>
          <pc:sldLayoutMkLst>
            <pc:docMk/>
            <pc:sldMasterMk cId="3120581759" sldId="2147483730"/>
            <pc:sldLayoutMk cId="4276589154" sldId="2147483742"/>
          </pc:sldLayoutMkLst>
        </pc:sldLayoutChg>
        <pc:sldLayoutChg chg="del">
          <pc:chgData name="Sullivan, Stephen [USA]" userId="216bf0d3-a36f-4b82-a22a-fc284ac9e5a2" providerId="ADAL" clId="{E906A457-0A0E-4726-8BBD-8F4F013A90A3}" dt="2024-02-29T16:47:46.237" v="2" actId="47"/>
          <pc:sldLayoutMkLst>
            <pc:docMk/>
            <pc:sldMasterMk cId="3120581759" sldId="2147483730"/>
            <pc:sldLayoutMk cId="2746095578" sldId="2147483744"/>
          </pc:sldLayoutMkLst>
        </pc:sldLayoutChg>
        <pc:sldLayoutChg chg="del">
          <pc:chgData name="Sullivan, Stephen [USA]" userId="216bf0d3-a36f-4b82-a22a-fc284ac9e5a2" providerId="ADAL" clId="{E906A457-0A0E-4726-8BBD-8F4F013A90A3}" dt="2024-02-29T16:47:46.237" v="2" actId="47"/>
          <pc:sldLayoutMkLst>
            <pc:docMk/>
            <pc:sldMasterMk cId="3120581759" sldId="2147483730"/>
            <pc:sldLayoutMk cId="601513375" sldId="2147483745"/>
          </pc:sldLayoutMkLst>
        </pc:sldLayoutChg>
        <pc:sldLayoutChg chg="del">
          <pc:chgData name="Sullivan, Stephen [USA]" userId="216bf0d3-a36f-4b82-a22a-fc284ac9e5a2" providerId="ADAL" clId="{E906A457-0A0E-4726-8BBD-8F4F013A90A3}" dt="2024-02-29T16:47:46.237" v="2" actId="47"/>
          <pc:sldLayoutMkLst>
            <pc:docMk/>
            <pc:sldMasterMk cId="3120581759" sldId="2147483730"/>
            <pc:sldLayoutMk cId="2212809677" sldId="2147483746"/>
          </pc:sldLayoutMkLst>
        </pc:sldLayoutChg>
        <pc:sldLayoutChg chg="del">
          <pc:chgData name="Sullivan, Stephen [USA]" userId="216bf0d3-a36f-4b82-a22a-fc284ac9e5a2" providerId="ADAL" clId="{E906A457-0A0E-4726-8BBD-8F4F013A90A3}" dt="2024-02-29T16:47:46.237" v="2" actId="47"/>
          <pc:sldLayoutMkLst>
            <pc:docMk/>
            <pc:sldMasterMk cId="3120581759" sldId="2147483730"/>
            <pc:sldLayoutMk cId="2702627493" sldId="2147483747"/>
          </pc:sldLayoutMkLst>
        </pc:sldLayoutChg>
        <pc:sldLayoutChg chg="del">
          <pc:chgData name="Sullivan, Stephen [USA]" userId="216bf0d3-a36f-4b82-a22a-fc284ac9e5a2" providerId="ADAL" clId="{E906A457-0A0E-4726-8BBD-8F4F013A90A3}" dt="2024-02-29T16:47:46.237" v="2" actId="47"/>
          <pc:sldLayoutMkLst>
            <pc:docMk/>
            <pc:sldMasterMk cId="3120581759" sldId="2147483730"/>
            <pc:sldLayoutMk cId="1639839389" sldId="2147483748"/>
          </pc:sldLayoutMkLst>
        </pc:sldLayoutChg>
        <pc:sldLayoutChg chg="del">
          <pc:chgData name="Sullivan, Stephen [USA]" userId="216bf0d3-a36f-4b82-a22a-fc284ac9e5a2" providerId="ADAL" clId="{E906A457-0A0E-4726-8BBD-8F4F013A90A3}" dt="2024-02-29T16:47:46.237" v="2" actId="47"/>
          <pc:sldLayoutMkLst>
            <pc:docMk/>
            <pc:sldMasterMk cId="3120581759" sldId="2147483730"/>
            <pc:sldLayoutMk cId="1628300495" sldId="2147483749"/>
          </pc:sldLayoutMkLst>
        </pc:sldLayoutChg>
        <pc:sldLayoutChg chg="del">
          <pc:chgData name="Sullivan, Stephen [USA]" userId="216bf0d3-a36f-4b82-a22a-fc284ac9e5a2" providerId="ADAL" clId="{E906A457-0A0E-4726-8BBD-8F4F013A90A3}" dt="2024-02-29T16:47:46.237" v="2" actId="47"/>
          <pc:sldLayoutMkLst>
            <pc:docMk/>
            <pc:sldMasterMk cId="3120581759" sldId="2147483730"/>
            <pc:sldLayoutMk cId="1124188939" sldId="2147483750"/>
          </pc:sldLayoutMkLst>
        </pc:sldLayoutChg>
        <pc:sldLayoutChg chg="del">
          <pc:chgData name="Sullivan, Stephen [USA]" userId="216bf0d3-a36f-4b82-a22a-fc284ac9e5a2" providerId="ADAL" clId="{E906A457-0A0E-4726-8BBD-8F4F013A90A3}" dt="2024-02-29T16:47:46.237" v="2" actId="47"/>
          <pc:sldLayoutMkLst>
            <pc:docMk/>
            <pc:sldMasterMk cId="3120581759" sldId="2147483730"/>
            <pc:sldLayoutMk cId="2168780214" sldId="2147483751"/>
          </pc:sldLayoutMkLst>
        </pc:sldLayoutChg>
        <pc:sldLayoutChg chg="del">
          <pc:chgData name="Sullivan, Stephen [USA]" userId="216bf0d3-a36f-4b82-a22a-fc284ac9e5a2" providerId="ADAL" clId="{E906A457-0A0E-4726-8BBD-8F4F013A90A3}" dt="2024-02-29T16:47:46.237" v="2" actId="47"/>
          <pc:sldLayoutMkLst>
            <pc:docMk/>
            <pc:sldMasterMk cId="3120581759" sldId="2147483730"/>
            <pc:sldLayoutMk cId="2094022015" sldId="2147483752"/>
          </pc:sldLayoutMkLst>
        </pc:sldLayoutChg>
      </pc:sldMasterChg>
      <pc:sldMasterChg chg="del delSldLayout">
        <pc:chgData name="Sullivan, Stephen [USA]" userId="216bf0d3-a36f-4b82-a22a-fc284ac9e5a2" providerId="ADAL" clId="{E906A457-0A0E-4726-8BBD-8F4F013A90A3}" dt="2024-02-29T16:47:46.237" v="2" actId="47"/>
        <pc:sldMasterMkLst>
          <pc:docMk/>
          <pc:sldMasterMk cId="988435289" sldId="2147483754"/>
        </pc:sldMasterMkLst>
        <pc:sldLayoutChg chg="del">
          <pc:chgData name="Sullivan, Stephen [USA]" userId="216bf0d3-a36f-4b82-a22a-fc284ac9e5a2" providerId="ADAL" clId="{E906A457-0A0E-4726-8BBD-8F4F013A90A3}" dt="2024-02-29T16:47:46.237" v="2" actId="47"/>
          <pc:sldLayoutMkLst>
            <pc:docMk/>
            <pc:sldMasterMk cId="988435289" sldId="2147483754"/>
            <pc:sldLayoutMk cId="4219517164" sldId="2147483755"/>
          </pc:sldLayoutMkLst>
        </pc:sldLayoutChg>
        <pc:sldLayoutChg chg="del">
          <pc:chgData name="Sullivan, Stephen [USA]" userId="216bf0d3-a36f-4b82-a22a-fc284ac9e5a2" providerId="ADAL" clId="{E906A457-0A0E-4726-8BBD-8F4F013A90A3}" dt="2024-02-29T16:47:46.237" v="2" actId="47"/>
          <pc:sldLayoutMkLst>
            <pc:docMk/>
            <pc:sldMasterMk cId="988435289" sldId="2147483754"/>
            <pc:sldLayoutMk cId="2890239546" sldId="2147483756"/>
          </pc:sldLayoutMkLst>
        </pc:sldLayoutChg>
        <pc:sldLayoutChg chg="del">
          <pc:chgData name="Sullivan, Stephen [USA]" userId="216bf0d3-a36f-4b82-a22a-fc284ac9e5a2" providerId="ADAL" clId="{E906A457-0A0E-4726-8BBD-8F4F013A90A3}" dt="2024-02-29T16:47:46.237" v="2" actId="47"/>
          <pc:sldLayoutMkLst>
            <pc:docMk/>
            <pc:sldMasterMk cId="988435289" sldId="2147483754"/>
            <pc:sldLayoutMk cId="4250531528" sldId="2147483757"/>
          </pc:sldLayoutMkLst>
        </pc:sldLayoutChg>
        <pc:sldLayoutChg chg="del">
          <pc:chgData name="Sullivan, Stephen [USA]" userId="216bf0d3-a36f-4b82-a22a-fc284ac9e5a2" providerId="ADAL" clId="{E906A457-0A0E-4726-8BBD-8F4F013A90A3}" dt="2024-02-29T16:47:46.237" v="2" actId="47"/>
          <pc:sldLayoutMkLst>
            <pc:docMk/>
            <pc:sldMasterMk cId="988435289" sldId="2147483754"/>
            <pc:sldLayoutMk cId="48491130" sldId="2147483758"/>
          </pc:sldLayoutMkLst>
        </pc:sldLayoutChg>
        <pc:sldLayoutChg chg="del">
          <pc:chgData name="Sullivan, Stephen [USA]" userId="216bf0d3-a36f-4b82-a22a-fc284ac9e5a2" providerId="ADAL" clId="{E906A457-0A0E-4726-8BBD-8F4F013A90A3}" dt="2024-02-29T16:47:46.237" v="2" actId="47"/>
          <pc:sldLayoutMkLst>
            <pc:docMk/>
            <pc:sldMasterMk cId="988435289" sldId="2147483754"/>
            <pc:sldLayoutMk cId="1887254825" sldId="21474837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586B9D10-7BCD-425C-9CA6-F5333486AD73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1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5F8897AF-D04E-4367-BADA-11FF3D514E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77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64149">
              <a:defRPr/>
            </a:pPr>
            <a:fld id="{0B22E215-D3C6-D84F-8ECF-5127C8518219}" type="slidenum">
              <a:rPr lang="en-US">
                <a:solidFill>
                  <a:prstClr val="black"/>
                </a:solidFill>
                <a:latin typeface="Calibri"/>
              </a:rPr>
              <a:pPr defTabSz="464149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3106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897AF-D04E-4367-BADA-11FF3D514E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0626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897AF-D04E-4367-BADA-11FF3D514E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8086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998134" y="4621161"/>
            <a:ext cx="8195733" cy="8382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 baseline="0">
                <a:solidFill>
                  <a:schemeClr val="bg1">
                    <a:lumMod val="50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Title Master</a:t>
            </a:r>
          </a:p>
        </p:txBody>
      </p:sp>
    </p:spTree>
    <p:extLst>
      <p:ext uri="{BB962C8B-B14F-4D97-AF65-F5344CB8AC3E}">
        <p14:creationId xmlns:p14="http://schemas.microsoft.com/office/powerpoint/2010/main" val="147117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8E8FD-9C4B-40B0-8F9D-B59F0334C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3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786533" cy="811358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00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786533" cy="811358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96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804" y="1143001"/>
            <a:ext cx="109728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1219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7F3B207E-3951-4EC5-8F67-4228386F0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56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B2B79BD-7D57-4113-874C-84B359019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89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F9DF9B5F-7410-4032-B09A-CB822CD6E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29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11984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ts val="3200"/>
              </a:lnSpc>
              <a:defRPr lang="en-US" sz="2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11984" y="1275673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584D26D8-2F78-40FF-B773-6EE7921DE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62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5DCA139-0762-4C4F-B386-FBEA85E50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010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1491804"/>
            <a:ext cx="10786533" cy="43628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4428502-7FEB-4856-821A-092C45511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82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415600" y="101428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800"/>
              <a:buFont typeface="Open Sans"/>
              <a:buNone/>
              <a:defRPr sz="3600" b="1">
                <a:solidFill>
                  <a:srgbClr val="004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415600" y="1826922"/>
            <a:ext cx="11360800" cy="4152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828754" lvl="2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2438339" lvl="3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047924" lvl="4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3657509" lvl="5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4267093" lvl="6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4876678" lvl="7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5486263" lvl="8" indent="-474121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97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6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34" y="2895600"/>
            <a:ext cx="8195733" cy="8382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255888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10C4BB1B-EDC4-483F-B0EA-E14D2B3E2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686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34" y="2895600"/>
            <a:ext cx="8195733" cy="8382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255888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10C4BB1B-EDC4-483F-B0EA-E14D2B3E2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4728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73326"/>
            <a:ext cx="10363200" cy="98107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94100"/>
            <a:ext cx="8534400" cy="4953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3395B0B3-2BEF-4C03-8782-98158BE48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7220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 baseline="0">
                <a:solidFill>
                  <a:srgbClr val="0042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DD364-13F5-4F1F-B58D-A48376FBCA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00150"/>
            <a:ext cx="11079192" cy="4777956"/>
          </a:xfrm>
        </p:spPr>
        <p:txBody>
          <a:bodyPr/>
          <a:lstStyle>
            <a:lvl1pPr>
              <a:defRPr sz="2400">
                <a:solidFill>
                  <a:srgbClr val="334052"/>
                </a:solidFill>
              </a:defRPr>
            </a:lvl1pPr>
            <a:lvl2pPr>
              <a:defRPr sz="2000">
                <a:solidFill>
                  <a:srgbClr val="334052"/>
                </a:solidFill>
              </a:defRPr>
            </a:lvl2pPr>
            <a:lvl3pPr>
              <a:defRPr sz="1800">
                <a:solidFill>
                  <a:srgbClr val="334052"/>
                </a:solidFill>
              </a:defRPr>
            </a:lvl3pPr>
            <a:lvl4pPr>
              <a:defRPr sz="1600">
                <a:solidFill>
                  <a:srgbClr val="334052"/>
                </a:solidFill>
              </a:defRPr>
            </a:lvl4pPr>
            <a:lvl5pPr>
              <a:defRPr sz="1600">
                <a:solidFill>
                  <a:srgbClr val="33405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C5D95E17-6E53-47C4-A1F3-99941F15D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456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83EA3-C43A-408B-8A96-2BF3503C5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826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17F37-EB3F-4912-8B16-22DE78163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177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25339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A5D7F9B5-CC5A-4ABE-8117-CC023710B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313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l">
              <a:defRPr sz="24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061D5B3-FA26-4D91-B231-F26ED3693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9507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2145652"/>
            <a:ext cx="10786533" cy="3709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614A661-166B-4DF4-B43E-98FAF9246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957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8E8FD-9C4B-40B0-8F9D-B59F0334C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867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786533" cy="811358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3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73326"/>
            <a:ext cx="10363200" cy="98107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94100"/>
            <a:ext cx="8534400" cy="4953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3395B0B3-2BEF-4C03-8782-98158BE48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499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804" y="1143001"/>
            <a:ext cx="109728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1219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7F3B207E-3951-4EC5-8F67-4228386F0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490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>
                <a:latin typeface="Arial" pitchFamily="34" charset="0"/>
                <a:cs typeface="Arial" pitchFamily="34" charset="0"/>
              </a:defRPr>
            </a:lvl1pPr>
            <a:lvl2pPr>
              <a:defRPr sz="20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b="1">
                <a:latin typeface="Arial" pitchFamily="34" charset="0"/>
                <a:cs typeface="Arial" pitchFamily="34" charset="0"/>
              </a:defRPr>
            </a:lvl4pPr>
            <a:lvl5pPr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 b="1" i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84178DE0-5FCA-4C8A-AFBA-67FA634DB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9934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B2B79BD-7D57-4113-874C-84B359019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591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F9DF9B5F-7410-4032-B09A-CB822CD6E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783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11984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ts val="3200"/>
              </a:lnSpc>
              <a:defRPr lang="en-US" sz="2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11984" y="1275673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584D26D8-2F78-40FF-B773-6EE7921DE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259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5DCA139-0762-4C4F-B386-FBEA85E50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481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1491804"/>
            <a:ext cx="10786533" cy="43628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4428502-7FEB-4856-821A-092C45511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892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415600" y="101428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800"/>
              <a:buFont typeface="Open Sans"/>
              <a:buNone/>
              <a:defRPr sz="3600" b="1">
                <a:solidFill>
                  <a:srgbClr val="004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415600" y="1826922"/>
            <a:ext cx="11360800" cy="4152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828754" lvl="2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2438339" lvl="3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047924" lvl="4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3657509" lvl="5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4267093" lvl="6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4876678" lvl="7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5486263" lvl="8" indent="-474121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7453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6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 &amp;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530225" y="266701"/>
            <a:ext cx="11131553" cy="728153"/>
          </a:xfrm>
          <a:prstGeom prst="rect">
            <a:avLst/>
          </a:prstGeom>
        </p:spPr>
        <p:txBody>
          <a:bodyPr anchor="ctr"/>
          <a:lstStyle>
            <a:lvl1pPr algn="ctr"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0225" y="1010728"/>
            <a:ext cx="11131553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65448916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075F9-9ABD-5EF5-B78F-E5B018EE1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AF9C8-5ABB-D08A-A5B9-2DF33C5A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3BDCF-A0A7-9B87-0B6E-81FC3670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07FD-48BE-4B0F-A014-56976C8CB95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9CA10-62FD-3667-28FC-04B401677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88C98-DEDA-D120-B3E9-14E34AF9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D142-D474-41E6-B761-FBBE2D5EB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1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 baseline="0">
                <a:solidFill>
                  <a:srgbClr val="0042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DD364-13F5-4F1F-B58D-A48376FBCA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00150"/>
            <a:ext cx="11079192" cy="4777956"/>
          </a:xfrm>
        </p:spPr>
        <p:txBody>
          <a:bodyPr/>
          <a:lstStyle>
            <a:lvl1pPr>
              <a:defRPr sz="2400">
                <a:solidFill>
                  <a:srgbClr val="334052"/>
                </a:solidFill>
              </a:defRPr>
            </a:lvl1pPr>
            <a:lvl2pPr>
              <a:defRPr sz="2000">
                <a:solidFill>
                  <a:srgbClr val="334052"/>
                </a:solidFill>
              </a:defRPr>
            </a:lvl2pPr>
            <a:lvl3pPr>
              <a:defRPr sz="1800">
                <a:solidFill>
                  <a:srgbClr val="334052"/>
                </a:solidFill>
              </a:defRPr>
            </a:lvl3pPr>
            <a:lvl4pPr>
              <a:defRPr sz="1600">
                <a:solidFill>
                  <a:srgbClr val="334052"/>
                </a:solidFill>
              </a:defRPr>
            </a:lvl4pPr>
            <a:lvl5pPr>
              <a:defRPr sz="1600">
                <a:solidFill>
                  <a:srgbClr val="33405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C5D95E17-6E53-47C4-A1F3-99941F15D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3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83EA3-C43A-408B-8A96-2BF3503C5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1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17F37-EB3F-4912-8B16-22DE78163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0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25339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A5D7F9B5-CC5A-4ABE-8117-CC023710B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3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l">
              <a:defRPr sz="24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061D5B3-FA26-4D91-B231-F26ED3693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2145652"/>
            <a:ext cx="10786533" cy="3709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614A661-166B-4DF4-B43E-98FAF9246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6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4268A2A-08D9-4EB7-800F-3189127D59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6748"/>
            <a:ext cx="12192000" cy="362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6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9728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99634"/>
            <a:ext cx="10972800" cy="3799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>
                <a:solidFill>
                  <a:srgbClr val="1F497D"/>
                </a:solidFill>
              </a:rPr>
              <a:t>(#)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4367302-18AD-44F9-B43A-24490776962B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6124084"/>
            <a:ext cx="2465408" cy="73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8" r:id="rId10"/>
    <p:sldLayoutId id="2147483689" r:id="rId11"/>
    <p:sldLayoutId id="2147483690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700" r:id="rId18"/>
  </p:sldLayoutIdLst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rgbClr val="004383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2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9728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99634"/>
            <a:ext cx="10972800" cy="3799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>
                <a:solidFill>
                  <a:srgbClr val="1F497D"/>
                </a:solidFill>
              </a:rPr>
              <a:t>(#)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4367302-18AD-44F9-B43A-24490776962B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6124084"/>
            <a:ext cx="2465408" cy="73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26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1" r:id="rId18"/>
    <p:sldLayoutId id="2147483722" r:id="rId19"/>
    <p:sldLayoutId id="2147483723" r:id="rId20"/>
  </p:sldLayoutIdLst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rgbClr val="004383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2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rldefense.com/v3/__https:/github.com/niemopen/nbac-admin/blob/main/roster/NBAC*20TSC*20Git*20Roster*20(Public)*20v11*20*209-18-23.xlsx__;JSUlJSUlJQ!!May37g!IDhMpgtIjmeojFdLTACk7ugGXWs4YD5dCXGs13bCnfMM1_qTLN4LAhEO94iPsql9zoRSl4yfmwPoLUZkagtdMVY5DMF-JrYw$" TargetMode="External"/><Relationship Id="rId2" Type="http://schemas.openxmlformats.org/officeDocument/2006/relationships/hyperlink" Target="https://urldefense.com/v3/__https:/github.com/niemopen/nbac-admin/tree/main/biometrics-subcommittee__;!!May37g!IDhMpgtIjmeojFdLTACk7ugGXWs4YD5dCXGs13bCnfMM1_qTLN4LAhEO94iPsql9zoRSl4yfmwPoLUZkagtdMVY5DCdZjK4J$" TargetMode="External"/><Relationship Id="rId1" Type="http://schemas.openxmlformats.org/officeDocument/2006/relationships/slideLayout" Target="../slideLayouts/slideLayout39.xml"/><Relationship Id="rId5" Type="http://schemas.openxmlformats.org/officeDocument/2006/relationships/hyperlink" Target="mailto:niemopen-nbactsc+subscribe@lists.oasis-open-projects.org" TargetMode="External"/><Relationship Id="rId4" Type="http://schemas.openxmlformats.org/officeDocument/2006/relationships/hyperlink" Target="mailto:Stephen.m.sullivan14.ctr@mail.mi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77" y="4391815"/>
            <a:ext cx="121920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005170"/>
                </a:solidFill>
                <a:latin typeface="Bahnschrift" panose="020B0502040204020203" pitchFamily="34" charset="0"/>
              </a:rPr>
              <a:t>NBAC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29 February 2024</a:t>
            </a:r>
          </a:p>
        </p:txBody>
      </p:sp>
    </p:spTree>
    <p:extLst>
      <p:ext uri="{BB962C8B-B14F-4D97-AF65-F5344CB8AC3E}">
        <p14:creationId xmlns:p14="http://schemas.microsoft.com/office/powerpoint/2010/main" val="116440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D627-11FE-753F-9C98-EB2BF359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23F33-4B7A-CE9F-E2FD-D116DB8B8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 fontScale="62500" lnSpcReduction="2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 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 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 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1:00 NBAC Co-Chair Opening Remarks – Mr. Kamran Atri, Mr. Thomas Krul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 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We have re-issued the NBAC TEAMS recurring monthly meeting for 2024 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Biometrics’ Sub-Committee Governance document is available for review at  </a:t>
            </a:r>
            <a:r>
              <a:rPr lang="en-US" sz="2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https://github.com/niemopen/nbac-admin/tree/main/biometrics-subcommittee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Please review the roster at </a:t>
            </a:r>
            <a:r>
              <a:rPr lang="en-US" sz="2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https://github.com/niemopen/nbac-admin/blob/main/roster/NBAC%20TSC%20Git%20Roster%20(Public)%20v11%20%209-18-23.xlsx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 and send any discrepancies to Stephen Sullivan (</a:t>
            </a:r>
            <a:r>
              <a:rPr lang="en-US" sz="2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4"/>
              </a:rPr>
              <a:t>Stephen.m.sullivan14.ctr@mail.mil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 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You are encouraged to join the NBAC TSC mailing list </a:t>
            </a:r>
            <a:r>
              <a:rPr lang="en-US" sz="2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5"/>
              </a:rPr>
              <a:t>niemopen-nbactsc+subscribe@lists.oasis-open-projects.org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1:10 NIEM Management Office (NMO) Update – Ms. Katherine Escobar  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1:20 NIEM Model 6.0 Update, API 2.0 Update, NDR 6.0 Update – Christina Medlin &amp; Tom Carlson 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 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1:30 NTAC Update – Mr. Jim Cabral   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1:35 Communications &amp; Outreach NMO Sub-Committee update – Paul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 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Wormeli   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1:40 Community Updates - all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 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 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78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3B1EA-47E7-27F2-9B1F-D5A27928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NMO Update - PGB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FC9D9-7BEC-729D-F8C5-05C294189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9634"/>
            <a:ext cx="10972800" cy="50340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Next PGB Meeting 11 April 24  2-4 PM</a:t>
            </a:r>
          </a:p>
          <a:p>
            <a:pPr lvl="1"/>
            <a:r>
              <a:rPr lang="en-US" dirty="0"/>
              <a:t>NDR 6.0 Progress (Template Requested)</a:t>
            </a:r>
          </a:p>
          <a:p>
            <a:pPr lvl="1"/>
            <a:r>
              <a:rPr lang="en-US" dirty="0"/>
              <a:t>NIEM Model PS02 Progress</a:t>
            </a:r>
          </a:p>
          <a:p>
            <a:pPr lvl="1"/>
            <a:r>
              <a:rPr lang="en-US" dirty="0"/>
              <a:t>NIEM Model Release 6.0 timeline (summer 2024)</a:t>
            </a:r>
          </a:p>
          <a:p>
            <a:pPr lvl="1"/>
            <a:r>
              <a:rPr lang="en-US" dirty="0"/>
              <a:t>Message Exchange Package Builder Implementation/IOC (summer 2024)</a:t>
            </a:r>
          </a:p>
          <a:p>
            <a:pPr lvl="1"/>
            <a:r>
              <a:rPr lang="en-US" dirty="0"/>
              <a:t>API 2.0 Update</a:t>
            </a:r>
          </a:p>
          <a:p>
            <a:pPr lvl="1"/>
            <a:r>
              <a:rPr lang="en-US" dirty="0"/>
              <a:t>2025 Summit Update</a:t>
            </a:r>
          </a:p>
          <a:p>
            <a:pPr lvl="1"/>
            <a:r>
              <a:rPr lang="en-US" dirty="0"/>
              <a:t>NMO Transition Update</a:t>
            </a:r>
          </a:p>
          <a:p>
            <a:pPr lvl="1"/>
            <a:r>
              <a:rPr lang="en-US" dirty="0"/>
              <a:t>OS Model 6.0 Planning</a:t>
            </a:r>
          </a:p>
          <a:p>
            <a:pPr lvl="1"/>
            <a:r>
              <a:rPr lang="en-US" dirty="0"/>
              <a:t>CMF Tool Progress (Common Model Format)</a:t>
            </a:r>
          </a:p>
        </p:txBody>
      </p:sp>
    </p:spTree>
    <p:extLst>
      <p:ext uri="{BB962C8B-B14F-4D97-AF65-F5344CB8AC3E}">
        <p14:creationId xmlns:p14="http://schemas.microsoft.com/office/powerpoint/2010/main" val="29342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6491-48AB-762F-F737-6A564503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NMO Update – 2025 Summit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15E00-24AF-3958-D4A6-C6455CCE8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9634"/>
            <a:ext cx="10972800" cy="518150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NIEMOpen 2025 Summit (Training Event &amp; Symposium)</a:t>
            </a:r>
          </a:p>
          <a:p>
            <a:r>
              <a:rPr lang="en-US" dirty="0"/>
              <a:t>National Press Club, Washington DC 18-20 Feb 2025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Conducted National Press Club Site Visit Wednesday, 27 Feb 2024 by PGB Chair, NMO staff, Paul Wormeli and Jane Harnad (OASIS)</a:t>
            </a:r>
          </a:p>
          <a:p>
            <a:pPr lvl="2"/>
            <a:r>
              <a:rPr lang="en-US" dirty="0"/>
              <a:t>Plans for Main Ball Room and 2 breakout rooms</a:t>
            </a:r>
          </a:p>
          <a:p>
            <a:pPr lvl="2"/>
            <a:r>
              <a:rPr lang="en-US" dirty="0"/>
              <a:t>Planning dates Tuesday 18 Feb 2025 – Thursday 20 Feb 2025</a:t>
            </a:r>
          </a:p>
          <a:p>
            <a:pPr lvl="2"/>
            <a:r>
              <a:rPr lang="en-US" dirty="0"/>
              <a:t>Agenda is under construction</a:t>
            </a:r>
          </a:p>
          <a:p>
            <a:pPr lvl="2"/>
            <a:r>
              <a:rPr lang="en-US" dirty="0"/>
              <a:t>Planning Meeting to lock in agenda scheduled for 14 March 2024 @ IJIS institute Ashburn (near Dulles), VA to  solidify agenda and propose outreach to prospective speakers</a:t>
            </a:r>
          </a:p>
          <a:p>
            <a:pPr lvl="3"/>
            <a:r>
              <a:rPr lang="en-US" dirty="0"/>
              <a:t>Proposed attendees: Jane Harnad (OASIS Event Planner), IJIS reps, Paul Wormeli, Katherines Escobar, Steve Sullivan, Shunda Louis/Aubrey Beach, Scott Renner, NBAC &amp; NTAC Co-Chairs</a:t>
            </a:r>
          </a:p>
          <a:p>
            <a:pPr lvl="3"/>
            <a:r>
              <a:rPr lang="en-US" dirty="0"/>
              <a:t>Both on-site an TEAMs event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If you are interested in helping in the planning on 14 March, or helping at the event in Feb 2025 or have recommendations for prospective speakers email Steve Sullivan</a:t>
            </a:r>
          </a:p>
          <a:p>
            <a:pPr lvl="3"/>
            <a:r>
              <a:rPr lang="en-US" dirty="0"/>
              <a:t>We are going to finance the event with a combination of NIEMOpen funds, registration fees, and industry sponsorship</a:t>
            </a:r>
          </a:p>
          <a:p>
            <a:pPr lvl="3"/>
            <a:r>
              <a:rPr lang="en-US" dirty="0"/>
              <a:t>Vendor tables for industry/ govt will be offered to sponsors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If your organizations wants to participate in the 2025 Summit, reach out to me</a:t>
            </a:r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Speakers, Round Table, Sponsor, Vendor Table</a:t>
            </a:r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Help with event</a:t>
            </a:r>
          </a:p>
          <a:p>
            <a:pPr lvl="3"/>
            <a:r>
              <a:rPr lang="en-US" dirty="0"/>
              <a:t>Strawman agenda should be available after 14 March</a:t>
            </a:r>
          </a:p>
          <a:p>
            <a:pPr lvl="3"/>
            <a:r>
              <a:rPr lang="en-US" dirty="0"/>
              <a:t>Expectation 300 attendees</a:t>
            </a:r>
          </a:p>
          <a:p>
            <a:pPr lvl="1"/>
            <a:r>
              <a:rPr lang="en-US" dirty="0"/>
              <a:t>More info on March 14 meeting at IJIS early next week</a:t>
            </a:r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E3E8DA-ECB5-42C1-972D-C10B1D43F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030FC-FB78-5E4D-92EA-5D9433591E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593BF2-80AF-43F3-ADB0-F58CA1BB1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1453" y="144341"/>
            <a:ext cx="1896452" cy="565402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2D4F453F-79A9-4F3B-848D-A9CFE08EDE94}"/>
              </a:ext>
            </a:extLst>
          </p:cNvPr>
          <p:cNvSpPr txBox="1">
            <a:spLocks/>
          </p:cNvSpPr>
          <p:nvPr/>
        </p:nvSpPr>
        <p:spPr>
          <a:xfrm>
            <a:off x="427383" y="318770"/>
            <a:ext cx="9199502" cy="41148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200" b="1" kern="1200" cap="all">
                <a:solidFill>
                  <a:srgbClr val="00438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all" spc="0" normalizeH="0" baseline="0" noProof="0" dirty="0">
                <a:ln>
                  <a:noFill/>
                </a:ln>
                <a:solidFill>
                  <a:srgbClr val="004383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NIEMOpen major muscle movements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/>
              </a:rPr>
              <a:t>CY 2024</a:t>
            </a:r>
            <a:endParaRPr kumimoji="0" lang="en-US" sz="3200" b="1" i="0" u="none" strike="noStrike" kern="1200" cap="all" spc="0" normalizeH="0" baseline="0" noProof="0" dirty="0">
              <a:ln>
                <a:noFill/>
              </a:ln>
              <a:solidFill>
                <a:srgbClr val="004383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724B91-CFBD-1CCF-514A-921D1AD988D5}"/>
              </a:ext>
            </a:extLst>
          </p:cNvPr>
          <p:cNvSpPr txBox="1"/>
          <p:nvPr/>
        </p:nvSpPr>
        <p:spPr>
          <a:xfrm>
            <a:off x="811658" y="1387011"/>
            <a:ext cx="32047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TASKS</a:t>
            </a: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NIEM Model Version PS02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NIEM 6.0 NDR 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API 2.0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CMF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MEP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6.0 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Model Version 6.1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Q2, Q3, Q4 PGB Meetings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2025 Summit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EFE257-2286-F6CC-1E72-360BF0A201F3}"/>
              </a:ext>
            </a:extLst>
          </p:cNvPr>
          <p:cNvSpPr txBox="1"/>
          <p:nvPr/>
        </p:nvSpPr>
        <p:spPr>
          <a:xfrm>
            <a:off x="5293665" y="1674687"/>
            <a:ext cx="66517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LEAD</a:t>
            </a: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NBAC Lead developer (Christina Medlin)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NTAC TSC (GTRI developers Christina Medlin, Tom Carlson)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GTRI Developer (Christina Medlin)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NTAC TSC (Dr. Scott Renner)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NNO TSC (BAH) - dependent of API 2.0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NBAC TSC (GTRI developer Christina Medlin)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NBAC TSC (GTRI developer Christina Medlin)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NMO TSC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NMO TSC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0067F9EA-9867-9FEE-8B7D-A5BA414C10E3}"/>
              </a:ext>
            </a:extLst>
          </p:cNvPr>
          <p:cNvSpPr/>
          <p:nvPr/>
        </p:nvSpPr>
        <p:spPr bwMode="auto">
          <a:xfrm>
            <a:off x="4016446" y="3143893"/>
            <a:ext cx="1277219" cy="365125"/>
          </a:xfrm>
          <a:prstGeom prst="left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  <a:effectLst>
            <a:innerShdw blurRad="371475" dir="13500000">
              <a:schemeClr val="bg1"/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rtlCol="0" anchor="t" anchorCtr="0"/>
          <a:lstStyle/>
          <a:p>
            <a:pPr algn="ctr">
              <a:lnSpc>
                <a:spcPct val="120000"/>
              </a:lnSpc>
            </a:pPr>
            <a:endParaRPr lang="en-US" b="1" spc="-50" dirty="0">
              <a:solidFill>
                <a:srgbClr val="1F497D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331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E3E8DA-ECB5-42C1-972D-C10B1D43F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030FC-FB78-5E4D-92EA-5D9433591E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B080B12-BF2F-4693-81E4-61D0E83662D2}"/>
              </a:ext>
            </a:extLst>
          </p:cNvPr>
          <p:cNvSpPr txBox="1">
            <a:spLocks/>
          </p:cNvSpPr>
          <p:nvPr/>
        </p:nvSpPr>
        <p:spPr>
          <a:xfrm>
            <a:off x="145143" y="881342"/>
            <a:ext cx="2646152" cy="5345287"/>
          </a:xfrm>
          <a:prstGeom prst="rect">
            <a:avLst/>
          </a:prstGeom>
          <a:ln w="19050">
            <a:solidFill>
              <a:srgbClr val="92D050"/>
            </a:solidFill>
          </a:ln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3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–"/>
              <a:defRPr sz="2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»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Complete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NIEM Version 6.0 Project Specification (PS01)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Implement EIN Presswire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J6 Complete/contribute MEP tool and host on AWS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Implement LearnPress LMS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D93AF853-4C7B-4A98-B2F2-375216057789}"/>
              </a:ext>
            </a:extLst>
          </p:cNvPr>
          <p:cNvSpPr txBox="1">
            <a:spLocks/>
          </p:cNvSpPr>
          <p:nvPr/>
        </p:nvSpPr>
        <p:spPr>
          <a:xfrm>
            <a:off x="6240549" y="881341"/>
            <a:ext cx="3288933" cy="5345288"/>
          </a:xfrm>
          <a:prstGeom prst="rect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2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20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1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»"/>
              <a:defRPr sz="1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78C5EA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 Be Accomplished 2024!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78C5EA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8C5EA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Submit NIEM 6.0 NDR as PSD/ PS</a:t>
            </a:r>
          </a:p>
          <a:p>
            <a:pPr marL="342900" marR="0" lvl="0" indent="-342900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8C5EA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Submit NIEM Model Version 6.0 PS02</a:t>
            </a:r>
          </a:p>
          <a:p>
            <a:pPr marL="342900" marR="0" lvl="0" indent="-342900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8C5EA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Submit NIEM Model Version 6.0 PS02 as an OS</a:t>
            </a:r>
          </a:p>
          <a:p>
            <a:pPr marL="742950" marR="0" lvl="1" indent="-285750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8C5EA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Solicit 3 statements of use</a:t>
            </a:r>
          </a:p>
          <a:p>
            <a:pPr marL="342900" marR="0" lvl="0" indent="-342900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8C5EA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Transfer Training Equities to NMO TSC Training Repo</a:t>
            </a:r>
          </a:p>
          <a:p>
            <a:pPr marL="342900" marR="0" lvl="0" indent="-342900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8C5EA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Update Training Materials to reflect Model Version 6.0 Updates</a:t>
            </a:r>
          </a:p>
          <a:p>
            <a:pPr marL="342900" marR="0" lvl="0" indent="-342900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8C5EA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Update/integrate LearnPress LMS w/Model Version 6.0</a:t>
            </a:r>
          </a:p>
          <a:p>
            <a:pPr marL="342900" marR="0" lvl="0" indent="-342900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8C5EA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Complete NIEM API 2.0</a:t>
            </a:r>
          </a:p>
          <a:p>
            <a:pPr marL="342900" marR="0" lvl="0" indent="-342900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8C5EA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Develop/Complete NIEM Model Version 6.1</a:t>
            </a:r>
          </a:p>
          <a:p>
            <a:pPr marL="342900" marR="0" lvl="0" indent="-342900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8C5EA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Submit NIEM Model Version 6.1 as Open Project Release </a:t>
            </a:r>
          </a:p>
          <a:p>
            <a:pPr marL="342900" marR="0" lvl="0" indent="-342900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8C5EA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Complete/contribute CMF tool</a:t>
            </a:r>
          </a:p>
          <a:p>
            <a:pPr marL="342900" marR="0" lvl="0" indent="-342900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8C5EA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Complete transfer of github.io files to NIEMOpen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000" b="1" i="0" u="sng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1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593BF2-80AF-43F3-ADB0-F58CA1BB1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1453" y="144341"/>
            <a:ext cx="1896452" cy="565402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2D4F453F-79A9-4F3B-848D-A9CFE08EDE94}"/>
              </a:ext>
            </a:extLst>
          </p:cNvPr>
          <p:cNvSpPr txBox="1">
            <a:spLocks/>
          </p:cNvSpPr>
          <p:nvPr/>
        </p:nvSpPr>
        <p:spPr>
          <a:xfrm>
            <a:off x="427383" y="318770"/>
            <a:ext cx="9199502" cy="41148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200" b="1" kern="1200" cap="all">
                <a:solidFill>
                  <a:srgbClr val="00438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all" spc="0" normalizeH="0" baseline="0" noProof="0" dirty="0">
                <a:ln>
                  <a:noFill/>
                </a:ln>
                <a:solidFill>
                  <a:srgbClr val="004383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CY 2024 NIEM Open planning SNAPSHOT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1C2AFD1-54C9-48E5-8872-D7B2C8B17C7F}"/>
              </a:ext>
            </a:extLst>
          </p:cNvPr>
          <p:cNvSpPr txBox="1">
            <a:spLocks/>
          </p:cNvSpPr>
          <p:nvPr/>
        </p:nvSpPr>
        <p:spPr>
          <a:xfrm>
            <a:off x="2886224" y="880400"/>
            <a:ext cx="3209776" cy="5346229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3838" indent="-223838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n"/>
              <a:defRPr lang="en-US" sz="2800" b="1" i="0" kern="1200" cap="none" baseline="0">
                <a:solidFill>
                  <a:srgbClr val="334052"/>
                </a:solidFill>
                <a:latin typeface="+mn-lt"/>
                <a:ea typeface="+mn-ea"/>
                <a:cs typeface="Arial Narrow" charset="0"/>
              </a:defRPr>
            </a:lvl1pPr>
            <a:lvl2pPr marL="466725" indent="-242888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lang="en-US" sz="2400" b="0" i="0" kern="1200" baseline="0">
                <a:solidFill>
                  <a:srgbClr val="334052"/>
                </a:solidFill>
                <a:latin typeface="+mn-lt"/>
                <a:ea typeface="+mn-ea"/>
                <a:cs typeface="Arial Narrow" charset="0"/>
              </a:defRPr>
            </a:lvl2pPr>
            <a:lvl3pPr marL="690563" indent="-230188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tabLst/>
              <a:defRPr lang="en-US" sz="2000" b="0" i="0" kern="1200" baseline="0">
                <a:solidFill>
                  <a:srgbClr val="334052"/>
                </a:solidFill>
                <a:latin typeface="+mn-lt"/>
                <a:ea typeface="+mn-ea"/>
                <a:cs typeface="Arial Narrow" charset="0"/>
              </a:defRPr>
            </a:lvl3pPr>
            <a:lvl4pPr marL="914400" indent="-230188" algn="l" defTabSz="9144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tabLst/>
              <a:defRPr lang="en-US" sz="1800" b="0" i="0" kern="1200" baseline="0">
                <a:solidFill>
                  <a:srgbClr val="334052"/>
                </a:solidFill>
                <a:latin typeface="+mn-lt"/>
                <a:ea typeface="+mn-ea"/>
                <a:cs typeface="Arial Narrow" charset="0"/>
              </a:defRPr>
            </a:lvl4pPr>
            <a:lvl5pPr marL="1138238" indent="-228600" algn="l" defTabSz="914400" rtl="0" eaLnBrk="1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tabLst/>
              <a:defRPr lang="en-US" sz="1800" b="0" i="0" kern="1200" baseline="0">
                <a:solidFill>
                  <a:srgbClr val="334052"/>
                </a:solidFill>
                <a:latin typeface="+mn-lt"/>
                <a:ea typeface="+mn-ea"/>
                <a:cs typeface="Arial Narrow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5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Planned/ In Progress</a:t>
            </a:r>
          </a:p>
          <a:p>
            <a:pPr marL="223838" marR="0" lvl="0" indent="-223838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</a:rPr>
              <a:t>Submit NIEM 6.0 NDR as PSD/ PS</a:t>
            </a:r>
          </a:p>
          <a:p>
            <a:pPr marL="223838" marR="0" lvl="0" indent="-223838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</a:rPr>
              <a:t>Submit NIEM Model Version 6.0 PS02</a:t>
            </a:r>
          </a:p>
          <a:p>
            <a:pPr marL="223838" marR="0" lvl="0" indent="-223838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</a:rPr>
              <a:t>Submit NIEM Model Version 6.0 PS02 as an OS</a:t>
            </a:r>
          </a:p>
          <a:p>
            <a:pPr marL="466725" marR="0" lvl="1" indent="-242888" algn="l" defTabSz="685800" rtl="0" eaLnBrk="1" fontAlgn="auto" latinLnBrk="0" hangingPunct="1">
              <a:lnSpc>
                <a:spcPts val="22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</a:rPr>
              <a:t>Solicit 3 statements of use</a:t>
            </a:r>
          </a:p>
          <a:p>
            <a:pPr marL="223838" marR="0" lvl="0" indent="-223838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</a:rPr>
              <a:t>Transfer Training Equities to NMO TSC Training Repo</a:t>
            </a:r>
          </a:p>
          <a:p>
            <a:pPr marL="223838" marR="0" lvl="0" indent="-223838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</a:rPr>
              <a:t>Update Training Materials to reflect Model Version 6.0 Updates</a:t>
            </a:r>
          </a:p>
          <a:p>
            <a:pPr marL="223838" marR="0" lvl="0" indent="-223838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</a:rPr>
              <a:t>Update/integrate LearnPress LMS w/Model Version 6.0</a:t>
            </a:r>
          </a:p>
          <a:p>
            <a:pPr marL="223838" marR="0" lvl="0" indent="-223838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</a:rPr>
              <a:t>Complete NIEM API 2.0</a:t>
            </a:r>
          </a:p>
          <a:p>
            <a:pPr marL="223838" marR="0" lvl="0" indent="-223838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</a:rPr>
              <a:t>Develop/Complete NIEM Model Version 6.1</a:t>
            </a:r>
          </a:p>
          <a:p>
            <a:pPr marL="223838" marR="0" lvl="0" indent="-223838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</a:rPr>
              <a:t>Submit NIEM Model Version 6.1 as Open Project Release</a:t>
            </a:r>
          </a:p>
          <a:p>
            <a:pPr marL="223838" marR="0" lvl="0" indent="-223838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</a:rPr>
              <a:t>Complete/contribute CMF tool</a:t>
            </a:r>
          </a:p>
          <a:p>
            <a:pPr marL="223838" marR="0" lvl="0" indent="-223838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</a:rPr>
              <a:t>Complete transfer of github.io files to NIEMOpen</a:t>
            </a:r>
          </a:p>
          <a:p>
            <a:pPr marL="223838" marR="0" lvl="0" indent="-223838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</a:rPr>
              <a:t>Execute 2025 NIEMOpen Symposium</a:t>
            </a:r>
          </a:p>
          <a:p>
            <a:pPr marL="167879" marR="0" lvl="0" indent="-167879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334052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490B590-4D13-4D79-A301-E93E2947510C}"/>
              </a:ext>
            </a:extLst>
          </p:cNvPr>
          <p:cNvSpPr txBox="1">
            <a:spLocks/>
          </p:cNvSpPr>
          <p:nvPr/>
        </p:nvSpPr>
        <p:spPr>
          <a:xfrm>
            <a:off x="9704008" y="880400"/>
            <a:ext cx="2211342" cy="5345288"/>
          </a:xfrm>
          <a:prstGeom prst="rect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3838" indent="-223838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n"/>
              <a:defRPr lang="en-US" sz="2800" b="1" i="0" kern="1200" cap="none" baseline="0">
                <a:solidFill>
                  <a:srgbClr val="334052"/>
                </a:solidFill>
                <a:latin typeface="+mn-lt"/>
                <a:ea typeface="+mn-ea"/>
                <a:cs typeface="Arial Narrow" charset="0"/>
              </a:defRPr>
            </a:lvl1pPr>
            <a:lvl2pPr marL="466725" indent="-242888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lang="en-US" sz="2400" b="0" i="0" kern="1200" baseline="0">
                <a:solidFill>
                  <a:srgbClr val="334052"/>
                </a:solidFill>
                <a:latin typeface="+mn-lt"/>
                <a:ea typeface="+mn-ea"/>
                <a:cs typeface="Arial Narrow" charset="0"/>
              </a:defRPr>
            </a:lvl2pPr>
            <a:lvl3pPr marL="690563" indent="-230188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tabLst/>
              <a:defRPr lang="en-US" sz="2000" b="0" i="0" kern="1200" baseline="0">
                <a:solidFill>
                  <a:srgbClr val="334052"/>
                </a:solidFill>
                <a:latin typeface="+mn-lt"/>
                <a:ea typeface="+mn-ea"/>
                <a:cs typeface="Arial Narrow" charset="0"/>
              </a:defRPr>
            </a:lvl3pPr>
            <a:lvl4pPr marL="914400" indent="-230188" algn="l" defTabSz="9144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tabLst/>
              <a:defRPr lang="en-US" sz="1800" b="0" i="0" kern="1200" baseline="0">
                <a:solidFill>
                  <a:srgbClr val="334052"/>
                </a:solidFill>
                <a:latin typeface="+mn-lt"/>
                <a:ea typeface="+mn-ea"/>
                <a:cs typeface="Arial Narrow" charset="0"/>
              </a:defRPr>
            </a:lvl4pPr>
            <a:lvl5pPr marL="1138238" indent="-228600" algn="l" defTabSz="914400" rtl="0" eaLnBrk="1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tabLst/>
              <a:defRPr lang="en-US" sz="1800" b="0" i="0" kern="1200" baseline="0">
                <a:solidFill>
                  <a:srgbClr val="334052"/>
                </a:solidFill>
                <a:latin typeface="+mn-lt"/>
                <a:ea typeface="+mn-ea"/>
                <a:cs typeface="Arial Narrow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5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Recurring/On-Going</a:t>
            </a:r>
          </a:p>
          <a:p>
            <a:pPr marL="223838" marR="0" lvl="0" indent="-223838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Pct val="9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</a:rPr>
              <a:t>Identify Potential Sponsors/Conduct Outreach</a:t>
            </a:r>
          </a:p>
          <a:p>
            <a:pPr marL="223838" marR="0" lvl="0" indent="-223838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Pct val="9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</a:rPr>
              <a:t>Populate OASIS Jira &amp; Confluence Site</a:t>
            </a:r>
          </a:p>
          <a:p>
            <a:pPr marL="223838" marR="0" lvl="0" indent="-223838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Pct val="9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</a:rPr>
              <a:t>Conduct Monthly Synch w/ OASIS Staff</a:t>
            </a:r>
          </a:p>
          <a:p>
            <a:pPr marL="223838" marR="0" lvl="0" indent="-223838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Pct val="9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</a:rPr>
              <a:t>Obtain Contributor License Agreements</a:t>
            </a:r>
          </a:p>
          <a:p>
            <a:pPr marL="223838" marR="0" lvl="0" indent="-223838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Pct val="9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</a:rPr>
              <a:t>Bi-Weekly synch with 2025 Symposium Planning Team</a:t>
            </a:r>
          </a:p>
          <a:p>
            <a:pPr marL="223838" marR="0" lvl="0" indent="-223838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Pct val="90000"/>
              <a:buFont typeface="Wingdings" panose="05000000000000000000" pitchFamily="2" charset="2"/>
              <a:buChar char="Ø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334052"/>
              </a:solidFill>
              <a:effectLst/>
              <a:uLnTx/>
              <a:uFillTx/>
              <a:latin typeface="Arial" panose="020B0604020202020204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334052"/>
              </a:solidFill>
              <a:effectLst/>
              <a:uLnTx/>
              <a:uFillTx/>
              <a:latin typeface="Arial" panose="020B060402020202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8439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DF54-2958-73F4-86C3-2504CEFB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NMO 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B7E70-983A-AC56-DEE1-4262D1781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NMO has begun preliminary planning on what the NMO may look like in the future</a:t>
            </a:r>
          </a:p>
          <a:p>
            <a:r>
              <a:rPr lang="en-US" dirty="0"/>
              <a:t>More on this in the spring and summer</a:t>
            </a:r>
          </a:p>
          <a:p>
            <a:r>
              <a:rPr lang="en-US" dirty="0"/>
              <a:t>We are in the very early stages of discussion and storming/due diligence</a:t>
            </a:r>
          </a:p>
          <a:p>
            <a:r>
              <a:rPr lang="en-US" dirty="0"/>
              <a:t>Will provide an update to PGB and TSCs in April</a:t>
            </a:r>
          </a:p>
          <a:p>
            <a:r>
              <a:rPr lang="en-US" dirty="0"/>
              <a:t>Interested in your thoughts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8205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NIEM_white">
  <a:themeElements>
    <a:clrScheme name="Custom 14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5BB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>
                <a:alpha val="50000"/>
              </a:srgbClr>
            </a:gs>
            <a:gs pos="100000">
              <a:schemeClr val="bg1"/>
            </a:gs>
          </a:gsLst>
        </a:gradFill>
        <a:ln>
          <a:solidFill>
            <a:schemeClr val="tx1">
              <a:lumMod val="60000"/>
              <a:lumOff val="40000"/>
            </a:schemeClr>
          </a:solidFill>
        </a:ln>
        <a:effectLst>
          <a:innerShdw blurRad="371475" dir="13500000">
            <a:schemeClr val="bg1"/>
          </a:innerShdw>
        </a:effectLst>
      </a:spPr>
      <a:bodyPr tIns="91440" anchor="t" anchorCtr="0"/>
      <a:lstStyle>
        <a:defPPr algn="ctr">
          <a:lnSpc>
            <a:spcPct val="120000"/>
          </a:lnSpc>
          <a:defRPr b="1" spc="-50" dirty="0">
            <a:solidFill>
              <a:srgbClr val="1F497D"/>
            </a:solidFill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NIEM_white">
  <a:themeElements>
    <a:clrScheme name="Custom 14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5BB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>
                <a:alpha val="50000"/>
              </a:srgbClr>
            </a:gs>
            <a:gs pos="100000">
              <a:schemeClr val="bg1"/>
            </a:gs>
          </a:gsLst>
        </a:gradFill>
        <a:ln>
          <a:solidFill>
            <a:schemeClr val="tx1">
              <a:lumMod val="60000"/>
              <a:lumOff val="40000"/>
            </a:schemeClr>
          </a:solidFill>
        </a:ln>
        <a:effectLst>
          <a:innerShdw blurRad="371475" dir="13500000">
            <a:schemeClr val="bg1"/>
          </a:innerShdw>
        </a:effectLst>
      </a:spPr>
      <a:bodyPr tIns="91440" anchor="t" anchorCtr="0"/>
      <a:lstStyle>
        <a:defPPr algn="ctr">
          <a:lnSpc>
            <a:spcPct val="120000"/>
          </a:lnSpc>
          <a:defRPr b="1" spc="-50" dirty="0">
            <a:solidFill>
              <a:srgbClr val="1F497D"/>
            </a:solidFill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3FE027E793D141A4D0D4B43133F0A9" ma:contentTypeVersion="11" ma:contentTypeDescription="Create a new document." ma:contentTypeScope="" ma:versionID="ef0ff03645a81817586e79cdf8acc990">
  <xsd:schema xmlns:xsd="http://www.w3.org/2001/XMLSchema" xmlns:xs="http://www.w3.org/2001/XMLSchema" xmlns:p="http://schemas.microsoft.com/office/2006/metadata/properties" xmlns:ns3="5774b216-7350-4865-8b28-a80b4a7f0bbf" xmlns:ns4="668b5da2-bb96-4ca8-adfe-f026adba9ac0" targetNamespace="http://schemas.microsoft.com/office/2006/metadata/properties" ma:root="true" ma:fieldsID="f7951dfeee9e00cf5aead93b99a4360e" ns3:_="" ns4:_="">
    <xsd:import namespace="5774b216-7350-4865-8b28-a80b4a7f0bbf"/>
    <xsd:import namespace="668b5da2-bb96-4ca8-adfe-f026adba9ac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74b216-7350-4865-8b28-a80b4a7f0b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8b5da2-bb96-4ca8-adfe-f026adba9ac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3DBC4E-DD94-448E-80FB-F46647EDD91A}">
  <ds:schemaRefs>
    <ds:schemaRef ds:uri="http://www.w3.org/XML/1998/namespace"/>
    <ds:schemaRef ds:uri="http://purl.org/dc/terms/"/>
    <ds:schemaRef ds:uri="http://purl.org/dc/dcmitype/"/>
    <ds:schemaRef ds:uri="5774b216-7350-4865-8b28-a80b4a7f0bbf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668b5da2-bb96-4ca8-adfe-f026adba9ac0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0DEB80F-82C0-4107-A718-099EC7520D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74b216-7350-4865-8b28-a80b4a7f0bbf"/>
    <ds:schemaRef ds:uri="668b5da2-bb96-4ca8-adfe-f026adba9a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D6F7FA-A44B-4531-B619-52D10ADDC84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3de9faa6-9fe1-49b3-9a08-227a296b54a6}" enabled="1" method="Privileged" siteId="{d5fe813e-0caa-432a-b2ac-d555aa91bd1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10142</TotalTime>
  <Words>921</Words>
  <Application>Microsoft Office PowerPoint</Application>
  <PresentationFormat>Widescreen</PresentationFormat>
  <Paragraphs>132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Arial</vt:lpstr>
      <vt:lpstr>Bahnschrift</vt:lpstr>
      <vt:lpstr>Calibri</vt:lpstr>
      <vt:lpstr>Helvetica LT Std</vt:lpstr>
      <vt:lpstr>Open Sans</vt:lpstr>
      <vt:lpstr>Segoe UI</vt:lpstr>
      <vt:lpstr>Symbol</vt:lpstr>
      <vt:lpstr>Times New Roman</vt:lpstr>
      <vt:lpstr>Tw Cen MT</vt:lpstr>
      <vt:lpstr>Wingdings</vt:lpstr>
      <vt:lpstr>2_Office Theme</vt:lpstr>
      <vt:lpstr>1_NIEM_white</vt:lpstr>
      <vt:lpstr>2_NIEM_white</vt:lpstr>
      <vt:lpstr>PowerPoint Presentation</vt:lpstr>
      <vt:lpstr>Agenda</vt:lpstr>
      <vt:lpstr>NMO Update - PGB</vt:lpstr>
      <vt:lpstr>NMO Update – 2025 Summit</vt:lpstr>
      <vt:lpstr>PowerPoint Presentation</vt:lpstr>
      <vt:lpstr>PowerPoint Presentation</vt:lpstr>
      <vt:lpstr>NMO Transition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National Information Exchange Model (NIEM)</dc:title>
  <dc:creator>Kish, Jennifer</dc:creator>
  <cp:lastModifiedBy>Sullivan, Stephen [USA]</cp:lastModifiedBy>
  <cp:revision>368</cp:revision>
  <cp:lastPrinted>2024-02-21T17:04:04Z</cp:lastPrinted>
  <dcterms:created xsi:type="dcterms:W3CDTF">2021-02-21T03:42:26Z</dcterms:created>
  <dcterms:modified xsi:type="dcterms:W3CDTF">2024-02-29T17:00:04Z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0x0101008E3FE027E793D141A4D0D4B43133F0A9</vt:lpwstr>
  </property>
</Properties>
</file>