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  <p:sldMasterId id="2147483710" r:id="rId7"/>
  </p:sldMasterIdLst>
  <p:notesMasterIdLst>
    <p:notesMasterId r:id="rId13"/>
  </p:notesMasterIdLst>
  <p:sldIdLst>
    <p:sldId id="141170048" r:id="rId8"/>
    <p:sldId id="141170138" r:id="rId9"/>
    <p:sldId id="141170139" r:id="rId10"/>
    <p:sldId id="311" r:id="rId11"/>
    <p:sldId id="141170140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F1C85B-3393-442B-95ED-D80960943A64}" v="14" dt="2025-07-28T14:03:21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11" d="100"/>
          <a:sy n="111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5573C533-8A85-43E5-A76C-0FF91A8A840F}"/>
    <pc:docChg chg="custSel addSld delSld modSld sldOrd">
      <pc:chgData name="Sullivan, Stephen M CTR JS J6 (USA)" userId="09533073-ba80-4ec6-aa29-c3f724b8aa56" providerId="ADAL" clId="{5573C533-8A85-43E5-A76C-0FF91A8A840F}" dt="2025-04-24T16:18:19.638" v="712" actId="13926"/>
      <pc:docMkLst>
        <pc:docMk/>
      </pc:docMkLst>
      <pc:sldChg chg="addSp delSp modSp mod">
        <pc:chgData name="Sullivan, Stephen M CTR JS J6 (USA)" userId="09533073-ba80-4ec6-aa29-c3f724b8aa56" providerId="ADAL" clId="{5573C533-8A85-43E5-A76C-0FF91A8A840F}" dt="2025-04-24T13:06:11.737" v="582" actId="20577"/>
        <pc:sldMkLst>
          <pc:docMk/>
          <pc:sldMk cId="0" sldId="263"/>
        </pc:sldMkLst>
        <pc:spChg chg="mod">
          <ac:chgData name="Sullivan, Stephen M CTR JS J6 (USA)" userId="09533073-ba80-4ec6-aa29-c3f724b8aa56" providerId="ADAL" clId="{5573C533-8A85-43E5-A76C-0FF91A8A840F}" dt="2025-04-24T13:03:13.484" v="563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3:00:33.992" v="525" actId="103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3:00:33.992" v="525" actId="103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3:00:33.992" v="525" actId="1037"/>
          <ac:spMkLst>
            <pc:docMk/>
            <pc:sldMk cId="0" sldId="263"/>
            <ac:spMk id="17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3:00:33.992" v="525" actId="103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3:00:33.992" v="525" actId="1037"/>
          <ac:spMkLst>
            <pc:docMk/>
            <pc:sldMk cId="0" sldId="263"/>
            <ac:spMk id="22" creationId="{00000000-0000-0000-0000-000000000000}"/>
          </ac:spMkLst>
        </pc:spChg>
        <pc:spChg chg="del mod">
          <ac:chgData name="Sullivan, Stephen M CTR JS J6 (USA)" userId="09533073-ba80-4ec6-aa29-c3f724b8aa56" providerId="ADAL" clId="{5573C533-8A85-43E5-A76C-0FF91A8A840F}" dt="2025-04-24T13:03:40.836" v="565" actId="478"/>
          <ac:spMkLst>
            <pc:docMk/>
            <pc:sldMk cId="0" sldId="263"/>
            <ac:spMk id="23" creationId="{00000000-0000-0000-0000-000000000000}"/>
          </ac:spMkLst>
        </pc:spChg>
        <pc:spChg chg="add mod">
          <ac:chgData name="Sullivan, Stephen M CTR JS J6 (USA)" userId="09533073-ba80-4ec6-aa29-c3f724b8aa56" providerId="ADAL" clId="{5573C533-8A85-43E5-A76C-0FF91A8A840F}" dt="2025-04-24T13:06:11.737" v="582" actId="20577"/>
          <ac:spMkLst>
            <pc:docMk/>
            <pc:sldMk cId="0" sldId="263"/>
            <ac:spMk id="26" creationId="{B9DBD4A2-CC34-AFAF-1ADC-4C03C18DADE2}"/>
          </ac:spMkLst>
        </pc:spChg>
        <pc:picChg chg="mod">
          <ac:chgData name="Sullivan, Stephen M CTR JS J6 (USA)" userId="09533073-ba80-4ec6-aa29-c3f724b8aa56" providerId="ADAL" clId="{5573C533-8A85-43E5-A76C-0FF91A8A840F}" dt="2025-04-24T13:00:33.992" v="525" actId="1037"/>
          <ac:picMkLst>
            <pc:docMk/>
            <pc:sldMk cId="0" sldId="263"/>
            <ac:picMk id="14" creationId="{00000000-0000-0000-0000-000000000000}"/>
          </ac:picMkLst>
        </pc:picChg>
        <pc:picChg chg="mod">
          <ac:chgData name="Sullivan, Stephen M CTR JS J6 (USA)" userId="09533073-ba80-4ec6-aa29-c3f724b8aa56" providerId="ADAL" clId="{5573C533-8A85-43E5-A76C-0FF91A8A840F}" dt="2025-04-24T13:00:33.992" v="525" actId="1037"/>
          <ac:picMkLst>
            <pc:docMk/>
            <pc:sldMk cId="0" sldId="263"/>
            <ac:picMk id="16" creationId="{00000000-0000-0000-0000-000000000000}"/>
          </ac:picMkLst>
        </pc:picChg>
        <pc:picChg chg="mod">
          <ac:chgData name="Sullivan, Stephen M CTR JS J6 (USA)" userId="09533073-ba80-4ec6-aa29-c3f724b8aa56" providerId="ADAL" clId="{5573C533-8A85-43E5-A76C-0FF91A8A840F}" dt="2025-04-24T13:00:33.992" v="525" actId="1037"/>
          <ac:picMkLst>
            <pc:docMk/>
            <pc:sldMk cId="0" sldId="263"/>
            <ac:picMk id="18" creationId="{00000000-0000-0000-0000-000000000000}"/>
          </ac:picMkLst>
        </pc:picChg>
        <pc:picChg chg="mod">
          <ac:chgData name="Sullivan, Stephen M CTR JS J6 (USA)" userId="09533073-ba80-4ec6-aa29-c3f724b8aa56" providerId="ADAL" clId="{5573C533-8A85-43E5-A76C-0FF91A8A840F}" dt="2025-04-24T13:00:33.992" v="525" actId="1037"/>
          <ac:picMkLst>
            <pc:docMk/>
            <pc:sldMk cId="0" sldId="263"/>
            <ac:picMk id="20" creationId="{00000000-0000-0000-0000-000000000000}"/>
          </ac:picMkLst>
        </pc:picChg>
        <pc:picChg chg="mod">
          <ac:chgData name="Sullivan, Stephen M CTR JS J6 (USA)" userId="09533073-ba80-4ec6-aa29-c3f724b8aa56" providerId="ADAL" clId="{5573C533-8A85-43E5-A76C-0FF91A8A840F}" dt="2025-04-24T13:00:33.992" v="525" actId="1037"/>
          <ac:picMkLst>
            <pc:docMk/>
            <pc:sldMk cId="0" sldId="263"/>
            <ac:picMk id="21" creationId="{00000000-0000-0000-0000-000000000000}"/>
          </ac:picMkLst>
        </pc:picChg>
        <pc:picChg chg="add mod">
          <ac:chgData name="Sullivan, Stephen M CTR JS J6 (USA)" userId="09533073-ba80-4ec6-aa29-c3f724b8aa56" providerId="ADAL" clId="{5573C533-8A85-43E5-A76C-0FF91A8A840F}" dt="2025-04-24T13:01:58.175" v="532" actId="1076"/>
          <ac:picMkLst>
            <pc:docMk/>
            <pc:sldMk cId="0" sldId="263"/>
            <ac:picMk id="25" creationId="{246AFCA7-A6DF-02BA-CD96-93CC1A0044EC}"/>
          </ac:picMkLst>
        </pc:picChg>
      </pc:sldChg>
      <pc:sldChg chg="modSp mod">
        <pc:chgData name="Sullivan, Stephen M CTR JS J6 (USA)" userId="09533073-ba80-4ec6-aa29-c3f724b8aa56" providerId="ADAL" clId="{5573C533-8A85-43E5-A76C-0FF91A8A840F}" dt="2025-04-24T12:57:32.838" v="482" actId="1076"/>
        <pc:sldMkLst>
          <pc:docMk/>
          <pc:sldMk cId="996416303" sldId="292"/>
        </pc:sldMkLst>
        <pc:spChg chg="mod">
          <ac:chgData name="Sullivan, Stephen M CTR JS J6 (USA)" userId="09533073-ba80-4ec6-aa29-c3f724b8aa56" providerId="ADAL" clId="{5573C533-8A85-43E5-A76C-0FF91A8A840F}" dt="2025-04-24T12:57:24.802" v="481" actId="14100"/>
          <ac:spMkLst>
            <pc:docMk/>
            <pc:sldMk cId="996416303" sldId="292"/>
            <ac:spMk id="11" creationId="{00000000-0000-0000-0000-000000000000}"/>
          </ac:spMkLst>
        </pc:spChg>
        <pc:spChg chg="mod">
          <ac:chgData name="Sullivan, Stephen M CTR JS J6 (USA)" userId="09533073-ba80-4ec6-aa29-c3f724b8aa56" providerId="ADAL" clId="{5573C533-8A85-43E5-A76C-0FF91A8A840F}" dt="2025-04-24T12:57:32.838" v="482" actId="1076"/>
          <ac:spMkLst>
            <pc:docMk/>
            <pc:sldMk cId="996416303" sldId="292"/>
            <ac:spMk id="22" creationId="{00000000-0000-0000-0000-000000000000}"/>
          </ac:spMkLst>
        </pc:spChg>
      </pc:sldChg>
      <pc:sldChg chg="ord">
        <pc:chgData name="Sullivan, Stephen M CTR JS J6 (USA)" userId="09533073-ba80-4ec6-aa29-c3f724b8aa56" providerId="ADAL" clId="{5573C533-8A85-43E5-A76C-0FF91A8A840F}" dt="2025-04-24T12:56:53.056" v="480"/>
        <pc:sldMkLst>
          <pc:docMk/>
          <pc:sldMk cId="1030687398" sldId="293"/>
        </pc:sldMkLst>
      </pc:sldChg>
      <pc:sldChg chg="del">
        <pc:chgData name="Sullivan, Stephen M CTR JS J6 (USA)" userId="09533073-ba80-4ec6-aa29-c3f724b8aa56" providerId="ADAL" clId="{5573C533-8A85-43E5-A76C-0FF91A8A840F}" dt="2025-04-24T12:48:02.483" v="298" actId="47"/>
        <pc:sldMkLst>
          <pc:docMk/>
          <pc:sldMk cId="3460934350" sldId="141169884"/>
        </pc:sldMkLst>
      </pc:sldChg>
      <pc:sldChg chg="del">
        <pc:chgData name="Sullivan, Stephen M CTR JS J6 (USA)" userId="09533073-ba80-4ec6-aa29-c3f724b8aa56" providerId="ADAL" clId="{5573C533-8A85-43E5-A76C-0FF91A8A840F}" dt="2025-04-24T12:48:10.372" v="299" actId="47"/>
        <pc:sldMkLst>
          <pc:docMk/>
          <pc:sldMk cId="1108371444" sldId="141169906"/>
        </pc:sldMkLst>
      </pc:sldChg>
      <pc:sldChg chg="del">
        <pc:chgData name="Sullivan, Stephen M CTR JS J6 (USA)" userId="09533073-ba80-4ec6-aa29-c3f724b8aa56" providerId="ADAL" clId="{5573C533-8A85-43E5-A76C-0FF91A8A840F}" dt="2025-04-24T12:48:11.693" v="300" actId="47"/>
        <pc:sldMkLst>
          <pc:docMk/>
          <pc:sldMk cId="4079842416" sldId="141169907"/>
        </pc:sldMkLst>
      </pc:sldChg>
      <pc:sldChg chg="addSp modSp mod">
        <pc:chgData name="Sullivan, Stephen M CTR JS J6 (USA)" userId="09533073-ba80-4ec6-aa29-c3f724b8aa56" providerId="ADAL" clId="{5573C533-8A85-43E5-A76C-0FF91A8A840F}" dt="2025-04-24T12:12:45.733" v="29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5573C533-8A85-43E5-A76C-0FF91A8A840F}" dt="2025-04-24T12:12:28.717" v="11" actId="20577"/>
          <ac:spMkLst>
            <pc:docMk/>
            <pc:sldMk cId="2409636" sldId="141170048"/>
            <ac:spMk id="2" creationId="{E18A4157-FEAC-A82E-2CDA-9BCD54EC8C83}"/>
          </ac:spMkLst>
        </pc:spChg>
        <pc:spChg chg="add mod">
          <ac:chgData name="Sullivan, Stephen M CTR JS J6 (USA)" userId="09533073-ba80-4ec6-aa29-c3f724b8aa56" providerId="ADAL" clId="{5573C533-8A85-43E5-A76C-0FF91A8A840F}" dt="2025-04-24T12:12:45.733" v="29" actId="20577"/>
          <ac:spMkLst>
            <pc:docMk/>
            <pc:sldMk cId="2409636" sldId="141170048"/>
            <ac:spMk id="3" creationId="{3209249C-0E87-87BC-8359-22FF7AA93BDB}"/>
          </ac:spMkLst>
        </pc:spChg>
      </pc:sldChg>
      <pc:sldChg chg="modSp mod">
        <pc:chgData name="Sullivan, Stephen M CTR JS J6 (USA)" userId="09533073-ba80-4ec6-aa29-c3f724b8aa56" providerId="ADAL" clId="{5573C533-8A85-43E5-A76C-0FF91A8A840F}" dt="2025-04-24T12:39:54.583" v="247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5573C533-8A85-43E5-A76C-0FF91A8A840F}" dt="2025-04-24T12:18:47.285" v="106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5573C533-8A85-43E5-A76C-0FF91A8A840F}" dt="2025-04-24T12:39:54.583" v="247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addSp delSp modSp del mod">
        <pc:chgData name="Sullivan, Stephen M CTR JS J6 (USA)" userId="09533073-ba80-4ec6-aa29-c3f724b8aa56" providerId="ADAL" clId="{5573C533-8A85-43E5-A76C-0FF91A8A840F}" dt="2025-04-24T12:56:42.783" v="478" actId="47"/>
        <pc:sldMkLst>
          <pc:docMk/>
          <pc:sldMk cId="3199022123" sldId="141170172"/>
        </pc:sldMkLst>
        <pc:spChg chg="mod">
          <ac:chgData name="Sullivan, Stephen M CTR JS J6 (USA)" userId="09533073-ba80-4ec6-aa29-c3f724b8aa56" providerId="ADAL" clId="{5573C533-8A85-43E5-A76C-0FF91A8A840F}" dt="2025-04-24T12:50:51.660" v="439" actId="1037"/>
          <ac:spMkLst>
            <pc:docMk/>
            <pc:sldMk cId="3199022123" sldId="141170172"/>
            <ac:spMk id="3" creationId="{1C5A107D-7758-76B4-8A52-802696C656D2}"/>
          </ac:spMkLst>
        </pc:spChg>
        <pc:spChg chg="mod">
          <ac:chgData name="Sullivan, Stephen M CTR JS J6 (USA)" userId="09533073-ba80-4ec6-aa29-c3f724b8aa56" providerId="ADAL" clId="{5573C533-8A85-43E5-A76C-0FF91A8A840F}" dt="2025-04-24T12:50:51.660" v="439" actId="1037"/>
          <ac:spMkLst>
            <pc:docMk/>
            <pc:sldMk cId="3199022123" sldId="141170172"/>
            <ac:spMk id="7" creationId="{4BAFBCBA-F263-2BD4-2E5A-D26016930AB0}"/>
          </ac:spMkLst>
        </pc:spChg>
        <pc:spChg chg="mod">
          <ac:chgData name="Sullivan, Stephen M CTR JS J6 (USA)" userId="09533073-ba80-4ec6-aa29-c3f724b8aa56" providerId="ADAL" clId="{5573C533-8A85-43E5-A76C-0FF91A8A840F}" dt="2025-04-24T12:50:51.660" v="439" actId="1037"/>
          <ac:spMkLst>
            <pc:docMk/>
            <pc:sldMk cId="3199022123" sldId="141170172"/>
            <ac:spMk id="19" creationId="{C57EE8B3-6ED3-B500-A799-F647D963879A}"/>
          </ac:spMkLst>
        </pc:spChg>
        <pc:spChg chg="add del mod">
          <ac:chgData name="Sullivan, Stephen M CTR JS J6 (USA)" userId="09533073-ba80-4ec6-aa29-c3f724b8aa56" providerId="ADAL" clId="{5573C533-8A85-43E5-A76C-0FF91A8A840F}" dt="2025-04-24T12:53:57.538" v="447" actId="478"/>
          <ac:spMkLst>
            <pc:docMk/>
            <pc:sldMk cId="3199022123" sldId="141170172"/>
            <ac:spMk id="22" creationId="{1F99DCA5-ECF5-FC96-D940-28E0F3B9E791}"/>
          </ac:spMkLst>
        </pc:spChg>
        <pc:spChg chg="add mod">
          <ac:chgData name="Sullivan, Stephen M CTR JS J6 (USA)" userId="09533073-ba80-4ec6-aa29-c3f724b8aa56" providerId="ADAL" clId="{5573C533-8A85-43E5-A76C-0FF91A8A840F}" dt="2025-04-24T12:55:14.609" v="477" actId="6549"/>
          <ac:spMkLst>
            <pc:docMk/>
            <pc:sldMk cId="3199022123" sldId="141170172"/>
            <ac:spMk id="23" creationId="{76ABF8BE-3B7F-19A5-523E-460EC020D943}"/>
          </ac:spMkLst>
        </pc:spChg>
        <pc:spChg chg="mod">
          <ac:chgData name="Sullivan, Stephen M CTR JS J6 (USA)" userId="09533073-ba80-4ec6-aa29-c3f724b8aa56" providerId="ADAL" clId="{5573C533-8A85-43E5-A76C-0FF91A8A840F}" dt="2025-04-24T12:50:51.660" v="439" actId="1037"/>
          <ac:spMkLst>
            <pc:docMk/>
            <pc:sldMk cId="3199022123" sldId="141170172"/>
            <ac:spMk id="24" creationId="{F3EBB02C-F426-49EB-9A49-183CBF01F476}"/>
          </ac:spMkLst>
        </pc:spChg>
        <pc:spChg chg="mod">
          <ac:chgData name="Sullivan, Stephen M CTR JS J6 (USA)" userId="09533073-ba80-4ec6-aa29-c3f724b8aa56" providerId="ADAL" clId="{5573C533-8A85-43E5-A76C-0FF91A8A840F}" dt="2025-04-24T12:50:51.660" v="439" actId="1037"/>
          <ac:spMkLst>
            <pc:docMk/>
            <pc:sldMk cId="3199022123" sldId="141170172"/>
            <ac:spMk id="31" creationId="{2EF71C75-C983-4D34-9A1C-9F765EA16753}"/>
          </ac:spMkLst>
        </pc:spChg>
        <pc:picChg chg="mod">
          <ac:chgData name="Sullivan, Stephen M CTR JS J6 (USA)" userId="09533073-ba80-4ec6-aa29-c3f724b8aa56" providerId="ADAL" clId="{5573C533-8A85-43E5-A76C-0FF91A8A840F}" dt="2025-04-24T12:50:51.660" v="439" actId="1037"/>
          <ac:picMkLst>
            <pc:docMk/>
            <pc:sldMk cId="3199022123" sldId="141170172"/>
            <ac:picMk id="11" creationId="{523601BF-DD12-0209-C80B-826306B3CAE5}"/>
          </ac:picMkLst>
        </pc:picChg>
        <pc:picChg chg="mod">
          <ac:chgData name="Sullivan, Stephen M CTR JS J6 (USA)" userId="09533073-ba80-4ec6-aa29-c3f724b8aa56" providerId="ADAL" clId="{5573C533-8A85-43E5-A76C-0FF91A8A840F}" dt="2025-04-24T12:50:51.660" v="439" actId="1037"/>
          <ac:picMkLst>
            <pc:docMk/>
            <pc:sldMk cId="3199022123" sldId="141170172"/>
            <ac:picMk id="13" creationId="{667E9FF1-D852-BDA4-9F2F-527136E71B71}"/>
          </ac:picMkLst>
        </pc:picChg>
        <pc:picChg chg="add mod">
          <ac:chgData name="Sullivan, Stephen M CTR JS J6 (USA)" userId="09533073-ba80-4ec6-aa29-c3f724b8aa56" providerId="ADAL" clId="{5573C533-8A85-43E5-A76C-0FF91A8A840F}" dt="2025-04-24T12:53:24.971" v="444" actId="1076"/>
          <ac:picMkLst>
            <pc:docMk/>
            <pc:sldMk cId="3199022123" sldId="141170172"/>
            <ac:picMk id="17" creationId="{A580A37A-089D-5487-B570-8CA0C3168D89}"/>
          </ac:picMkLst>
        </pc:picChg>
        <pc:picChg chg="mod">
          <ac:chgData name="Sullivan, Stephen M CTR JS J6 (USA)" userId="09533073-ba80-4ec6-aa29-c3f724b8aa56" providerId="ADAL" clId="{5573C533-8A85-43E5-A76C-0FF91A8A840F}" dt="2025-04-24T12:50:51.660" v="439" actId="1037"/>
          <ac:picMkLst>
            <pc:docMk/>
            <pc:sldMk cId="3199022123" sldId="141170172"/>
            <ac:picMk id="20" creationId="{D2B1F92F-D613-2620-BA4B-5CFD2EF45EF5}"/>
          </ac:picMkLst>
        </pc:picChg>
        <pc:picChg chg="mod">
          <ac:chgData name="Sullivan, Stephen M CTR JS J6 (USA)" userId="09533073-ba80-4ec6-aa29-c3f724b8aa56" providerId="ADAL" clId="{5573C533-8A85-43E5-A76C-0FF91A8A840F}" dt="2025-04-24T12:50:51.660" v="439" actId="1037"/>
          <ac:picMkLst>
            <pc:docMk/>
            <pc:sldMk cId="3199022123" sldId="141170172"/>
            <ac:picMk id="25" creationId="{A000FCF3-E000-494D-8F9A-D768E0E00C65}"/>
          </ac:picMkLst>
        </pc:picChg>
        <pc:picChg chg="mod">
          <ac:chgData name="Sullivan, Stephen M CTR JS J6 (USA)" userId="09533073-ba80-4ec6-aa29-c3f724b8aa56" providerId="ADAL" clId="{5573C533-8A85-43E5-A76C-0FF91A8A840F}" dt="2025-04-24T12:50:51.660" v="439" actId="1037"/>
          <ac:picMkLst>
            <pc:docMk/>
            <pc:sldMk cId="3199022123" sldId="141170172"/>
            <ac:picMk id="32" creationId="{166E8776-2D32-3888-52B9-3D759B4636C6}"/>
          </ac:picMkLst>
        </pc:picChg>
      </pc:sldChg>
      <pc:sldChg chg="modSp mod">
        <pc:chgData name="Sullivan, Stephen M CTR JS J6 (USA)" userId="09533073-ba80-4ec6-aa29-c3f724b8aa56" providerId="ADAL" clId="{5573C533-8A85-43E5-A76C-0FF91A8A840F}" dt="2025-04-24T13:24:31.476" v="699" actId="1076"/>
        <pc:sldMkLst>
          <pc:docMk/>
          <pc:sldMk cId="933162600" sldId="141170188"/>
        </pc:sldMkLst>
        <pc:spChg chg="mod">
          <ac:chgData name="Sullivan, Stephen M CTR JS J6 (USA)" userId="09533073-ba80-4ec6-aa29-c3f724b8aa56" providerId="ADAL" clId="{5573C533-8A85-43E5-A76C-0FF91A8A840F}" dt="2025-04-24T13:24:31.476" v="699" actId="1076"/>
          <ac:spMkLst>
            <pc:docMk/>
            <pc:sldMk cId="933162600" sldId="141170188"/>
            <ac:spMk id="3" creationId="{AA344D06-6008-826E-6746-C96153FBEFAE}"/>
          </ac:spMkLst>
        </pc:spChg>
      </pc:sldChg>
      <pc:sldChg chg="addSp modSp mod ord">
        <pc:chgData name="Sullivan, Stephen M CTR JS J6 (USA)" userId="09533073-ba80-4ec6-aa29-c3f724b8aa56" providerId="ADAL" clId="{5573C533-8A85-43E5-A76C-0FF91A8A840F}" dt="2025-04-24T13:24:47.804" v="707" actId="20577"/>
        <pc:sldMkLst>
          <pc:docMk/>
          <pc:sldMk cId="609276204" sldId="141170196"/>
        </pc:sldMkLst>
        <pc:spChg chg="mod">
          <ac:chgData name="Sullivan, Stephen M CTR JS J6 (USA)" userId="09533073-ba80-4ec6-aa29-c3f724b8aa56" providerId="ADAL" clId="{5573C533-8A85-43E5-A76C-0FF91A8A840F}" dt="2025-04-24T13:24:47.804" v="707" actId="20577"/>
          <ac:spMkLst>
            <pc:docMk/>
            <pc:sldMk cId="609276204" sldId="141170196"/>
            <ac:spMk id="2" creationId="{35C44AD6-3CE5-F558-D93F-FECAC24991F4}"/>
          </ac:spMkLst>
        </pc:spChg>
        <pc:spChg chg="mod">
          <ac:chgData name="Sullivan, Stephen M CTR JS J6 (USA)" userId="09533073-ba80-4ec6-aa29-c3f724b8aa56" providerId="ADAL" clId="{5573C533-8A85-43E5-A76C-0FF91A8A840F}" dt="2025-04-24T13:18:33.017" v="636" actId="14100"/>
          <ac:spMkLst>
            <pc:docMk/>
            <pc:sldMk cId="609276204" sldId="141170196"/>
            <ac:spMk id="3" creationId="{2E4A0F75-571B-BD63-AA66-1F3530AFC048}"/>
          </ac:spMkLst>
        </pc:spChg>
        <pc:spChg chg="add mod">
          <ac:chgData name="Sullivan, Stephen M CTR JS J6 (USA)" userId="09533073-ba80-4ec6-aa29-c3f724b8aa56" providerId="ADAL" clId="{5573C533-8A85-43E5-A76C-0FF91A8A840F}" dt="2025-04-24T13:20:04.930" v="644" actId="14100"/>
          <ac:spMkLst>
            <pc:docMk/>
            <pc:sldMk cId="609276204" sldId="141170196"/>
            <ac:spMk id="6" creationId="{13EBE0D8-0774-8B08-0365-CA17C57211D2}"/>
          </ac:spMkLst>
        </pc:spChg>
      </pc:sldChg>
      <pc:sldChg chg="modSp mod">
        <pc:chgData name="Sullivan, Stephen M CTR JS J6 (USA)" userId="09533073-ba80-4ec6-aa29-c3f724b8aa56" providerId="ADAL" clId="{5573C533-8A85-43E5-A76C-0FF91A8A840F}" dt="2025-04-24T12:46:10.619" v="291" actId="255"/>
        <pc:sldMkLst>
          <pc:docMk/>
          <pc:sldMk cId="2707959333" sldId="141170198"/>
        </pc:sldMkLst>
        <pc:spChg chg="mod">
          <ac:chgData name="Sullivan, Stephen M CTR JS J6 (USA)" userId="09533073-ba80-4ec6-aa29-c3f724b8aa56" providerId="ADAL" clId="{5573C533-8A85-43E5-A76C-0FF91A8A840F}" dt="2025-04-24T12:21:42.402" v="157" actId="114"/>
          <ac:spMkLst>
            <pc:docMk/>
            <pc:sldMk cId="2707959333" sldId="141170198"/>
            <ac:spMk id="2" creationId="{D2151E59-8EEF-90B0-6733-0167A77E4395}"/>
          </ac:spMkLst>
        </pc:spChg>
        <pc:spChg chg="mod">
          <ac:chgData name="Sullivan, Stephen M CTR JS J6 (USA)" userId="09533073-ba80-4ec6-aa29-c3f724b8aa56" providerId="ADAL" clId="{5573C533-8A85-43E5-A76C-0FF91A8A840F}" dt="2025-04-24T12:46:10.619" v="291" actId="255"/>
          <ac:spMkLst>
            <pc:docMk/>
            <pc:sldMk cId="2707959333" sldId="141170198"/>
            <ac:spMk id="6" creationId="{5F99E1B7-D7D1-0F61-9312-5EEEA7391B39}"/>
          </ac:spMkLst>
        </pc:spChg>
      </pc:sldChg>
      <pc:sldChg chg="modSp mod">
        <pc:chgData name="Sullivan, Stephen M CTR JS J6 (USA)" userId="09533073-ba80-4ec6-aa29-c3f724b8aa56" providerId="ADAL" clId="{5573C533-8A85-43E5-A76C-0FF91A8A840F}" dt="2025-04-24T16:18:19.638" v="712" actId="13926"/>
        <pc:sldMkLst>
          <pc:docMk/>
          <pc:sldMk cId="2633009589" sldId="141170203"/>
        </pc:sldMkLst>
        <pc:spChg chg="mod">
          <ac:chgData name="Sullivan, Stephen M CTR JS J6 (USA)" userId="09533073-ba80-4ec6-aa29-c3f724b8aa56" providerId="ADAL" clId="{5573C533-8A85-43E5-A76C-0FF91A8A840F}" dt="2025-04-24T16:18:19.638" v="712" actId="13926"/>
          <ac:spMkLst>
            <pc:docMk/>
            <pc:sldMk cId="2633009589" sldId="141170203"/>
            <ac:spMk id="6" creationId="{5F99E1B7-D7D1-0F61-9312-5EEEA7391B39}"/>
          </ac:spMkLst>
        </pc:spChg>
      </pc:sldChg>
      <pc:sldChg chg="modSp add del mod ord">
        <pc:chgData name="Sullivan, Stephen M CTR JS J6 (USA)" userId="09533073-ba80-4ec6-aa29-c3f724b8aa56" providerId="ADAL" clId="{5573C533-8A85-43E5-A76C-0FF91A8A840F}" dt="2025-04-24T13:21:26.105" v="645" actId="47"/>
        <pc:sldMkLst>
          <pc:docMk/>
          <pc:sldMk cId="735069956" sldId="141170204"/>
        </pc:sldMkLst>
        <pc:spChg chg="mod">
          <ac:chgData name="Sullivan, Stephen M CTR JS J6 (USA)" userId="09533073-ba80-4ec6-aa29-c3f724b8aa56" providerId="ADAL" clId="{5573C533-8A85-43E5-A76C-0FF91A8A840F}" dt="2025-04-24T12:19:46.140" v="128" actId="14100"/>
          <ac:spMkLst>
            <pc:docMk/>
            <pc:sldMk cId="735069956" sldId="141170204"/>
            <ac:spMk id="6" creationId="{5F99E1B7-D7D1-0F61-9312-5EEEA7391B39}"/>
          </ac:spMkLst>
        </pc:spChg>
      </pc:sldChg>
      <pc:sldChg chg="modSp add mod">
        <pc:chgData name="Sullivan, Stephen M CTR JS J6 (USA)" userId="09533073-ba80-4ec6-aa29-c3f724b8aa56" providerId="ADAL" clId="{5573C533-8A85-43E5-A76C-0FF91A8A840F}" dt="2025-04-24T12:44:32.884" v="282" actId="20577"/>
        <pc:sldMkLst>
          <pc:docMk/>
          <pc:sldMk cId="2961249196" sldId="141170205"/>
        </pc:sldMkLst>
        <pc:spChg chg="mod">
          <ac:chgData name="Sullivan, Stephen M CTR JS J6 (USA)" userId="09533073-ba80-4ec6-aa29-c3f724b8aa56" providerId="ADAL" clId="{5573C533-8A85-43E5-A76C-0FF91A8A840F}" dt="2025-04-24T12:44:32.884" v="282" actId="20577"/>
          <ac:spMkLst>
            <pc:docMk/>
            <pc:sldMk cId="2961249196" sldId="141170205"/>
            <ac:spMk id="6" creationId="{5F99E1B7-D7D1-0F61-9312-5EEEA7391B39}"/>
          </ac:spMkLst>
        </pc:spChg>
      </pc:sldChg>
      <pc:sldChg chg="modSp add mod">
        <pc:chgData name="Sullivan, Stephen M CTR JS J6 (USA)" userId="09533073-ba80-4ec6-aa29-c3f724b8aa56" providerId="ADAL" clId="{5573C533-8A85-43E5-A76C-0FF91A8A840F}" dt="2025-04-24T13:22:48.861" v="697" actId="12"/>
        <pc:sldMkLst>
          <pc:docMk/>
          <pc:sldMk cId="700859245" sldId="141170206"/>
        </pc:sldMkLst>
        <pc:spChg chg="mod">
          <ac:chgData name="Sullivan, Stephen M CTR JS J6 (USA)" userId="09533073-ba80-4ec6-aa29-c3f724b8aa56" providerId="ADAL" clId="{5573C533-8A85-43E5-A76C-0FF91A8A840F}" dt="2025-04-24T13:22:48.861" v="697" actId="12"/>
          <ac:spMkLst>
            <pc:docMk/>
            <pc:sldMk cId="700859245" sldId="141170206"/>
            <ac:spMk id="6" creationId="{5F99E1B7-D7D1-0F61-9312-5EEEA7391B39}"/>
          </ac:spMkLst>
        </pc:spChg>
      </pc:sldChg>
      <pc:sldMasterChg chg="delSldLayout">
        <pc:chgData name="Sullivan, Stephen M CTR JS J6 (USA)" userId="09533073-ba80-4ec6-aa29-c3f724b8aa56" providerId="ADAL" clId="{5573C533-8A85-43E5-A76C-0FF91A8A840F}" dt="2025-04-24T12:48:02.483" v="298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5573C533-8A85-43E5-A76C-0FF91A8A840F}" dt="2025-04-24T12:48:02.483" v="298" actId="47"/>
          <pc:sldLayoutMkLst>
            <pc:docMk/>
            <pc:sldMasterMk cId="3480718756" sldId="2147483675"/>
            <pc:sldLayoutMk cId="3004689727" sldId="2147483693"/>
          </pc:sldLayoutMkLst>
        </pc:sldLayoutChg>
      </pc:sldMasterChg>
    </pc:docChg>
  </pc:docChgLst>
  <pc:docChgLst>
    <pc:chgData name="Sullivan, Stephen M CTR JS J6 (USA)" userId="09533073-ba80-4ec6-aa29-c3f724b8aa56" providerId="ADAL" clId="{B02E17DF-00DF-46BE-8D12-A0605FA2E00C}"/>
    <pc:docChg chg="custSel modSld">
      <pc:chgData name="Sullivan, Stephen M CTR JS J6 (USA)" userId="09533073-ba80-4ec6-aa29-c3f724b8aa56" providerId="ADAL" clId="{B02E17DF-00DF-46BE-8D12-A0605FA2E00C}" dt="2025-03-27T16:10:51.750" v="160" actId="1076"/>
      <pc:docMkLst>
        <pc:docMk/>
      </pc:docMkLst>
      <pc:sldChg chg="modSp mod">
        <pc:chgData name="Sullivan, Stephen M CTR JS J6 (USA)" userId="09533073-ba80-4ec6-aa29-c3f724b8aa56" providerId="ADAL" clId="{B02E17DF-00DF-46BE-8D12-A0605FA2E00C}" dt="2025-03-27T16:10:51.750" v="160" actId="1076"/>
        <pc:sldMkLst>
          <pc:docMk/>
          <pc:sldMk cId="933162600" sldId="141170188"/>
        </pc:sldMkLst>
        <pc:spChg chg="mod">
          <ac:chgData name="Sullivan, Stephen M CTR JS J6 (USA)" userId="09533073-ba80-4ec6-aa29-c3f724b8aa56" providerId="ADAL" clId="{B02E17DF-00DF-46BE-8D12-A0605FA2E00C}" dt="2025-03-27T16:10:51.750" v="160" actId="1076"/>
          <ac:spMkLst>
            <pc:docMk/>
            <pc:sldMk cId="933162600" sldId="141170188"/>
            <ac:spMk id="3" creationId="{AA344D06-6008-826E-6746-C96153FBEFAE}"/>
          </ac:spMkLst>
        </pc:spChg>
      </pc:sldChg>
    </pc:docChg>
  </pc:docChgLst>
  <pc:docChgLst>
    <pc:chgData name="Sullivan, Stephen M CTR JS J6 (USA)" userId="09533073-ba80-4ec6-aa29-c3f724b8aa56" providerId="ADAL" clId="{7BC385D1-5D8C-4C08-9DBC-6A45A0CE1F9A}"/>
    <pc:docChg chg="delSld modSld delMainMaster">
      <pc:chgData name="Sullivan, Stephen M CTR JS J6 (USA)" userId="09533073-ba80-4ec6-aa29-c3f724b8aa56" providerId="ADAL" clId="{7BC385D1-5D8C-4C08-9DBC-6A45A0CE1F9A}" dt="2025-06-26T12:46:45.802" v="20" actId="20577"/>
      <pc:docMkLst>
        <pc:docMk/>
      </pc:docMkLst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1968032223" sldId="141169884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589382123" sldId="141170137"/>
        </pc:sldMkLst>
      </pc:sldChg>
      <pc:sldChg chg="modSp mod">
        <pc:chgData name="Sullivan, Stephen M CTR JS J6 (USA)" userId="09533073-ba80-4ec6-aa29-c3f724b8aa56" providerId="ADAL" clId="{7BC385D1-5D8C-4C08-9DBC-6A45A0CE1F9A}" dt="2025-06-26T12:46:45.802" v="20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7BC385D1-5D8C-4C08-9DBC-6A45A0CE1F9A}" dt="2025-06-26T12:46:45.802" v="20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7BC385D1-5D8C-4C08-9DBC-6A45A0CE1F9A}" dt="2025-06-26T12:46:08.145" v="11" actId="5793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7BC385D1-5D8C-4C08-9DBC-6A45A0CE1F9A}" dt="2025-06-26T12:45:09.054" v="0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7BC385D1-5D8C-4C08-9DBC-6A45A0CE1F9A}" dt="2025-06-26T12:45:09.054" v="0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7BC385D1-5D8C-4C08-9DBC-6A45A0CE1F9A}" dt="2025-06-26T12:45:09.054" v="0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7BC385D1-5D8C-4C08-9DBC-6A45A0CE1F9A}" dt="2025-06-26T12:45:09.054" v="0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7BC385D1-5D8C-4C08-9DBC-6A45A0CE1F9A}" dt="2025-06-26T12:45:09.054" v="0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  <pc:docChgLst>
    <pc:chgData name="Sullivan, Stephen M CTR JS J6 (USA)" userId="09533073-ba80-4ec6-aa29-c3f724b8aa56" providerId="ADAL" clId="{E9399D5E-15E7-42C2-ADCD-1CA810635F74}"/>
    <pc:docChg chg="undo custSel addSld delSld modSld sldOrd">
      <pc:chgData name="Sullivan, Stephen M CTR JS J6 (USA)" userId="09533073-ba80-4ec6-aa29-c3f724b8aa56" providerId="ADAL" clId="{E9399D5E-15E7-42C2-ADCD-1CA810635F74}" dt="2025-03-26T15:04:24.554" v="951" actId="20577"/>
      <pc:docMkLst>
        <pc:docMk/>
      </pc:docMkLst>
      <pc:sldChg chg="del">
        <pc:chgData name="Sullivan, Stephen M CTR JS J6 (USA)" userId="09533073-ba80-4ec6-aa29-c3f724b8aa56" providerId="ADAL" clId="{E9399D5E-15E7-42C2-ADCD-1CA810635F74}" dt="2025-03-26T14:25:54.899" v="884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E9399D5E-15E7-42C2-ADCD-1CA810635F74}" dt="2025-03-26T14:25:54.899" v="884" actId="47"/>
        <pc:sldMkLst>
          <pc:docMk/>
          <pc:sldMk cId="0" sldId="261"/>
        </pc:sldMkLst>
      </pc:sldChg>
      <pc:sldChg chg="del">
        <pc:chgData name="Sullivan, Stephen M CTR JS J6 (USA)" userId="09533073-ba80-4ec6-aa29-c3f724b8aa56" providerId="ADAL" clId="{E9399D5E-15E7-42C2-ADCD-1CA810635F74}" dt="2025-03-26T14:25:54.899" v="884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E9399D5E-15E7-42C2-ADCD-1CA810635F74}" dt="2025-03-26T14:25:54.899" v="884" actId="47"/>
        <pc:sldMkLst>
          <pc:docMk/>
          <pc:sldMk cId="0" sldId="265"/>
        </pc:sldMkLst>
      </pc:sldChg>
      <pc:sldChg chg="del">
        <pc:chgData name="Sullivan, Stephen M CTR JS J6 (USA)" userId="09533073-ba80-4ec6-aa29-c3f724b8aa56" providerId="ADAL" clId="{E9399D5E-15E7-42C2-ADCD-1CA810635F74}" dt="2025-03-26T14:25:54.899" v="884" actId="47"/>
        <pc:sldMkLst>
          <pc:docMk/>
          <pc:sldMk cId="0" sldId="268"/>
        </pc:sldMkLst>
      </pc:sldChg>
      <pc:sldChg chg="ord">
        <pc:chgData name="Sullivan, Stephen M CTR JS J6 (USA)" userId="09533073-ba80-4ec6-aa29-c3f724b8aa56" providerId="ADAL" clId="{E9399D5E-15E7-42C2-ADCD-1CA810635F74}" dt="2025-03-26T14:26:40.484" v="890"/>
        <pc:sldMkLst>
          <pc:docMk/>
          <pc:sldMk cId="3460934350" sldId="141169884"/>
        </pc:sldMkLst>
      </pc:sldChg>
      <pc:sldChg chg="modSp mod">
        <pc:chgData name="Sullivan, Stephen M CTR JS J6 (USA)" userId="09533073-ba80-4ec6-aa29-c3f724b8aa56" providerId="ADAL" clId="{E9399D5E-15E7-42C2-ADCD-1CA810635F74}" dt="2025-03-26T13:19:53.722" v="12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E9399D5E-15E7-42C2-ADCD-1CA810635F74}" dt="2025-03-26T13:19:53.722" v="12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addSp delSp modSp mod">
        <pc:chgData name="Sullivan, Stephen M CTR JS J6 (USA)" userId="09533073-ba80-4ec6-aa29-c3f724b8aa56" providerId="ADAL" clId="{E9399D5E-15E7-42C2-ADCD-1CA810635F74}" dt="2025-03-26T14:28:07.788" v="894" actId="27636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E9399D5E-15E7-42C2-ADCD-1CA810635F74}" dt="2025-03-26T13:20:07.446" v="25" actId="20577"/>
          <ac:spMkLst>
            <pc:docMk/>
            <pc:sldMk cId="3711636795" sldId="141170138"/>
            <ac:spMk id="2" creationId="{171C39A6-9B41-66F4-F1D2-E45C0F93BF0B}"/>
          </ac:spMkLst>
        </pc:spChg>
        <pc:spChg chg="del">
          <ac:chgData name="Sullivan, Stephen M CTR JS J6 (USA)" userId="09533073-ba80-4ec6-aa29-c3f724b8aa56" providerId="ADAL" clId="{E9399D5E-15E7-42C2-ADCD-1CA810635F74}" dt="2025-03-26T13:23:01.219" v="39" actId="478"/>
          <ac:spMkLst>
            <pc:docMk/>
            <pc:sldMk cId="3711636795" sldId="141170138"/>
            <ac:spMk id="3" creationId="{D9F5A6F5-0A33-95F0-7890-54CAEA6FB5DD}"/>
          </ac:spMkLst>
        </pc:spChg>
        <pc:spChg chg="del">
          <ac:chgData name="Sullivan, Stephen M CTR JS J6 (USA)" userId="09533073-ba80-4ec6-aa29-c3f724b8aa56" providerId="ADAL" clId="{E9399D5E-15E7-42C2-ADCD-1CA810635F74}" dt="2025-03-26T13:20:15.620" v="26" actId="478"/>
          <ac:spMkLst>
            <pc:docMk/>
            <pc:sldMk cId="3711636795" sldId="141170138"/>
            <ac:spMk id="6" creationId="{6402C9DC-6F83-006F-E37A-B315C4FBDDE0}"/>
          </ac:spMkLst>
        </pc:spChg>
        <pc:spChg chg="add mod">
          <ac:chgData name="Sullivan, Stephen M CTR JS J6 (USA)" userId="09533073-ba80-4ec6-aa29-c3f724b8aa56" providerId="ADAL" clId="{E9399D5E-15E7-42C2-ADCD-1CA810635F74}" dt="2025-03-26T14:28:07.788" v="894" actId="27636"/>
          <ac:spMkLst>
            <pc:docMk/>
            <pc:sldMk cId="3711636795" sldId="141170138"/>
            <ac:spMk id="7" creationId="{0C158003-ACA5-8FA5-BC1F-876523DF6070}"/>
          </ac:spMkLst>
        </pc:spChg>
      </pc:sldChg>
      <pc:sldChg chg="ord">
        <pc:chgData name="Sullivan, Stephen M CTR JS J6 (USA)" userId="09533073-ba80-4ec6-aa29-c3f724b8aa56" providerId="ADAL" clId="{E9399D5E-15E7-42C2-ADCD-1CA810635F74}" dt="2025-03-26T14:27:50.877" v="892"/>
        <pc:sldMkLst>
          <pc:docMk/>
          <pc:sldMk cId="3228778156" sldId="141170168"/>
        </pc:sldMkLst>
      </pc:sldChg>
      <pc:sldChg chg="modSp mod ord">
        <pc:chgData name="Sullivan, Stephen M CTR JS J6 (USA)" userId="09533073-ba80-4ec6-aa29-c3f724b8aa56" providerId="ADAL" clId="{E9399D5E-15E7-42C2-ADCD-1CA810635F74}" dt="2025-03-26T15:04:24.554" v="951" actId="20577"/>
        <pc:sldMkLst>
          <pc:docMk/>
          <pc:sldMk cId="933162600" sldId="141170188"/>
        </pc:sldMkLst>
        <pc:spChg chg="mod">
          <ac:chgData name="Sullivan, Stephen M CTR JS J6 (USA)" userId="09533073-ba80-4ec6-aa29-c3f724b8aa56" providerId="ADAL" clId="{E9399D5E-15E7-42C2-ADCD-1CA810635F74}" dt="2025-03-26T14:18:22.308" v="771" actId="20577"/>
          <ac:spMkLst>
            <pc:docMk/>
            <pc:sldMk cId="933162600" sldId="141170188"/>
            <ac:spMk id="2" creationId="{D2151E59-8EEF-90B0-6733-0167A77E4395}"/>
          </ac:spMkLst>
        </pc:spChg>
        <pc:spChg chg="mod">
          <ac:chgData name="Sullivan, Stephen M CTR JS J6 (USA)" userId="09533073-ba80-4ec6-aa29-c3f724b8aa56" providerId="ADAL" clId="{E9399D5E-15E7-42C2-ADCD-1CA810635F74}" dt="2025-03-26T15:04:24.554" v="951" actId="20577"/>
          <ac:spMkLst>
            <pc:docMk/>
            <pc:sldMk cId="933162600" sldId="141170188"/>
            <ac:spMk id="3" creationId="{AA344D06-6008-826E-6746-C96153FBEFAE}"/>
          </ac:spMkLst>
        </pc:spChg>
      </pc:sldChg>
      <pc:sldChg chg="del">
        <pc:chgData name="Sullivan, Stephen M CTR JS J6 (USA)" userId="09533073-ba80-4ec6-aa29-c3f724b8aa56" providerId="ADAL" clId="{E9399D5E-15E7-42C2-ADCD-1CA810635F74}" dt="2025-03-26T14:26:14.460" v="885" actId="47"/>
        <pc:sldMkLst>
          <pc:docMk/>
          <pc:sldMk cId="1043665504" sldId="141170190"/>
        </pc:sldMkLst>
      </pc:sldChg>
      <pc:sldChg chg="modSp mod ord">
        <pc:chgData name="Sullivan, Stephen M CTR JS J6 (USA)" userId="09533073-ba80-4ec6-aa29-c3f724b8aa56" providerId="ADAL" clId="{E9399D5E-15E7-42C2-ADCD-1CA810635F74}" dt="2025-03-26T14:19:04.165" v="773"/>
        <pc:sldMkLst>
          <pc:docMk/>
          <pc:sldMk cId="609276204" sldId="141170196"/>
        </pc:sldMkLst>
        <pc:spChg chg="mod">
          <ac:chgData name="Sullivan, Stephen M CTR JS J6 (USA)" userId="09533073-ba80-4ec6-aa29-c3f724b8aa56" providerId="ADAL" clId="{E9399D5E-15E7-42C2-ADCD-1CA810635F74}" dt="2025-03-26T13:25:49.425" v="111" actId="20577"/>
          <ac:spMkLst>
            <pc:docMk/>
            <pc:sldMk cId="609276204" sldId="141170196"/>
            <ac:spMk id="3" creationId="{2E4A0F75-571B-BD63-AA66-1F3530AFC048}"/>
          </ac:spMkLst>
        </pc:spChg>
      </pc:sldChg>
      <pc:sldChg chg="addSp delSp modSp mod">
        <pc:chgData name="Sullivan, Stephen M CTR JS J6 (USA)" userId="09533073-ba80-4ec6-aa29-c3f724b8aa56" providerId="ADAL" clId="{E9399D5E-15E7-42C2-ADCD-1CA810635F74}" dt="2025-03-26T14:22:48.978" v="875" actId="20577"/>
        <pc:sldMkLst>
          <pc:docMk/>
          <pc:sldMk cId="2707959333" sldId="141170198"/>
        </pc:sldMkLst>
        <pc:spChg chg="add mod">
          <ac:chgData name="Sullivan, Stephen M CTR JS J6 (USA)" userId="09533073-ba80-4ec6-aa29-c3f724b8aa56" providerId="ADAL" clId="{E9399D5E-15E7-42C2-ADCD-1CA810635F74}" dt="2025-03-26T13:46:35.286" v="305" actId="6549"/>
          <ac:spMkLst>
            <pc:docMk/>
            <pc:sldMk cId="2707959333" sldId="141170198"/>
            <ac:spMk id="3" creationId="{04997863-378B-FD19-354E-6D9F2EB979B2}"/>
          </ac:spMkLst>
        </pc:spChg>
        <pc:spChg chg="add">
          <ac:chgData name="Sullivan, Stephen M CTR JS J6 (USA)" userId="09533073-ba80-4ec6-aa29-c3f724b8aa56" providerId="ADAL" clId="{E9399D5E-15E7-42C2-ADCD-1CA810635F74}" dt="2025-03-26T13:46:20.641" v="304"/>
          <ac:spMkLst>
            <pc:docMk/>
            <pc:sldMk cId="2707959333" sldId="141170198"/>
            <ac:spMk id="5" creationId="{D334A997-A29A-C97E-2431-D3BFDB811703}"/>
          </ac:spMkLst>
        </pc:spChg>
        <pc:spChg chg="add del mod">
          <ac:chgData name="Sullivan, Stephen M CTR JS J6 (USA)" userId="09533073-ba80-4ec6-aa29-c3f724b8aa56" providerId="ADAL" clId="{E9399D5E-15E7-42C2-ADCD-1CA810635F74}" dt="2025-03-26T14:22:48.978" v="875" actId="20577"/>
          <ac:spMkLst>
            <pc:docMk/>
            <pc:sldMk cId="2707959333" sldId="141170198"/>
            <ac:spMk id="6" creationId="{5F99E1B7-D7D1-0F61-9312-5EEEA7391B39}"/>
          </ac:spMkLst>
        </pc:spChg>
        <pc:spChg chg="add mod">
          <ac:chgData name="Sullivan, Stephen M CTR JS J6 (USA)" userId="09533073-ba80-4ec6-aa29-c3f724b8aa56" providerId="ADAL" clId="{E9399D5E-15E7-42C2-ADCD-1CA810635F74}" dt="2025-03-26T13:46:42.555" v="306" actId="6549"/>
          <ac:spMkLst>
            <pc:docMk/>
            <pc:sldMk cId="2707959333" sldId="141170198"/>
            <ac:spMk id="7" creationId="{8E045C1D-317D-4B12-DAC7-321E1FE83AF6}"/>
          </ac:spMkLst>
        </pc:spChg>
        <pc:spChg chg="add">
          <ac:chgData name="Sullivan, Stephen M CTR JS J6 (USA)" userId="09533073-ba80-4ec6-aa29-c3f724b8aa56" providerId="ADAL" clId="{E9399D5E-15E7-42C2-ADCD-1CA810635F74}" dt="2025-03-26T14:08:31.800" v="638"/>
          <ac:spMkLst>
            <pc:docMk/>
            <pc:sldMk cId="2707959333" sldId="141170198"/>
            <ac:spMk id="8" creationId="{A3BB6874-5DD8-7545-7316-D0E70DB71EC9}"/>
          </ac:spMkLst>
        </pc:spChg>
        <pc:spChg chg="add del mod">
          <ac:chgData name="Sullivan, Stephen M CTR JS J6 (USA)" userId="09533073-ba80-4ec6-aa29-c3f724b8aa56" providerId="ADAL" clId="{E9399D5E-15E7-42C2-ADCD-1CA810635F74}" dt="2025-03-26T14:09:14.612" v="645" actId="478"/>
          <ac:spMkLst>
            <pc:docMk/>
            <pc:sldMk cId="2707959333" sldId="141170198"/>
            <ac:spMk id="9" creationId="{433D156C-62A1-C602-092E-BA6A001EFE02}"/>
          </ac:spMkLst>
        </pc:spChg>
        <pc:spChg chg="add mod">
          <ac:chgData name="Sullivan, Stephen M CTR JS J6 (USA)" userId="09533073-ba80-4ec6-aa29-c3f724b8aa56" providerId="ADAL" clId="{E9399D5E-15E7-42C2-ADCD-1CA810635F74}" dt="2025-03-26T14:08:43.753" v="640" actId="478"/>
          <ac:spMkLst>
            <pc:docMk/>
            <pc:sldMk cId="2707959333" sldId="141170198"/>
            <ac:spMk id="10" creationId="{9C56163D-FB05-A28E-63D0-059D019175C9}"/>
          </ac:spMkLst>
        </pc:spChg>
        <pc:spChg chg="add mod">
          <ac:chgData name="Sullivan, Stephen M CTR JS J6 (USA)" userId="09533073-ba80-4ec6-aa29-c3f724b8aa56" providerId="ADAL" clId="{E9399D5E-15E7-42C2-ADCD-1CA810635F74}" dt="2025-03-26T14:08:53.579" v="642" actId="478"/>
          <ac:spMkLst>
            <pc:docMk/>
            <pc:sldMk cId="2707959333" sldId="141170198"/>
            <ac:spMk id="11" creationId="{EB818498-7E1C-268E-E912-AE7CB097E94F}"/>
          </ac:spMkLst>
        </pc:spChg>
        <pc:spChg chg="add">
          <ac:chgData name="Sullivan, Stephen M CTR JS J6 (USA)" userId="09533073-ba80-4ec6-aa29-c3f724b8aa56" providerId="ADAL" clId="{E9399D5E-15E7-42C2-ADCD-1CA810635F74}" dt="2025-03-26T14:09:49.551" v="646"/>
          <ac:spMkLst>
            <pc:docMk/>
            <pc:sldMk cId="2707959333" sldId="141170198"/>
            <ac:spMk id="12" creationId="{D11D4EB3-86F1-152F-5511-F78334135A30}"/>
          </ac:spMkLst>
        </pc:spChg>
        <pc:spChg chg="add">
          <ac:chgData name="Sullivan, Stephen M CTR JS J6 (USA)" userId="09533073-ba80-4ec6-aa29-c3f724b8aa56" providerId="ADAL" clId="{E9399D5E-15E7-42C2-ADCD-1CA810635F74}" dt="2025-03-26T14:10:22.031" v="650"/>
          <ac:spMkLst>
            <pc:docMk/>
            <pc:sldMk cId="2707959333" sldId="141170198"/>
            <ac:spMk id="13" creationId="{3C4A0D18-90A8-A79C-58EF-6854C4C4B57B}"/>
          </ac:spMkLst>
        </pc:spChg>
      </pc:sldChg>
      <pc:sldChg chg="del">
        <pc:chgData name="Sullivan, Stephen M CTR JS J6 (USA)" userId="09533073-ba80-4ec6-aa29-c3f724b8aa56" providerId="ADAL" clId="{E9399D5E-15E7-42C2-ADCD-1CA810635F74}" dt="2025-03-26T14:26:14.460" v="885" actId="47"/>
        <pc:sldMkLst>
          <pc:docMk/>
          <pc:sldMk cId="314447905" sldId="141170199"/>
        </pc:sldMkLst>
      </pc:sldChg>
      <pc:sldChg chg="del">
        <pc:chgData name="Sullivan, Stephen M CTR JS J6 (USA)" userId="09533073-ba80-4ec6-aa29-c3f724b8aa56" providerId="ADAL" clId="{E9399D5E-15E7-42C2-ADCD-1CA810635F74}" dt="2025-03-26T14:26:35.473" v="888" actId="47"/>
        <pc:sldMkLst>
          <pc:docMk/>
          <pc:sldMk cId="4270289502" sldId="141170200"/>
        </pc:sldMkLst>
      </pc:sldChg>
      <pc:sldChg chg="ord">
        <pc:chgData name="Sullivan, Stephen M CTR JS J6 (USA)" userId="09533073-ba80-4ec6-aa29-c3f724b8aa56" providerId="ADAL" clId="{E9399D5E-15E7-42C2-ADCD-1CA810635F74}" dt="2025-03-26T14:26:29.814" v="887"/>
        <pc:sldMkLst>
          <pc:docMk/>
          <pc:sldMk cId="2924486413" sldId="141170201"/>
        </pc:sldMkLst>
      </pc:sldChg>
      <pc:sldChg chg="del">
        <pc:chgData name="Sullivan, Stephen M CTR JS J6 (USA)" userId="09533073-ba80-4ec6-aa29-c3f724b8aa56" providerId="ADAL" clId="{E9399D5E-15E7-42C2-ADCD-1CA810635F74}" dt="2025-03-26T14:26:14.460" v="885" actId="47"/>
        <pc:sldMkLst>
          <pc:docMk/>
          <pc:sldMk cId="27141930" sldId="141170202"/>
        </pc:sldMkLst>
      </pc:sldChg>
      <pc:sldChg chg="modSp add mod">
        <pc:chgData name="Sullivan, Stephen M CTR JS J6 (USA)" userId="09533073-ba80-4ec6-aa29-c3f724b8aa56" providerId="ADAL" clId="{E9399D5E-15E7-42C2-ADCD-1CA810635F74}" dt="2025-03-26T14:23:52.321" v="883" actId="20577"/>
        <pc:sldMkLst>
          <pc:docMk/>
          <pc:sldMk cId="2633009589" sldId="141170203"/>
        </pc:sldMkLst>
        <pc:spChg chg="mod">
          <ac:chgData name="Sullivan, Stephen M CTR JS J6 (USA)" userId="09533073-ba80-4ec6-aa29-c3f724b8aa56" providerId="ADAL" clId="{E9399D5E-15E7-42C2-ADCD-1CA810635F74}" dt="2025-03-26T14:23:52.321" v="883" actId="20577"/>
          <ac:spMkLst>
            <pc:docMk/>
            <pc:sldMk cId="2633009589" sldId="141170203"/>
            <ac:spMk id="2" creationId="{D2151E59-8EEF-90B0-6733-0167A77E4395}"/>
          </ac:spMkLst>
        </pc:spChg>
        <pc:spChg chg="mod">
          <ac:chgData name="Sullivan, Stephen M CTR JS J6 (USA)" userId="09533073-ba80-4ec6-aa29-c3f724b8aa56" providerId="ADAL" clId="{E9399D5E-15E7-42C2-ADCD-1CA810635F74}" dt="2025-03-26T14:19:51.461" v="776" actId="27636"/>
          <ac:spMkLst>
            <pc:docMk/>
            <pc:sldMk cId="2633009589" sldId="141170203"/>
            <ac:spMk id="6" creationId="{5F99E1B7-D7D1-0F61-9312-5EEEA7391B39}"/>
          </ac:spMkLst>
        </pc:spChg>
      </pc:sldChg>
      <pc:sldMasterChg chg="delSldLayout">
        <pc:chgData name="Sullivan, Stephen M CTR JS J6 (USA)" userId="09533073-ba80-4ec6-aa29-c3f724b8aa56" providerId="ADAL" clId="{E9399D5E-15E7-42C2-ADCD-1CA810635F74}" dt="2025-03-26T14:25:54.899" v="884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E9399D5E-15E7-42C2-ADCD-1CA810635F74}" dt="2025-03-26T14:25:54.899" v="884" actId="47"/>
          <pc:sldLayoutMkLst>
            <pc:docMk/>
            <pc:sldMasterMk cId="3480718756" sldId="2147483675"/>
            <pc:sldLayoutMk cId="3347472836" sldId="2147483710"/>
          </pc:sldLayoutMkLst>
        </pc:sldLayoutChg>
      </pc:sldMasterChg>
    </pc:docChg>
  </pc:docChgLst>
  <pc:docChgLst>
    <pc:chgData name="Sullivan, Stephen M CTR JS J6 (USA)" userId="09533073-ba80-4ec6-aa29-c3f724b8aa56" providerId="ADAL" clId="{BAC5CA79-5AF8-4D00-9A17-E5DD2E3D0781}"/>
    <pc:docChg chg="custSel modSld">
      <pc:chgData name="Sullivan, Stephen M CTR JS J6 (USA)" userId="09533073-ba80-4ec6-aa29-c3f724b8aa56" providerId="ADAL" clId="{BAC5CA79-5AF8-4D00-9A17-E5DD2E3D0781}" dt="2025-04-28T13:38:17.974" v="63" actId="113"/>
      <pc:docMkLst>
        <pc:docMk/>
      </pc:docMkLst>
      <pc:sldChg chg="modSp mod">
        <pc:chgData name="Sullivan, Stephen M CTR JS J6 (USA)" userId="09533073-ba80-4ec6-aa29-c3f724b8aa56" providerId="ADAL" clId="{BAC5CA79-5AF8-4D00-9A17-E5DD2E3D0781}" dt="2025-04-28T13:38:17.974" v="63" actId="113"/>
        <pc:sldMkLst>
          <pc:docMk/>
          <pc:sldMk cId="0" sldId="263"/>
        </pc:sldMkLst>
        <pc:spChg chg="mod">
          <ac:chgData name="Sullivan, Stephen M CTR JS J6 (USA)" userId="09533073-ba80-4ec6-aa29-c3f724b8aa56" providerId="ADAL" clId="{BAC5CA79-5AF8-4D00-9A17-E5DD2E3D0781}" dt="2025-04-28T13:38:17.974" v="63" actId="113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ullivan, Stephen M CTR JS J6 (USA)" userId="09533073-ba80-4ec6-aa29-c3f724b8aa56" providerId="ADAL" clId="{BAC5CA79-5AF8-4D00-9A17-E5DD2E3D0781}" dt="2025-04-28T13:34:16.578" v="47" actId="207"/>
          <ac:spMkLst>
            <pc:docMk/>
            <pc:sldMk cId="0" sldId="263"/>
            <ac:spMk id="15" creationId="{00000000-0000-0000-0000-000000000000}"/>
          </ac:spMkLst>
        </pc:spChg>
        <pc:spChg chg="mod">
          <ac:chgData name="Sullivan, Stephen M CTR JS J6 (USA)" userId="09533073-ba80-4ec6-aa29-c3f724b8aa56" providerId="ADAL" clId="{BAC5CA79-5AF8-4D00-9A17-E5DD2E3D0781}" dt="2025-04-28T13:34:33.932" v="48" actId="113"/>
          <ac:spMkLst>
            <pc:docMk/>
            <pc:sldMk cId="0" sldId="263"/>
            <ac:spMk id="17" creationId="{00000000-0000-0000-0000-000000000000}"/>
          </ac:spMkLst>
        </pc:spChg>
        <pc:spChg chg="mod">
          <ac:chgData name="Sullivan, Stephen M CTR JS J6 (USA)" userId="09533073-ba80-4ec6-aa29-c3f724b8aa56" providerId="ADAL" clId="{BAC5CA79-5AF8-4D00-9A17-E5DD2E3D0781}" dt="2025-04-28T13:35:14.122" v="51" actId="113"/>
          <ac:spMkLst>
            <pc:docMk/>
            <pc:sldMk cId="0" sldId="263"/>
            <ac:spMk id="19" creationId="{00000000-0000-0000-0000-000000000000}"/>
          </ac:spMkLst>
        </pc:spChg>
        <pc:spChg chg="mod">
          <ac:chgData name="Sullivan, Stephen M CTR JS J6 (USA)" userId="09533073-ba80-4ec6-aa29-c3f724b8aa56" providerId="ADAL" clId="{BAC5CA79-5AF8-4D00-9A17-E5DD2E3D0781}" dt="2025-04-28T13:35:47.171" v="55" actId="113"/>
          <ac:spMkLst>
            <pc:docMk/>
            <pc:sldMk cId="0" sldId="263"/>
            <ac:spMk id="22" creationId="{00000000-0000-0000-0000-000000000000}"/>
          </ac:spMkLst>
        </pc:spChg>
        <pc:spChg chg="mod">
          <ac:chgData name="Sullivan, Stephen M CTR JS J6 (USA)" userId="09533073-ba80-4ec6-aa29-c3f724b8aa56" providerId="ADAL" clId="{BAC5CA79-5AF8-4D00-9A17-E5DD2E3D0781}" dt="2025-04-28T13:35:56.623" v="57" actId="113"/>
          <ac:spMkLst>
            <pc:docMk/>
            <pc:sldMk cId="0" sldId="263"/>
            <ac:spMk id="26" creationId="{B9DBD4A2-CC34-AFAF-1ADC-4C03C18DADE2}"/>
          </ac:spMkLst>
        </pc:spChg>
      </pc:sldChg>
      <pc:sldChg chg="addSp delSp modSp mod">
        <pc:chgData name="Sullivan, Stephen M CTR JS J6 (USA)" userId="09533073-ba80-4ec6-aa29-c3f724b8aa56" providerId="ADAL" clId="{BAC5CA79-5AF8-4D00-9A17-E5DD2E3D0781}" dt="2025-04-28T13:33:26.766" v="46" actId="20577"/>
        <pc:sldMkLst>
          <pc:docMk/>
          <pc:sldMk cId="996416303" sldId="292"/>
        </pc:sldMkLst>
        <pc:spChg chg="add mod">
          <ac:chgData name="Sullivan, Stephen M CTR JS J6 (USA)" userId="09533073-ba80-4ec6-aa29-c3f724b8aa56" providerId="ADAL" clId="{BAC5CA79-5AF8-4D00-9A17-E5DD2E3D0781}" dt="2025-04-28T13:31:59.258" v="34" actId="1076"/>
          <ac:spMkLst>
            <pc:docMk/>
            <pc:sldMk cId="996416303" sldId="292"/>
            <ac:spMk id="5" creationId="{57809D93-838E-A4DD-F9A9-C1C1207B10A3}"/>
          </ac:spMkLst>
        </pc:spChg>
        <pc:spChg chg="mod">
          <ac:chgData name="Sullivan, Stephen M CTR JS J6 (USA)" userId="09533073-ba80-4ec6-aa29-c3f724b8aa56" providerId="ADAL" clId="{BAC5CA79-5AF8-4D00-9A17-E5DD2E3D0781}" dt="2025-04-28T13:33:26.766" v="46" actId="20577"/>
          <ac:spMkLst>
            <pc:docMk/>
            <pc:sldMk cId="996416303" sldId="292"/>
            <ac:spMk id="10" creationId="{00000000-0000-0000-0000-000000000000}"/>
          </ac:spMkLst>
        </pc:spChg>
        <pc:picChg chg="add mod">
          <ac:chgData name="Sullivan, Stephen M CTR JS J6 (USA)" userId="09533073-ba80-4ec6-aa29-c3f724b8aa56" providerId="ADAL" clId="{BAC5CA79-5AF8-4D00-9A17-E5DD2E3D0781}" dt="2025-04-28T13:30:25.928" v="3" actId="1076"/>
          <ac:picMkLst>
            <pc:docMk/>
            <pc:sldMk cId="996416303" sldId="292"/>
            <ac:picMk id="2" creationId="{EB472FD6-A5AD-6DC6-1CC0-46B7014A3946}"/>
          </ac:picMkLst>
        </pc:picChg>
        <pc:picChg chg="mod">
          <ac:chgData name="Sullivan, Stephen M CTR JS J6 (USA)" userId="09533073-ba80-4ec6-aa29-c3f724b8aa56" providerId="ADAL" clId="{BAC5CA79-5AF8-4D00-9A17-E5DD2E3D0781}" dt="2025-04-28T13:30:29.206" v="4" actId="1076"/>
          <ac:picMkLst>
            <pc:docMk/>
            <pc:sldMk cId="996416303" sldId="292"/>
            <ac:picMk id="35" creationId="{00000000-0000-0000-0000-000000000000}"/>
          </ac:picMkLst>
        </pc:picChg>
        <pc:picChg chg="del">
          <ac:chgData name="Sullivan, Stephen M CTR JS J6 (USA)" userId="09533073-ba80-4ec6-aa29-c3f724b8aa56" providerId="ADAL" clId="{BAC5CA79-5AF8-4D00-9A17-E5DD2E3D0781}" dt="2025-04-28T13:30:08.568" v="0" actId="478"/>
          <ac:picMkLst>
            <pc:docMk/>
            <pc:sldMk cId="996416303" sldId="292"/>
            <ac:picMk id="42" creationId="{16B3F445-655A-15FA-C014-A3B49E5BDEEB}"/>
          </ac:picMkLst>
        </pc:picChg>
      </pc:sldChg>
    </pc:docChg>
  </pc:docChgLst>
  <pc:docChgLst>
    <pc:chgData name="Sullivan, Stephen M CTR JS J6 (USA)" userId="09533073-ba80-4ec6-aa29-c3f724b8aa56" providerId="ADAL" clId="{08B4DB36-6C92-4B72-AA48-25275F9DFE72}"/>
    <pc:docChg chg="undo custSel delSld modSld">
      <pc:chgData name="Sullivan, Stephen M CTR JS J6 (USA)" userId="09533073-ba80-4ec6-aa29-c3f724b8aa56" providerId="ADAL" clId="{08B4DB36-6C92-4B72-AA48-25275F9DFE72}" dt="2025-05-21T14:24:29.528" v="419" actId="20577"/>
      <pc:docMkLst>
        <pc:docMk/>
      </pc:docMkLst>
      <pc:sldChg chg="modSp mod">
        <pc:chgData name="Sullivan, Stephen M CTR JS J6 (USA)" userId="09533073-ba80-4ec6-aa29-c3f724b8aa56" providerId="ADAL" clId="{08B4DB36-6C92-4B72-AA48-25275F9DFE72}" dt="2025-05-21T13:52:00.581" v="208" actId="20577"/>
        <pc:sldMkLst>
          <pc:docMk/>
          <pc:sldMk cId="0" sldId="263"/>
        </pc:sldMkLst>
        <pc:spChg chg="mod">
          <ac:chgData name="Sullivan, Stephen M CTR JS J6 (USA)" userId="09533073-ba80-4ec6-aa29-c3f724b8aa56" providerId="ADAL" clId="{08B4DB36-6C92-4B72-AA48-25275F9DFE72}" dt="2025-05-21T13:52:00.581" v="208" actId="20577"/>
          <ac:spMkLst>
            <pc:docMk/>
            <pc:sldMk cId="0" sldId="263"/>
            <ac:spMk id="26" creationId="{B9DBD4A2-CC34-AFAF-1ADC-4C03C18DADE2}"/>
          </ac:spMkLst>
        </pc:spChg>
      </pc:sldChg>
      <pc:sldChg chg="del">
        <pc:chgData name="Sullivan, Stephen M CTR JS J6 (USA)" userId="09533073-ba80-4ec6-aa29-c3f724b8aa56" providerId="ADAL" clId="{08B4DB36-6C92-4B72-AA48-25275F9DFE72}" dt="2025-05-21T13:49:50.329" v="167" actId="47"/>
        <pc:sldMkLst>
          <pc:docMk/>
          <pc:sldMk cId="996416303" sldId="292"/>
        </pc:sldMkLst>
      </pc:sldChg>
      <pc:sldChg chg="del">
        <pc:chgData name="Sullivan, Stephen M CTR JS J6 (USA)" userId="09533073-ba80-4ec6-aa29-c3f724b8aa56" providerId="ADAL" clId="{08B4DB36-6C92-4B72-AA48-25275F9DFE72}" dt="2025-05-21T13:49:50.329" v="167" actId="47"/>
        <pc:sldMkLst>
          <pc:docMk/>
          <pc:sldMk cId="1030687398" sldId="293"/>
        </pc:sldMkLst>
      </pc:sldChg>
      <pc:sldChg chg="del">
        <pc:chgData name="Sullivan, Stephen M CTR JS J6 (USA)" userId="09533073-ba80-4ec6-aa29-c3f724b8aa56" providerId="ADAL" clId="{08B4DB36-6C92-4B72-AA48-25275F9DFE72}" dt="2025-05-21T13:54:35.485" v="209" actId="47"/>
        <pc:sldMkLst>
          <pc:docMk/>
          <pc:sldMk cId="1572565943" sldId="311"/>
        </pc:sldMkLst>
      </pc:sldChg>
      <pc:sldChg chg="modSp mod">
        <pc:chgData name="Sullivan, Stephen M CTR JS J6 (USA)" userId="09533073-ba80-4ec6-aa29-c3f724b8aa56" providerId="ADAL" clId="{08B4DB36-6C92-4B72-AA48-25275F9DFE72}" dt="2025-05-21T13:33:54.967" v="9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08B4DB36-6C92-4B72-AA48-25275F9DFE72}" dt="2025-05-21T13:33:54.967" v="9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addSp delSp modSp mod">
        <pc:chgData name="Sullivan, Stephen M CTR JS J6 (USA)" userId="09533073-ba80-4ec6-aa29-c3f724b8aa56" providerId="ADAL" clId="{08B4DB36-6C92-4B72-AA48-25275F9DFE72}" dt="2025-05-21T14:24:29.528" v="419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08B4DB36-6C92-4B72-AA48-25275F9DFE72}" dt="2025-05-21T13:40:13.489" v="65" actId="20577"/>
          <ac:spMkLst>
            <pc:docMk/>
            <pc:sldMk cId="3711636795" sldId="141170138"/>
            <ac:spMk id="2" creationId="{171C39A6-9B41-66F4-F1D2-E45C0F93BF0B}"/>
          </ac:spMkLst>
        </pc:spChg>
        <pc:spChg chg="add del">
          <ac:chgData name="Sullivan, Stephen M CTR JS J6 (USA)" userId="09533073-ba80-4ec6-aa29-c3f724b8aa56" providerId="ADAL" clId="{08B4DB36-6C92-4B72-AA48-25275F9DFE72}" dt="2025-05-21T14:02:28.981" v="223" actId="478"/>
          <ac:spMkLst>
            <pc:docMk/>
            <pc:sldMk cId="3711636795" sldId="141170138"/>
            <ac:spMk id="3" creationId="{68D86297-AADA-A8AD-BC3C-EF38A31BB8E9}"/>
          </ac:spMkLst>
        </pc:spChg>
        <pc:spChg chg="add mod">
          <ac:chgData name="Sullivan, Stephen M CTR JS J6 (USA)" userId="09533073-ba80-4ec6-aa29-c3f724b8aa56" providerId="ADAL" clId="{08B4DB36-6C92-4B72-AA48-25275F9DFE72}" dt="2025-05-21T14:02:18.034" v="221" actId="478"/>
          <ac:spMkLst>
            <pc:docMk/>
            <pc:sldMk cId="3711636795" sldId="141170138"/>
            <ac:spMk id="5" creationId="{D9805325-C05F-099F-53C9-1A6DE9099ECC}"/>
          </ac:spMkLst>
        </pc:spChg>
        <pc:spChg chg="add del mod">
          <ac:chgData name="Sullivan, Stephen M CTR JS J6 (USA)" userId="09533073-ba80-4ec6-aa29-c3f724b8aa56" providerId="ADAL" clId="{08B4DB36-6C92-4B72-AA48-25275F9DFE72}" dt="2025-05-21T14:24:29.528" v="419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08B4DB36-6C92-4B72-AA48-25275F9DFE72}" dt="2025-05-21T13:49:50.329" v="167" actId="47"/>
        <pc:sldMkLst>
          <pc:docMk/>
          <pc:sldMk cId="3228778156" sldId="141170168"/>
        </pc:sldMkLst>
      </pc:sldChg>
      <pc:sldChg chg="del">
        <pc:chgData name="Sullivan, Stephen M CTR JS J6 (USA)" userId="09533073-ba80-4ec6-aa29-c3f724b8aa56" providerId="ADAL" clId="{08B4DB36-6C92-4B72-AA48-25275F9DFE72}" dt="2025-05-21T13:50:12.955" v="168" actId="47"/>
        <pc:sldMkLst>
          <pc:docMk/>
          <pc:sldMk cId="474607644" sldId="141170170"/>
        </pc:sldMkLst>
      </pc:sldChg>
      <pc:sldChg chg="del">
        <pc:chgData name="Sullivan, Stephen M CTR JS J6 (USA)" userId="09533073-ba80-4ec6-aa29-c3f724b8aa56" providerId="ADAL" clId="{08B4DB36-6C92-4B72-AA48-25275F9DFE72}" dt="2025-05-21T13:49:26.760" v="164" actId="47"/>
        <pc:sldMkLst>
          <pc:docMk/>
          <pc:sldMk cId="933162600" sldId="141170188"/>
        </pc:sldMkLst>
      </pc:sldChg>
      <pc:sldChg chg="del">
        <pc:chgData name="Sullivan, Stephen M CTR JS J6 (USA)" userId="09533073-ba80-4ec6-aa29-c3f724b8aa56" providerId="ADAL" clId="{08B4DB36-6C92-4B72-AA48-25275F9DFE72}" dt="2025-05-21T13:50:13.937" v="169" actId="47"/>
        <pc:sldMkLst>
          <pc:docMk/>
          <pc:sldMk cId="1663310457" sldId="141170195"/>
        </pc:sldMkLst>
      </pc:sldChg>
      <pc:sldChg chg="del">
        <pc:chgData name="Sullivan, Stephen M CTR JS J6 (USA)" userId="09533073-ba80-4ec6-aa29-c3f724b8aa56" providerId="ADAL" clId="{08B4DB36-6C92-4B72-AA48-25275F9DFE72}" dt="2025-05-21T13:49:31.306" v="165" actId="47"/>
        <pc:sldMkLst>
          <pc:docMk/>
          <pc:sldMk cId="609276204" sldId="141170196"/>
        </pc:sldMkLst>
      </pc:sldChg>
      <pc:sldChg chg="del">
        <pc:chgData name="Sullivan, Stephen M CTR JS J6 (USA)" userId="09533073-ba80-4ec6-aa29-c3f724b8aa56" providerId="ADAL" clId="{08B4DB36-6C92-4B72-AA48-25275F9DFE72}" dt="2025-05-21T13:46:44.867" v="106" actId="47"/>
        <pc:sldMkLst>
          <pc:docMk/>
          <pc:sldMk cId="2707959333" sldId="141170198"/>
        </pc:sldMkLst>
      </pc:sldChg>
      <pc:sldChg chg="del">
        <pc:chgData name="Sullivan, Stephen M CTR JS J6 (USA)" userId="09533073-ba80-4ec6-aa29-c3f724b8aa56" providerId="ADAL" clId="{08B4DB36-6C92-4B72-AA48-25275F9DFE72}" dt="2025-05-21T13:49:34.054" v="166" actId="47"/>
        <pc:sldMkLst>
          <pc:docMk/>
          <pc:sldMk cId="2924486413" sldId="141170201"/>
        </pc:sldMkLst>
      </pc:sldChg>
      <pc:sldChg chg="modSp mod">
        <pc:chgData name="Sullivan, Stephen M CTR JS J6 (USA)" userId="09533073-ba80-4ec6-aa29-c3f724b8aa56" providerId="ADAL" clId="{08B4DB36-6C92-4B72-AA48-25275F9DFE72}" dt="2025-05-21T13:56:27.888" v="217" actId="20577"/>
        <pc:sldMkLst>
          <pc:docMk/>
          <pc:sldMk cId="2633009589" sldId="141170203"/>
        </pc:sldMkLst>
        <pc:spChg chg="mod">
          <ac:chgData name="Sullivan, Stephen M CTR JS J6 (USA)" userId="09533073-ba80-4ec6-aa29-c3f724b8aa56" providerId="ADAL" clId="{08B4DB36-6C92-4B72-AA48-25275F9DFE72}" dt="2025-05-21T13:56:27.888" v="217" actId="20577"/>
          <ac:spMkLst>
            <pc:docMk/>
            <pc:sldMk cId="2633009589" sldId="141170203"/>
            <ac:spMk id="2" creationId="{D2151E59-8EEF-90B0-6733-0167A77E4395}"/>
          </ac:spMkLst>
        </pc:spChg>
        <pc:spChg chg="mod">
          <ac:chgData name="Sullivan, Stephen M CTR JS J6 (USA)" userId="09533073-ba80-4ec6-aa29-c3f724b8aa56" providerId="ADAL" clId="{08B4DB36-6C92-4B72-AA48-25275F9DFE72}" dt="2025-05-21T13:48:54.486" v="163" actId="5793"/>
          <ac:spMkLst>
            <pc:docMk/>
            <pc:sldMk cId="2633009589" sldId="141170203"/>
            <ac:spMk id="6" creationId="{5F99E1B7-D7D1-0F61-9312-5EEEA7391B39}"/>
          </ac:spMkLst>
        </pc:spChg>
      </pc:sldChg>
      <pc:sldChg chg="del">
        <pc:chgData name="Sullivan, Stephen M CTR JS J6 (USA)" userId="09533073-ba80-4ec6-aa29-c3f724b8aa56" providerId="ADAL" clId="{08B4DB36-6C92-4B72-AA48-25275F9DFE72}" dt="2025-05-21T13:46:43.352" v="105" actId="47"/>
        <pc:sldMkLst>
          <pc:docMk/>
          <pc:sldMk cId="2961249196" sldId="141170205"/>
        </pc:sldMkLst>
      </pc:sldChg>
      <pc:sldChg chg="del">
        <pc:chgData name="Sullivan, Stephen M CTR JS J6 (USA)" userId="09533073-ba80-4ec6-aa29-c3f724b8aa56" providerId="ADAL" clId="{08B4DB36-6C92-4B72-AA48-25275F9DFE72}" dt="2025-05-21T13:46:45.964" v="107" actId="47"/>
        <pc:sldMkLst>
          <pc:docMk/>
          <pc:sldMk cId="700859245" sldId="141170206"/>
        </pc:sldMkLst>
      </pc:sldChg>
      <pc:sldMasterChg chg="delSldLayout">
        <pc:chgData name="Sullivan, Stephen M CTR JS J6 (USA)" userId="09533073-ba80-4ec6-aa29-c3f724b8aa56" providerId="ADAL" clId="{08B4DB36-6C92-4B72-AA48-25275F9DFE72}" dt="2025-05-21T13:54:35.485" v="209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08B4DB36-6C92-4B72-AA48-25275F9DFE72}" dt="2025-05-21T13:54:35.485" v="209" actId="47"/>
          <pc:sldLayoutMkLst>
            <pc:docMk/>
            <pc:sldMasterMk cId="3480718756" sldId="2147483675"/>
            <pc:sldLayoutMk cId="383017847" sldId="2147483711"/>
          </pc:sldLayoutMkLst>
        </pc:sldLayoutChg>
      </pc:sldMasterChg>
    </pc:docChg>
  </pc:docChgLst>
  <pc:docChgLst>
    <pc:chgData name="Sullivan, Stephen M CTR JS J6 (USA)" userId="09533073-ba80-4ec6-aa29-c3f724b8aa56" providerId="ADAL" clId="{EFF1C85B-3393-442B-95ED-D80960943A64}"/>
    <pc:docChg chg="custSel addSld delSld modSld sldOrd">
      <pc:chgData name="Sullivan, Stephen M CTR JS J6 (USA)" userId="09533073-ba80-4ec6-aa29-c3f724b8aa56" providerId="ADAL" clId="{EFF1C85B-3393-442B-95ED-D80960943A64}" dt="2025-07-28T14:04:01.287" v="560" actId="207"/>
      <pc:docMkLst>
        <pc:docMk/>
      </pc:docMkLst>
      <pc:sldChg chg="modSp mod">
        <pc:chgData name="Sullivan, Stephen M CTR JS J6 (USA)" userId="09533073-ba80-4ec6-aa29-c3f724b8aa56" providerId="ADAL" clId="{EFF1C85B-3393-442B-95ED-D80960943A64}" dt="2025-07-28T13:12:45.435" v="12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EFF1C85B-3393-442B-95ED-D80960943A64}" dt="2025-07-28T13:12:45.435" v="12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modSp mod">
        <pc:chgData name="Sullivan, Stephen M CTR JS J6 (USA)" userId="09533073-ba80-4ec6-aa29-c3f724b8aa56" providerId="ADAL" clId="{EFF1C85B-3393-442B-95ED-D80960943A64}" dt="2025-07-28T13:15:38.915" v="4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EFF1C85B-3393-442B-95ED-D80960943A64}" dt="2025-07-28T13:13:16.324" v="22" actId="20577"/>
          <ac:spMkLst>
            <pc:docMk/>
            <pc:sldMk cId="3711636795" sldId="141170138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EFF1C85B-3393-442B-95ED-D80960943A64}" dt="2025-07-28T13:15:38.915" v="42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addSp delSp modSp new mod">
        <pc:chgData name="Sullivan, Stephen M CTR JS J6 (USA)" userId="09533073-ba80-4ec6-aa29-c3f724b8aa56" providerId="ADAL" clId="{EFF1C85B-3393-442B-95ED-D80960943A64}" dt="2025-07-28T13:26:14.013" v="155" actId="255"/>
        <pc:sldMkLst>
          <pc:docMk/>
          <pc:sldMk cId="1423190519" sldId="141170139"/>
        </pc:sldMkLst>
        <pc:spChg chg="mod">
          <ac:chgData name="Sullivan, Stephen M CTR JS J6 (USA)" userId="09533073-ba80-4ec6-aa29-c3f724b8aa56" providerId="ADAL" clId="{EFF1C85B-3393-442B-95ED-D80960943A64}" dt="2025-07-28T13:20:49.623" v="75" actId="20577"/>
          <ac:spMkLst>
            <pc:docMk/>
            <pc:sldMk cId="1423190519" sldId="141170139"/>
            <ac:spMk id="2" creationId="{04F2B342-5CB6-63FB-670D-90E25E197942}"/>
          </ac:spMkLst>
        </pc:spChg>
        <pc:spChg chg="mod">
          <ac:chgData name="Sullivan, Stephen M CTR JS J6 (USA)" userId="09533073-ba80-4ec6-aa29-c3f724b8aa56" providerId="ADAL" clId="{EFF1C85B-3393-442B-95ED-D80960943A64}" dt="2025-07-28T13:26:14.013" v="155" actId="255"/>
          <ac:spMkLst>
            <pc:docMk/>
            <pc:sldMk cId="1423190519" sldId="141170139"/>
            <ac:spMk id="3" creationId="{59C7A790-AC6D-7597-7FFE-3D8AC3E948E9}"/>
          </ac:spMkLst>
        </pc:spChg>
        <pc:spChg chg="add">
          <ac:chgData name="Sullivan, Stephen M CTR JS J6 (USA)" userId="09533073-ba80-4ec6-aa29-c3f724b8aa56" providerId="ADAL" clId="{EFF1C85B-3393-442B-95ED-D80960943A64}" dt="2025-07-28T13:22:04.720" v="105"/>
          <ac:spMkLst>
            <pc:docMk/>
            <pc:sldMk cId="1423190519" sldId="141170139"/>
            <ac:spMk id="6" creationId="{3DC32C74-DAF8-6877-EF28-21C8B8CF3259}"/>
          </ac:spMkLst>
        </pc:spChg>
        <pc:spChg chg="add">
          <ac:chgData name="Sullivan, Stephen M CTR JS J6 (USA)" userId="09533073-ba80-4ec6-aa29-c3f724b8aa56" providerId="ADAL" clId="{EFF1C85B-3393-442B-95ED-D80960943A64}" dt="2025-07-28T13:22:04.720" v="105"/>
          <ac:spMkLst>
            <pc:docMk/>
            <pc:sldMk cId="1423190519" sldId="141170139"/>
            <ac:spMk id="7" creationId="{F32EC867-48D5-3153-F7EF-81C70F0A8970}"/>
          </ac:spMkLst>
        </pc:spChg>
        <pc:spChg chg="add">
          <ac:chgData name="Sullivan, Stephen M CTR JS J6 (USA)" userId="09533073-ba80-4ec6-aa29-c3f724b8aa56" providerId="ADAL" clId="{EFF1C85B-3393-442B-95ED-D80960943A64}" dt="2025-07-28T13:22:04.720" v="105"/>
          <ac:spMkLst>
            <pc:docMk/>
            <pc:sldMk cId="1423190519" sldId="141170139"/>
            <ac:spMk id="8" creationId="{24CB5034-631D-6C80-BB48-E11C50A4D5B1}"/>
          </ac:spMkLst>
        </pc:spChg>
        <pc:spChg chg="add">
          <ac:chgData name="Sullivan, Stephen M CTR JS J6 (USA)" userId="09533073-ba80-4ec6-aa29-c3f724b8aa56" providerId="ADAL" clId="{EFF1C85B-3393-442B-95ED-D80960943A64}" dt="2025-07-28T13:22:51.250" v="106"/>
          <ac:spMkLst>
            <pc:docMk/>
            <pc:sldMk cId="1423190519" sldId="141170139"/>
            <ac:spMk id="9" creationId="{791F61C1-C1B6-E0D1-68D7-DAFDBD67E0C2}"/>
          </ac:spMkLst>
        </pc:spChg>
        <pc:spChg chg="add">
          <ac:chgData name="Sullivan, Stephen M CTR JS J6 (USA)" userId="09533073-ba80-4ec6-aa29-c3f724b8aa56" providerId="ADAL" clId="{EFF1C85B-3393-442B-95ED-D80960943A64}" dt="2025-07-28T13:22:51.250" v="106"/>
          <ac:spMkLst>
            <pc:docMk/>
            <pc:sldMk cId="1423190519" sldId="141170139"/>
            <ac:spMk id="10" creationId="{20844953-C5C9-FEAB-5D23-AF66824C2326}"/>
          </ac:spMkLst>
        </pc:spChg>
        <pc:spChg chg="add">
          <ac:chgData name="Sullivan, Stephen M CTR JS J6 (USA)" userId="09533073-ba80-4ec6-aa29-c3f724b8aa56" providerId="ADAL" clId="{EFF1C85B-3393-442B-95ED-D80960943A64}" dt="2025-07-28T13:22:51.250" v="106"/>
          <ac:spMkLst>
            <pc:docMk/>
            <pc:sldMk cId="1423190519" sldId="141170139"/>
            <ac:spMk id="11" creationId="{3C3E1F55-1BE2-AA80-F162-C251C6C6D4A5}"/>
          </ac:spMkLst>
        </pc:spChg>
        <pc:graphicFrameChg chg="add del mod modGraphic">
          <ac:chgData name="Sullivan, Stephen M CTR JS J6 (USA)" userId="09533073-ba80-4ec6-aa29-c3f724b8aa56" providerId="ADAL" clId="{EFF1C85B-3393-442B-95ED-D80960943A64}" dt="2025-07-28T13:19:18.301" v="47" actId="478"/>
          <ac:graphicFrameMkLst>
            <pc:docMk/>
            <pc:sldMk cId="1423190519" sldId="141170139"/>
            <ac:graphicFrameMk id="5" creationId="{A0BE18EB-E4B9-298A-60E8-FD0BD7C95FED}"/>
          </ac:graphicFrameMkLst>
        </pc:graphicFrameChg>
      </pc:sldChg>
      <pc:sldChg chg="addSp delSp modSp add mod ord">
        <pc:chgData name="Sullivan, Stephen M CTR JS J6 (USA)" userId="09533073-ba80-4ec6-aa29-c3f724b8aa56" providerId="ADAL" clId="{EFF1C85B-3393-442B-95ED-D80960943A64}" dt="2025-07-28T14:04:01.287" v="560" actId="207"/>
        <pc:sldMkLst>
          <pc:docMk/>
          <pc:sldMk cId="2118920988" sldId="141170140"/>
        </pc:sldMkLst>
        <pc:spChg chg="mod">
          <ac:chgData name="Sullivan, Stephen M CTR JS J6 (USA)" userId="09533073-ba80-4ec6-aa29-c3f724b8aa56" providerId="ADAL" clId="{EFF1C85B-3393-442B-95ED-D80960943A64}" dt="2025-07-28T13:51:13.982" v="365" actId="20577"/>
          <ac:spMkLst>
            <pc:docMk/>
            <pc:sldMk cId="2118920988" sldId="141170140"/>
            <ac:spMk id="2" creationId="{04F2B342-5CB6-63FB-670D-90E25E197942}"/>
          </ac:spMkLst>
        </pc:spChg>
        <pc:spChg chg="mod">
          <ac:chgData name="Sullivan, Stephen M CTR JS J6 (USA)" userId="09533073-ba80-4ec6-aa29-c3f724b8aa56" providerId="ADAL" clId="{EFF1C85B-3393-442B-95ED-D80960943A64}" dt="2025-07-28T14:04:01.287" v="560" actId="207"/>
          <ac:spMkLst>
            <pc:docMk/>
            <pc:sldMk cId="2118920988" sldId="141170140"/>
            <ac:spMk id="3" creationId="{59C7A790-AC6D-7597-7FFE-3D8AC3E948E9}"/>
          </ac:spMkLst>
        </pc:spChg>
        <pc:spChg chg="add mod">
          <ac:chgData name="Sullivan, Stephen M CTR JS J6 (USA)" userId="09533073-ba80-4ec6-aa29-c3f724b8aa56" providerId="ADAL" clId="{EFF1C85B-3393-442B-95ED-D80960943A64}" dt="2025-07-28T14:01:12.171" v="552" actId="114"/>
          <ac:spMkLst>
            <pc:docMk/>
            <pc:sldMk cId="2118920988" sldId="141170140"/>
            <ac:spMk id="7" creationId="{381FB76A-E126-EDF4-73EC-A27BB6E368BF}"/>
          </ac:spMkLst>
        </pc:spChg>
        <pc:picChg chg="add mod">
          <ac:chgData name="Sullivan, Stephen M CTR JS J6 (USA)" userId="09533073-ba80-4ec6-aa29-c3f724b8aa56" providerId="ADAL" clId="{EFF1C85B-3393-442B-95ED-D80960943A64}" dt="2025-07-28T13:59:45.366" v="530" actId="1076"/>
          <ac:picMkLst>
            <pc:docMk/>
            <pc:sldMk cId="2118920988" sldId="141170140"/>
            <ac:picMk id="5" creationId="{BD66D2B5-420C-DD62-9E33-44B5BDC04AB0}"/>
          </ac:picMkLst>
        </pc:picChg>
        <pc:picChg chg="add del mod">
          <ac:chgData name="Sullivan, Stephen M CTR JS J6 (USA)" userId="09533073-ba80-4ec6-aa29-c3f724b8aa56" providerId="ADAL" clId="{EFF1C85B-3393-442B-95ED-D80960943A64}" dt="2025-07-28T14:02:38.482" v="553" actId="478"/>
          <ac:picMkLst>
            <pc:docMk/>
            <pc:sldMk cId="2118920988" sldId="141170140"/>
            <ac:picMk id="6" creationId="{2175E9B7-6A37-3836-48C6-B79F4958355A}"/>
          </ac:picMkLst>
        </pc:picChg>
        <pc:picChg chg="add mod">
          <ac:chgData name="Sullivan, Stephen M CTR JS J6 (USA)" userId="09533073-ba80-4ec6-aa29-c3f724b8aa56" providerId="ADAL" clId="{EFF1C85B-3393-442B-95ED-D80960943A64}" dt="2025-07-28T14:03:37.127" v="558" actId="1076"/>
          <ac:picMkLst>
            <pc:docMk/>
            <pc:sldMk cId="2118920988" sldId="141170140"/>
            <ac:picMk id="8" creationId="{A4AE6821-2127-FDDC-7A60-D8337C4DBF3F}"/>
          </ac:picMkLst>
        </pc:picChg>
      </pc:sldChg>
      <pc:sldChg chg="modSp add del mod">
        <pc:chgData name="Sullivan, Stephen M CTR JS J6 (USA)" userId="09533073-ba80-4ec6-aa29-c3f724b8aa56" providerId="ADAL" clId="{EFF1C85B-3393-442B-95ED-D80960943A64}" dt="2025-07-28T13:45:09.065" v="339" actId="47"/>
        <pc:sldMkLst>
          <pc:docMk/>
          <pc:sldMk cId="4091054129" sldId="141170140"/>
        </pc:sldMkLst>
        <pc:spChg chg="mod">
          <ac:chgData name="Sullivan, Stephen M CTR JS J6 (USA)" userId="09533073-ba80-4ec6-aa29-c3f724b8aa56" providerId="ADAL" clId="{EFF1C85B-3393-442B-95ED-D80960943A64}" dt="2025-07-28T13:27:04.418" v="192" actId="6549"/>
          <ac:spMkLst>
            <pc:docMk/>
            <pc:sldMk cId="4091054129" sldId="141170140"/>
            <ac:spMk id="2" creationId="{04F2B342-5CB6-63FB-670D-90E25E197942}"/>
          </ac:spMkLst>
        </pc:spChg>
        <pc:spChg chg="mod">
          <ac:chgData name="Sullivan, Stephen M CTR JS J6 (USA)" userId="09533073-ba80-4ec6-aa29-c3f724b8aa56" providerId="ADAL" clId="{EFF1C85B-3393-442B-95ED-D80960943A64}" dt="2025-07-28T13:31:43.943" v="338" actId="20577"/>
          <ac:spMkLst>
            <pc:docMk/>
            <pc:sldMk cId="4091054129" sldId="141170140"/>
            <ac:spMk id="3" creationId="{59C7A790-AC6D-7597-7FFE-3D8AC3E948E9}"/>
          </ac:spMkLst>
        </pc:spChg>
      </pc:sldChg>
    </pc:docChg>
  </pc:docChgLst>
  <pc:docChgLst>
    <pc:chgData name="Sullivan, Stephen M CTR JS J6 (USA)" userId="09533073-ba80-4ec6-aa29-c3f724b8aa56" providerId="ADAL" clId="{742E25FD-BBC9-492B-9EB9-060797F4A982}"/>
    <pc:docChg chg="modSld">
      <pc:chgData name="Sullivan, Stephen M CTR JS J6 (USA)" userId="09533073-ba80-4ec6-aa29-c3f724b8aa56" providerId="ADAL" clId="{742E25FD-BBC9-492B-9EB9-060797F4A982}" dt="2025-03-27T16:18:00.503" v="7" actId="20577"/>
      <pc:docMkLst>
        <pc:docMk/>
      </pc:docMkLst>
      <pc:sldChg chg="modSp mod">
        <pc:chgData name="Sullivan, Stephen M CTR JS J6 (USA)" userId="09533073-ba80-4ec6-aa29-c3f724b8aa56" providerId="ADAL" clId="{742E25FD-BBC9-492B-9EB9-060797F4A982}" dt="2025-03-27T16:18:00.503" v="7" actId="20577"/>
        <pc:sldMkLst>
          <pc:docMk/>
          <pc:sldMk cId="933162600" sldId="141170188"/>
        </pc:sldMkLst>
        <pc:spChg chg="mod">
          <ac:chgData name="Sullivan, Stephen M CTR JS J6 (USA)" userId="09533073-ba80-4ec6-aa29-c3f724b8aa56" providerId="ADAL" clId="{742E25FD-BBC9-492B-9EB9-060797F4A982}" dt="2025-03-27T16:18:00.503" v="7" actId="20577"/>
          <ac:spMkLst>
            <pc:docMk/>
            <pc:sldMk cId="933162600" sldId="141170188"/>
            <ac:spMk id="3" creationId="{AA344D06-6008-826E-6746-C96153FBEF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326593"/>
            <a:ext cx="42259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5999565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375572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6543287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306560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1144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691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98163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53" y="6155818"/>
            <a:ext cx="2405373" cy="668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968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951" y="1538451"/>
            <a:ext cx="5114290" cy="253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28309" y="6416252"/>
            <a:ext cx="259841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76322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tel:+14108746749,,878640958" TargetMode="External"/><Relationship Id="rId2" Type="http://schemas.openxmlformats.org/officeDocument/2006/relationships/hyperlink" Target="https://usg01.safelinks.protection.office365.us/?url=https%3A%2F%2Fdod.teams.microsoft.us%2Fl%2Fmeetup-join%2F19%253adod%253ameeting_e12ed7982c8146fda16aa74d99bb7d91%2540thread.v2%2F0%3Fcontext%3D%257b%2522Tid%2522%253a%2522102d0191-eeae-4761-b1cb-1a83e86ef445%2522%252c%2522Oid%2522%253a%252209533073-ba80-4ec6-aa29-c3f724b8aa56%2522%257d&amp;data=05%7C02%7Cstephen.m.sullivan14.ctr%40mail.mil%7C3fcae0a523d844ec469708ddc85b6863%7C102d0191eeae4761b1cb1a83e86ef445%7C0%7C0%7C638887017108202518%7CUnknown%7CTWFpbGZsb3d8eyJFbXB0eU1hcGkiOnRydWUsIlYiOiIwLjAuMDAwMCIsIlAiOiJXaW4zMiIsIkFOIjoiTWFpbCIsIldUIjoyfQ%3D%3D%7C0%7C%7C%7C&amp;sdata=8T52NeL95JmjThw38TgN9F2IOm7qZimi%2BFl47qaSzH4%3D&amp;reserved=0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niemopen/oasis-open-project/tree/main/pgb-meeting-minutes/2025/28-aug-2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tel:+14108746749,,586002121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usg01.safelinks.protection.office365.us/?url=https%3A%2F%2Fdod.teams.microsoft.us%2Fl%2Fmeetup-join%2F19%253adod%253ameeting_0ab09a8b7b6e4857913f60a1a01f5fd6%2540thread.v2%2F0%3Fcontext%3D%257b%2522Tid%2522%253a%2522102d0191-eeae-4761-b1cb-1a83e86ef445%2522%252c%2522Oid%2522%253a%252209533073-ba80-4ec6-aa29-c3f724b8aa56%2522%257d&amp;data=05%7C02%7Cstephen.m.sullivan14.ctr%40mail.mil%7C2b0609c4b7764935668408ddca15be79%7C102d0191eeae4761b1cb1a83e86ef445%7C0%7C0%7C638888916933961550%7CUnknown%7CTWFpbGZsb3d8eyJFbXB0eU1hcGkiOnRydWUsIlYiOiIwLjAuMDAwMCIsIlAiOiJXaW4zMiIsIkFOIjoiTWFpbCIsIldUIjoyfQ%3D%3D%7C0%7C%7C%7C&amp;sdata=NLvtga36o6U4wEO1z9%2BMglrWVtcTR5AsI8p54W%2FbFR0%3D&amp;reserve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github.com/niemopen/nbac-admin/tree/main/8-october-co-chair-meeting-np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niemopen/nbac-admin/tree/main/2025-reveal-summ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31 July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350829" y="62048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 Sullivan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July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34065"/>
            <a:ext cx="11079192" cy="5630021"/>
          </a:xfrm>
        </p:spPr>
        <p:txBody>
          <a:bodyPr>
            <a:normAutofit/>
          </a:bodyPr>
          <a:lstStyle/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1:00 NBAC Chair (s) Opening Remarks – Mr. Kamran Atri, Thomas Krul &amp; Paul Wormeli</a:t>
            </a:r>
          </a:p>
          <a:p>
            <a:pPr marL="1143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1:10 NIEM Management Office (NMO) Update – Mr. Steve Sullivan 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28 Aug PGB Meeting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8 October NPC Co-Chair and Member Meeting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13 November Reveal Summit Webinar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NDR PS01 under review before PGB Vote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OS Statements of Use Model Version 6.0 in progress</a:t>
            </a:r>
          </a:p>
          <a:p>
            <a:pPr marR="0" lvl="2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—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OASIS-GTRI developer contract, signatures being gathered</a:t>
            </a:r>
          </a:p>
          <a:p>
            <a:pPr marL="137160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 </a:t>
            </a:r>
          </a:p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1:20 NTAC Update – Scott Renner, Brad Bolliger</a:t>
            </a:r>
          </a:p>
          <a:p>
            <a:pPr marL="1143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1:30 NIEM.gov transition – Darcy Staley</a:t>
            </a:r>
          </a:p>
          <a:p>
            <a:pPr marL="1143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1:40 Communications &amp; Outreach NMO Sub-Committee – Paul Wormeli </a:t>
            </a:r>
          </a:p>
          <a:p>
            <a:pPr marL="114300" marR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457200" marR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1:50 Questions/Final Remarks</a:t>
            </a:r>
            <a:r>
              <a:rPr lang="en-US" sz="1400" b="1" i="0" dirty="0">
                <a:solidFill>
                  <a:srgbClr val="000000"/>
                </a:solidFill>
                <a:effectLst/>
              </a:rPr>
              <a:t>   </a:t>
            </a: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1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B342-5CB6-63FB-670D-90E25E19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 PGB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A790-AC6D-7597-7FFE-3D8AC3E94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28 August, 2-4 PM EST</a:t>
            </a:r>
          </a:p>
          <a:p>
            <a:r>
              <a:rPr lang="en-US" dirty="0"/>
              <a:t>Virtual</a:t>
            </a:r>
          </a:p>
          <a:p>
            <a:pPr algn="l" fontAlgn="base"/>
            <a:r>
              <a:rPr lang="en-US" b="1" i="0" dirty="0">
                <a:solidFill>
                  <a:srgbClr val="242424"/>
                </a:solidFill>
                <a:effectLst/>
                <a:latin typeface="inherit"/>
              </a:rPr>
              <a:t>Microsoft Teams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1" i="0" u="sng" dirty="0">
                <a:solidFill>
                  <a:srgbClr val="5B5FC7"/>
                </a:solidFill>
                <a:effectLst/>
                <a:latin typeface="inherit"/>
                <a:hlinkClick r:id="rId2" tooltip="Original URL: https://dod.teams.microsoft.us/l/meetup-join/19%3adod%3ameeting_e12ed7982c8146fda16aa74d99bb7d91%40thread.v2/0?context=%7b%22Tid%22%3a%22102d0191-eeae-4761-b1cb-1a83e86ef445%22%2c%22Oid%22%3a%2209533073-ba80-4ec6-aa29-c3f724b8aa56%22%7d. Click or tap if you trust this link."/>
              </a:rPr>
              <a:t>Join the meeting now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0" i="0" dirty="0">
                <a:solidFill>
                  <a:srgbClr val="616161"/>
                </a:solidFill>
                <a:effectLst/>
                <a:latin typeface="inherit"/>
              </a:rPr>
              <a:t>Meeting ID: </a:t>
            </a:r>
            <a:r>
              <a:rPr lang="en-US" b="0" i="0" dirty="0">
                <a:solidFill>
                  <a:srgbClr val="242424"/>
                </a:solidFill>
                <a:effectLst/>
                <a:latin typeface="inherit"/>
              </a:rPr>
              <a:t>993 992 894 975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0" i="0" dirty="0">
                <a:solidFill>
                  <a:srgbClr val="616161"/>
                </a:solidFill>
                <a:effectLst/>
                <a:latin typeface="inherit"/>
              </a:rPr>
              <a:t>Passcode: </a:t>
            </a:r>
            <a:r>
              <a:rPr lang="en-US" b="0" i="0" dirty="0">
                <a:solidFill>
                  <a:srgbClr val="242424"/>
                </a:solidFill>
                <a:effectLst/>
                <a:latin typeface="inherit"/>
              </a:rPr>
              <a:t>Gs9YZ7DH</a:t>
            </a:r>
            <a:endParaRPr lang="en-US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b="1" dirty="0">
                <a:solidFill>
                  <a:srgbClr val="242424"/>
                </a:solidFill>
                <a:effectLst/>
                <a:latin typeface="inherit"/>
              </a:rPr>
              <a:t>Dial in by phone</a:t>
            </a:r>
            <a:endParaRPr lang="en-US" dirty="0">
              <a:effectLst/>
            </a:endParaRPr>
          </a:p>
          <a:p>
            <a:pPr marL="800100" lvl="2" indent="0" fontAlgn="base">
              <a:buNone/>
            </a:pPr>
            <a:r>
              <a:rPr lang="en-US" u="sng" dirty="0">
                <a:solidFill>
                  <a:srgbClr val="5B5FC7"/>
                </a:solidFill>
                <a:effectLst/>
                <a:latin typeface="inherit"/>
                <a:hlinkClick r:id="rId3" tooltip="tel:+14108746749,,878640958#"/>
              </a:rPr>
              <a:t>+1 410-874-6749,,878640958#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dirty="0"/>
              <a:t>Supporting Documents</a:t>
            </a:r>
            <a:r>
              <a:rPr lang="en-US" sz="1600" dirty="0"/>
              <a:t>: </a:t>
            </a:r>
            <a:r>
              <a:rPr lang="en-US" sz="1600" dirty="0">
                <a:hlinkClick r:id="rId4"/>
              </a:rPr>
              <a:t>https://github.com/niemopen/oasis-open-project/tree/main/pgb-meeting-minutes/2025/28-aug-25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CCAC-5DD7-8B2B-DD5F-5220CFA2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861774"/>
          </a:xfrm>
        </p:spPr>
        <p:txBody>
          <a:bodyPr/>
          <a:lstStyle/>
          <a:p>
            <a:r>
              <a:rPr lang="en-US" dirty="0"/>
              <a:t>NIEMOpen Leadership Meeting</a:t>
            </a:r>
            <a:br>
              <a:rPr lang="en-US" dirty="0"/>
            </a:br>
            <a:r>
              <a:rPr lang="en-US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881927"/>
            <a:ext cx="5099685" cy="86177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Date/time: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National Press Club &amp;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“DRAFT”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0B21A-E267-C8EE-1F4E-EDBCA9C02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047" y="1743701"/>
            <a:ext cx="5361795" cy="30952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539BC-4D22-C6AB-1EB0-58BA0CBDCE45}"/>
              </a:ext>
            </a:extLst>
          </p:cNvPr>
          <p:cNvSpPr txBox="1"/>
          <p:nvPr/>
        </p:nvSpPr>
        <p:spPr>
          <a:xfrm>
            <a:off x="403047" y="4691536"/>
            <a:ext cx="30416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 for NBAC &amp; NTAC  Plenary Sessions: TBD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 for AM &amp; PM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Joint Sessions &amp; Q&amp;A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Microsoft Teams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7" tooltip="Original URL: https://dod.teams.microsoft.us/l/meetup-join/19%3adod%3ameeting_0ab09a8b7b6e4857913f60a1a01f5fd6%40thread.v2/0?context=%7b%22Tid%22%3a%22102d0191-eeae-4761-b1cb-1a83e86ef445%22%2c%22Oid%22%3a%2209533073-ba80-4ec6-aa29-c3f724b8aa56%22%7d. Click or tap if you trust this link."/>
              </a:rPr>
              <a:t>Join the meeting now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Meeting ID: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993 433 963 845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616161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Passcode: 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Sh3io32Y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4242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Dial in by phone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B5FC7"/>
                </a:solidFill>
                <a:effectLst/>
                <a:uLnTx/>
                <a:uFillTx/>
                <a:latin typeface="inherit"/>
                <a:ea typeface="+mn-ea"/>
                <a:cs typeface="+mn-cs"/>
                <a:hlinkClick r:id="rId8" tooltip="tel:+14108746749,,586002121#"/>
              </a:rPr>
              <a:t>+1 410-874-6749,,586002121#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6485-A83A-9A8B-BD01-B2A7103B4DDB}"/>
              </a:ext>
            </a:extLst>
          </p:cNvPr>
          <p:cNvSpPr txBox="1"/>
          <p:nvPr/>
        </p:nvSpPr>
        <p:spPr>
          <a:xfrm>
            <a:off x="3444714" y="4622524"/>
            <a:ext cx="23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Supporting documents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9"/>
              </a:rPr>
              <a:t>https://github.com/niemopen/nbac-admin/tree/main/8-october-co-chair-meeting-npc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B342-5CB6-63FB-670D-90E25E19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NIEMOpen Reveal Summit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A790-AC6D-7597-7FFE-3D8AC3E948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5092460" cy="4717571"/>
          </a:xfrm>
        </p:spPr>
        <p:txBody>
          <a:bodyPr>
            <a:noAutofit/>
          </a:bodyPr>
          <a:lstStyle/>
          <a:p>
            <a:r>
              <a:rPr lang="en-US" dirty="0"/>
              <a:t>13 November, 9 AM – 4PM EST</a:t>
            </a:r>
          </a:p>
          <a:p>
            <a:r>
              <a:rPr lang="en-US" dirty="0"/>
              <a:t>Virtual Webinar</a:t>
            </a:r>
          </a:p>
          <a:p>
            <a:r>
              <a:rPr lang="en-US" dirty="0"/>
              <a:t>Host: </a:t>
            </a:r>
            <a:r>
              <a:rPr lang="en-US" b="1" dirty="0"/>
              <a:t>IJIS Institute</a:t>
            </a:r>
          </a:p>
          <a:p>
            <a:r>
              <a:rPr lang="en-US" dirty="0"/>
              <a:t>Registration page, provided by IJIS, </a:t>
            </a:r>
            <a:r>
              <a:rPr lang="en-US" dirty="0">
                <a:solidFill>
                  <a:srgbClr val="FF0000"/>
                </a:solidFill>
              </a:rPr>
              <a:t>pending</a:t>
            </a:r>
          </a:p>
          <a:p>
            <a:r>
              <a:rPr lang="en-US" dirty="0"/>
              <a:t>Link, provided by IJIS, </a:t>
            </a:r>
            <a:r>
              <a:rPr lang="en-US" dirty="0">
                <a:solidFill>
                  <a:srgbClr val="FF0000"/>
                </a:solidFill>
              </a:rPr>
              <a:t>pending</a:t>
            </a:r>
          </a:p>
          <a:p>
            <a:r>
              <a:rPr lang="en-US" dirty="0"/>
              <a:t>Supporting Documents: </a:t>
            </a:r>
            <a:r>
              <a:rPr lang="en-US" dirty="0">
                <a:hlinkClick r:id="rId2"/>
              </a:rPr>
              <a:t>https://github.com/niemopen/nbac-admin/tree/main/2025-reveal-summit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4CCAC-5DD7-8B2B-DD5F-5220CFA26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D2B5-420C-DD62-9E33-44B5BDC0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83" y="1906438"/>
            <a:ext cx="720706" cy="815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FB76A-E126-EDF4-73EC-A27BB6E368BF}"/>
              </a:ext>
            </a:extLst>
          </p:cNvPr>
          <p:cNvSpPr txBox="1"/>
          <p:nvPr/>
        </p:nvSpPr>
        <p:spPr>
          <a:xfrm>
            <a:off x="8695426" y="645894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Draft Agenda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E6821-2127-FDDC-7A60-D8337C4DB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389" y="1020902"/>
            <a:ext cx="3971625" cy="54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2098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14472</TotalTime>
  <Words>340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Aptos</vt:lpstr>
      <vt:lpstr>Arial</vt:lpstr>
      <vt:lpstr>Calibri</vt:lpstr>
      <vt:lpstr>Helvetica LT Std</vt:lpstr>
      <vt:lpstr>inherit</vt:lpstr>
      <vt:lpstr>Open Sans</vt:lpstr>
      <vt:lpstr>Segoe UI</vt:lpstr>
      <vt:lpstr>Tw Cen MT</vt:lpstr>
      <vt:lpstr>Wingdings</vt:lpstr>
      <vt:lpstr>2_Office Theme</vt:lpstr>
      <vt:lpstr>1_NIEM_white</vt:lpstr>
      <vt:lpstr>TEXT AND ART</vt:lpstr>
      <vt:lpstr>1_Office Theme</vt:lpstr>
      <vt:lpstr>NBAC TSC Slides 31 July 2025 Meeting</vt:lpstr>
      <vt:lpstr>31 July 2025 NBAC TSC Agenda     </vt:lpstr>
      <vt:lpstr>August PGB</vt:lpstr>
      <vt:lpstr>NIEMOpen Leadership Meeting National Press Club &amp; Virtual</vt:lpstr>
      <vt:lpstr>NIEMOpen Reveal Summit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716</cp:revision>
  <cp:lastPrinted>2023-07-25T13:18:13Z</cp:lastPrinted>
  <dcterms:created xsi:type="dcterms:W3CDTF">2021-02-21T03:42:26Z</dcterms:created>
  <dcterms:modified xsi:type="dcterms:W3CDTF">2025-07-28T14:04:01Z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