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3F2F-4E64-4382-81FC-ADCA60D9311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39E9C-8F22-40A2-988B-81E502E8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4AD24C-63E4-43F6-B7A2-9AED7BFA5002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820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340" y="326593"/>
            <a:ext cx="422592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8ED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775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48ED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2309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7256" y="1352804"/>
            <a:ext cx="509968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E1C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92414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9015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0491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530225" y="266701"/>
            <a:ext cx="11131553" cy="728153"/>
          </a:xfrm>
          <a:prstGeom prst="rect">
            <a:avLst/>
          </a:prstGeom>
        </p:spPr>
        <p:txBody>
          <a:bodyPr anchor="ctr"/>
          <a:lstStyle>
            <a:lvl1pPr algn="ctr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0225" y="1010728"/>
            <a:ext cx="11131553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7220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053" y="6155818"/>
            <a:ext cx="2405373" cy="6682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9685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951" y="1538451"/>
            <a:ext cx="5114290" cy="2539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8ED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028309" y="6416252"/>
            <a:ext cx="259841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7932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4438-DCD2-8251-BCFE-2A8F2CAB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861774"/>
          </a:xfrm>
        </p:spPr>
        <p:txBody>
          <a:bodyPr/>
          <a:lstStyle/>
          <a:p>
            <a:r>
              <a:rPr lang="en-US" dirty="0"/>
              <a:t>NIEMOpen Leadership Meeting</a:t>
            </a:r>
            <a:br>
              <a:rPr lang="en-US" dirty="0"/>
            </a:br>
            <a:r>
              <a:rPr lang="en-US" dirty="0"/>
              <a:t>National Press Club &amp; 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2C9E-DC6A-EED1-D120-CD585ED6F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881927"/>
            <a:ext cx="5099685" cy="9848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Date/time: </a:t>
            </a:r>
            <a:r>
              <a:rPr lang="en-US" dirty="0"/>
              <a:t>8 October 2025, ~ 9 AM  – 4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Venue: </a:t>
            </a:r>
            <a:r>
              <a:rPr lang="en-US" dirty="0"/>
              <a:t>National Press Club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529 14th St NW, Washington, DC 20045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</a:rPr>
              <a:t>“DRAFT” Agenda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66B20-7F76-359E-23D2-D5E0BFE3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1"/>
            <a:ext cx="231457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7FEC2-446A-64FF-DD1E-FCDD8193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06" y="152400"/>
            <a:ext cx="1545588" cy="1933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E7AE7-BC84-F55B-8426-654342C66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163" y="2209800"/>
            <a:ext cx="5775331" cy="40578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4F4E5C-05AF-2A91-6BAF-81F0F62B7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91" y="2209800"/>
            <a:ext cx="5441804" cy="31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659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02d0191-eeae-4761-b1cb-1a83e86ef445}" enabled="0" method="" siteId="{102d0191-eeae-4761-b1cb-1a83e86ef445}" removed="1"/>
  <clbl:label id="{3de9faa6-9fe1-49b3-9a08-227a296b54a6}" enabled="1" method="Privileged" siteId="{66d73691-ea97-48b1-95d5-e94f0a46b87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Roboto</vt:lpstr>
      <vt:lpstr>1_Office Theme</vt:lpstr>
      <vt:lpstr>NIEMOpen Leadership Meeting National Press Club &amp; Virtual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Sullivan, Stephen M CTR JS J6 (USA)</dc:creator>
  <cp:lastModifiedBy>Sullivan, Stephen [USA]</cp:lastModifiedBy>
  <cp:revision>1</cp:revision>
  <dcterms:created xsi:type="dcterms:W3CDTF">2025-07-21T12:13:35Z</dcterms:created>
  <dcterms:modified xsi:type="dcterms:W3CDTF">2025-07-21T23:37:30Z</dcterms:modified>
</cp:coreProperties>
</file>