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5" r:id="rId5"/>
    <p:sldMasterId id="2147483702" r:id="rId6"/>
  </p:sldMasterIdLst>
  <p:notesMasterIdLst>
    <p:notesMasterId r:id="rId12"/>
  </p:notesMasterIdLst>
  <p:sldIdLst>
    <p:sldId id="141170048" r:id="rId7"/>
    <p:sldId id="141170138" r:id="rId8"/>
    <p:sldId id="311" r:id="rId9"/>
    <p:sldId id="141170246" r:id="rId10"/>
    <p:sldId id="141170245" r:id="rId11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2813033-10E4-8456-B3FD-586C69E866DE}" name="Beach III, Aubrey [USA]" initials="BIA[" userId="S::565007@bah.com::c123daf4-408e-47a9-8d53-fc8843d7263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llivan, Stephen M CTR JS J6 (USA)" initials="SSMCJJ(" lastIdx="1" clrIdx="0">
    <p:extLst>
      <p:ext uri="{19B8F6BF-5375-455C-9EA6-DF929625EA0E}">
        <p15:presenceInfo xmlns:p15="http://schemas.microsoft.com/office/powerpoint/2012/main" userId="Sullivan, Stephen M CTR JS J6 (USA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2"/>
    <a:srgbClr val="004383"/>
    <a:srgbClr val="ABFBA5"/>
    <a:srgbClr val="E8EEF4"/>
    <a:srgbClr val="004283"/>
    <a:srgbClr val="004486"/>
    <a:srgbClr val="000000"/>
    <a:srgbClr val="334052"/>
    <a:srgbClr val="005170"/>
    <a:srgbClr val="EE7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E4FC29-4DEE-40CD-BC1A-F4D4AF426FC3}" v="1" dt="2025-09-05T13:21:32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4" autoAdjust="0"/>
    <p:restoredTop sz="94959" autoAdjust="0"/>
  </p:normalViewPr>
  <p:slideViewPr>
    <p:cSldViewPr snapToGrid="0">
      <p:cViewPr varScale="1">
        <p:scale>
          <a:sx n="63" d="100"/>
          <a:sy n="63" d="100"/>
        </p:scale>
        <p:origin x="95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06"/>
    </p:cViewPr>
  </p:sorterViewPr>
  <p:notesViewPr>
    <p:cSldViewPr snapToGrid="0">
      <p:cViewPr>
        <p:scale>
          <a:sx n="100" d="100"/>
          <a:sy n="100" d="100"/>
        </p:scale>
        <p:origin x="1504" y="-2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livan, Stephen M CTR JS J6 (USA)" userId="09533073-ba80-4ec6-aa29-c3f724b8aa56" providerId="ADAL" clId="{2A1D5C7F-FFB9-43AE-A112-F3C8F2770693}"/>
    <pc:docChg chg="modSld">
      <pc:chgData name="Sullivan, Stephen M CTR JS J6 (USA)" userId="09533073-ba80-4ec6-aa29-c3f724b8aa56" providerId="ADAL" clId="{2A1D5C7F-FFB9-43AE-A112-F3C8F2770693}" dt="2025-05-29T16:36:37.538" v="10" actId="20577"/>
      <pc:docMkLst>
        <pc:docMk/>
      </pc:docMkLst>
      <pc:sldChg chg="modSp mod">
        <pc:chgData name="Sullivan, Stephen M CTR JS J6 (USA)" userId="09533073-ba80-4ec6-aa29-c3f724b8aa56" providerId="ADAL" clId="{2A1D5C7F-FFB9-43AE-A112-F3C8F2770693}" dt="2025-05-29T16:36:37.538" v="10" actId="20577"/>
        <pc:sldMkLst>
          <pc:docMk/>
          <pc:sldMk cId="1572565943" sldId="311"/>
        </pc:sldMkLst>
        <pc:spChg chg="mod">
          <ac:chgData name="Sullivan, Stephen M CTR JS J6 (USA)" userId="09533073-ba80-4ec6-aa29-c3f724b8aa56" providerId="ADAL" clId="{2A1D5C7F-FFB9-43AE-A112-F3C8F2770693}" dt="2025-05-29T16:36:37.538" v="10" actId="20577"/>
          <ac:spMkLst>
            <pc:docMk/>
            <pc:sldMk cId="1572565943" sldId="311"/>
            <ac:spMk id="3" creationId="{91312C9E-DC6A-EED1-D120-CD585ED6FBA1}"/>
          </ac:spMkLst>
        </pc:spChg>
      </pc:sldChg>
    </pc:docChg>
  </pc:docChgLst>
  <pc:docChgLst>
    <pc:chgData name="Sullivan, Stephen M CTR JS J6 (USA)" userId="09533073-ba80-4ec6-aa29-c3f724b8aa56" providerId="ADAL" clId="{920C5EBF-6B6C-4434-A6C8-6C70AEE65699}"/>
    <pc:docChg chg="delSld modSld">
      <pc:chgData name="Sullivan, Stephen M CTR JS J6 (USA)" userId="09533073-ba80-4ec6-aa29-c3f724b8aa56" providerId="ADAL" clId="{920C5EBF-6B6C-4434-A6C8-6C70AEE65699}" dt="2025-08-20T16:35:17.456" v="2" actId="1076"/>
      <pc:docMkLst>
        <pc:docMk/>
      </pc:docMkLst>
      <pc:sldChg chg="modSp mod">
        <pc:chgData name="Sullivan, Stephen M CTR JS J6 (USA)" userId="09533073-ba80-4ec6-aa29-c3f724b8aa56" providerId="ADAL" clId="{920C5EBF-6B6C-4434-A6C8-6C70AEE65699}" dt="2025-08-20T11:37:54.812" v="1" actId="20577"/>
        <pc:sldMkLst>
          <pc:docMk/>
          <pc:sldMk cId="3711636795" sldId="141170138"/>
        </pc:sldMkLst>
        <pc:spChg chg="mod">
          <ac:chgData name="Sullivan, Stephen M CTR JS J6 (USA)" userId="09533073-ba80-4ec6-aa29-c3f724b8aa56" providerId="ADAL" clId="{920C5EBF-6B6C-4434-A6C8-6C70AEE65699}" dt="2025-08-20T11:37:54.812" v="1" actId="20577"/>
          <ac:spMkLst>
            <pc:docMk/>
            <pc:sldMk cId="3711636795" sldId="141170138"/>
            <ac:spMk id="7" creationId="{0C158003-ACA5-8FA5-BC1F-876523DF6070}"/>
          </ac:spMkLst>
        </pc:spChg>
      </pc:sldChg>
      <pc:sldChg chg="del">
        <pc:chgData name="Sullivan, Stephen M CTR JS J6 (USA)" userId="09533073-ba80-4ec6-aa29-c3f724b8aa56" providerId="ADAL" clId="{920C5EBF-6B6C-4434-A6C8-6C70AEE65699}" dt="2025-08-20T11:37:21.338" v="0" actId="47"/>
        <pc:sldMkLst>
          <pc:docMk/>
          <pc:sldMk cId="2632548611" sldId="141170244"/>
        </pc:sldMkLst>
      </pc:sldChg>
      <pc:sldChg chg="modSp mod">
        <pc:chgData name="Sullivan, Stephen M CTR JS J6 (USA)" userId="09533073-ba80-4ec6-aa29-c3f724b8aa56" providerId="ADAL" clId="{920C5EBF-6B6C-4434-A6C8-6C70AEE65699}" dt="2025-08-20T16:35:17.456" v="2" actId="1076"/>
        <pc:sldMkLst>
          <pc:docMk/>
          <pc:sldMk cId="1262787905" sldId="141170245"/>
        </pc:sldMkLst>
        <pc:spChg chg="mod">
          <ac:chgData name="Sullivan, Stephen M CTR JS J6 (USA)" userId="09533073-ba80-4ec6-aa29-c3f724b8aa56" providerId="ADAL" clId="{920C5EBF-6B6C-4434-A6C8-6C70AEE65699}" dt="2025-08-20T16:35:17.456" v="2" actId="1076"/>
          <ac:spMkLst>
            <pc:docMk/>
            <pc:sldMk cId="1262787905" sldId="141170245"/>
            <ac:spMk id="3" creationId="{13528886-5A7B-C643-B9E4-D77A8143EDA9}"/>
          </ac:spMkLst>
        </pc:spChg>
      </pc:sldChg>
    </pc:docChg>
  </pc:docChgLst>
  <pc:docChgLst>
    <pc:chgData name="Sullivan, Stephen M CTR JS J6 (USA)" userId="09533073-ba80-4ec6-aa29-c3f724b8aa56" providerId="ADAL" clId="{94E4FC29-4DEE-40CD-BC1A-F4D4AF426FC3}"/>
    <pc:docChg chg="custSel addSld modSld sldOrd">
      <pc:chgData name="Sullivan, Stephen M CTR JS J6 (USA)" userId="09533073-ba80-4ec6-aa29-c3f724b8aa56" providerId="ADAL" clId="{94E4FC29-4DEE-40CD-BC1A-F4D4AF426FC3}" dt="2025-09-05T14:49:44.397" v="734" actId="20577"/>
      <pc:docMkLst>
        <pc:docMk/>
      </pc:docMkLst>
      <pc:sldChg chg="modSp mod">
        <pc:chgData name="Sullivan, Stephen M CTR JS J6 (USA)" userId="09533073-ba80-4ec6-aa29-c3f724b8aa56" providerId="ADAL" clId="{94E4FC29-4DEE-40CD-BC1A-F4D4AF426FC3}" dt="2025-09-05T14:37:05.598" v="705" actId="1076"/>
        <pc:sldMkLst>
          <pc:docMk/>
          <pc:sldMk cId="2409636" sldId="141170048"/>
        </pc:sldMkLst>
        <pc:spChg chg="mod">
          <ac:chgData name="Sullivan, Stephen M CTR JS J6 (USA)" userId="09533073-ba80-4ec6-aa29-c3f724b8aa56" providerId="ADAL" clId="{94E4FC29-4DEE-40CD-BC1A-F4D4AF426FC3}" dt="2025-09-05T12:33:50.204" v="16" actId="20577"/>
          <ac:spMkLst>
            <pc:docMk/>
            <pc:sldMk cId="2409636" sldId="141170048"/>
            <ac:spMk id="2" creationId="{E18A4157-FEAC-A82E-2CDA-9BCD54EC8C83}"/>
          </ac:spMkLst>
        </pc:spChg>
        <pc:spChg chg="mod">
          <ac:chgData name="Sullivan, Stephen M CTR JS J6 (USA)" userId="09533073-ba80-4ec6-aa29-c3f724b8aa56" providerId="ADAL" clId="{94E4FC29-4DEE-40CD-BC1A-F4D4AF426FC3}" dt="2025-09-05T14:37:05.598" v="705" actId="1076"/>
          <ac:spMkLst>
            <pc:docMk/>
            <pc:sldMk cId="2409636" sldId="141170048"/>
            <ac:spMk id="3" creationId="{3209249C-0E87-87BC-8359-22FF7AA93BDB}"/>
          </ac:spMkLst>
        </pc:spChg>
      </pc:sldChg>
      <pc:sldChg chg="modSp mod">
        <pc:chgData name="Sullivan, Stephen M CTR JS J6 (USA)" userId="09533073-ba80-4ec6-aa29-c3f724b8aa56" providerId="ADAL" clId="{94E4FC29-4DEE-40CD-BC1A-F4D4AF426FC3}" dt="2025-09-05T14:49:29.664" v="729" actId="20577"/>
        <pc:sldMkLst>
          <pc:docMk/>
          <pc:sldMk cId="3711636795" sldId="141170138"/>
        </pc:sldMkLst>
        <pc:spChg chg="mod">
          <ac:chgData name="Sullivan, Stephen M CTR JS J6 (USA)" userId="09533073-ba80-4ec6-aa29-c3f724b8aa56" providerId="ADAL" clId="{94E4FC29-4DEE-40CD-BC1A-F4D4AF426FC3}" dt="2025-09-05T14:49:29.664" v="729" actId="20577"/>
          <ac:spMkLst>
            <pc:docMk/>
            <pc:sldMk cId="3711636795" sldId="141170138"/>
            <ac:spMk id="2" creationId="{171C39A6-9B41-66F4-F1D2-E45C0F93BF0B}"/>
          </ac:spMkLst>
        </pc:spChg>
        <pc:spChg chg="mod">
          <ac:chgData name="Sullivan, Stephen M CTR JS J6 (USA)" userId="09533073-ba80-4ec6-aa29-c3f724b8aa56" providerId="ADAL" clId="{94E4FC29-4DEE-40CD-BC1A-F4D4AF426FC3}" dt="2025-09-05T14:49:12.550" v="709" actId="14100"/>
          <ac:spMkLst>
            <pc:docMk/>
            <pc:sldMk cId="3711636795" sldId="141170138"/>
            <ac:spMk id="7" creationId="{0C158003-ACA5-8FA5-BC1F-876523DF6070}"/>
          </ac:spMkLst>
        </pc:spChg>
      </pc:sldChg>
      <pc:sldChg chg="modSp new mod ord">
        <pc:chgData name="Sullivan, Stephen M CTR JS J6 (USA)" userId="09533073-ba80-4ec6-aa29-c3f724b8aa56" providerId="ADAL" clId="{94E4FC29-4DEE-40CD-BC1A-F4D4AF426FC3}" dt="2025-09-05T14:49:44.397" v="734" actId="20577"/>
        <pc:sldMkLst>
          <pc:docMk/>
          <pc:sldMk cId="2051037259" sldId="141170246"/>
        </pc:sldMkLst>
        <pc:spChg chg="mod">
          <ac:chgData name="Sullivan, Stephen M CTR JS J6 (USA)" userId="09533073-ba80-4ec6-aa29-c3f724b8aa56" providerId="ADAL" clId="{94E4FC29-4DEE-40CD-BC1A-F4D4AF426FC3}" dt="2025-09-05T14:31:44.940" v="622" actId="20577"/>
          <ac:spMkLst>
            <pc:docMk/>
            <pc:sldMk cId="2051037259" sldId="141170246"/>
            <ac:spMk id="2" creationId="{225F502F-82E1-EA08-CB28-0B68F8DADB23}"/>
          </ac:spMkLst>
        </pc:spChg>
        <pc:spChg chg="mod">
          <ac:chgData name="Sullivan, Stephen M CTR JS J6 (USA)" userId="09533073-ba80-4ec6-aa29-c3f724b8aa56" providerId="ADAL" clId="{94E4FC29-4DEE-40CD-BC1A-F4D4AF426FC3}" dt="2025-09-05T14:34:24.489" v="628" actId="208"/>
          <ac:spMkLst>
            <pc:docMk/>
            <pc:sldMk cId="2051037259" sldId="141170246"/>
            <ac:spMk id="3" creationId="{1513C675-70AC-94EB-CB06-BF633F336B77}"/>
          </ac:spMkLst>
        </pc:spChg>
        <pc:spChg chg="mod">
          <ac:chgData name="Sullivan, Stephen M CTR JS J6 (USA)" userId="09533073-ba80-4ec6-aa29-c3f724b8aa56" providerId="ADAL" clId="{94E4FC29-4DEE-40CD-BC1A-F4D4AF426FC3}" dt="2025-09-05T14:49:44.397" v="734" actId="20577"/>
          <ac:spMkLst>
            <pc:docMk/>
            <pc:sldMk cId="2051037259" sldId="141170246"/>
            <ac:spMk id="4" creationId="{525167EE-2C80-F386-4A3D-737B096C82C9}"/>
          </ac:spMkLst>
        </pc:spChg>
      </pc:sldChg>
    </pc:docChg>
  </pc:docChgLst>
  <pc:docChgLst>
    <pc:chgData name="Sullivan, Stephen M CTR JS J6 (USA)" userId="09533073-ba80-4ec6-aa29-c3f724b8aa56" providerId="ADAL" clId="{622C2AEE-087C-4595-81FB-69D56C1432D8}"/>
    <pc:docChg chg="custSel delSld modSld delMainMaster">
      <pc:chgData name="Sullivan, Stephen M CTR JS J6 (USA)" userId="09533073-ba80-4ec6-aa29-c3f724b8aa56" providerId="ADAL" clId="{622C2AEE-087C-4595-81FB-69D56C1432D8}" dt="2025-08-19T16:37:50.971" v="482" actId="20577"/>
      <pc:docMkLst>
        <pc:docMk/>
      </pc:docMkLst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656527466" sldId="256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1973892891" sldId="257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0" sldId="263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249915916" sldId="273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0" sldId="277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0" sldId="279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0" sldId="288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0" sldId="289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127778806" sldId="295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518612899" sldId="297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1572565943" sldId="311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877719608" sldId="395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306434078" sldId="803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557932159" sldId="810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786114517" sldId="944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71877590" sldId="141169875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310572157" sldId="141169880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1968032223" sldId="141169884"/>
        </pc:sldMkLst>
      </pc:sldChg>
      <pc:sldChg chg="modSp mod">
        <pc:chgData name="Sullivan, Stephen M CTR JS J6 (USA)" userId="09533073-ba80-4ec6-aa29-c3f724b8aa56" providerId="ADAL" clId="{622C2AEE-087C-4595-81FB-69D56C1432D8}" dt="2025-08-19T16:25:30.297" v="14" actId="20577"/>
        <pc:sldMkLst>
          <pc:docMk/>
          <pc:sldMk cId="2409636" sldId="141170048"/>
        </pc:sldMkLst>
        <pc:spChg chg="mod">
          <ac:chgData name="Sullivan, Stephen M CTR JS J6 (USA)" userId="09533073-ba80-4ec6-aa29-c3f724b8aa56" providerId="ADAL" clId="{622C2AEE-087C-4595-81FB-69D56C1432D8}" dt="2025-08-19T16:25:30.297" v="14" actId="20577"/>
          <ac:spMkLst>
            <pc:docMk/>
            <pc:sldMk cId="2409636" sldId="141170048"/>
            <ac:spMk id="2" creationId="{E18A4157-FEAC-A82E-2CDA-9BCD54EC8C83}"/>
          </ac:spMkLst>
        </pc:spChg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554906430" sldId="141170056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4288500231" sldId="141170067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734486328" sldId="141170068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381550105" sldId="141170069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589382123" sldId="141170137"/>
        </pc:sldMkLst>
      </pc:sldChg>
      <pc:sldChg chg="addSp delSp modSp mod">
        <pc:chgData name="Sullivan, Stephen M CTR JS J6 (USA)" userId="09533073-ba80-4ec6-aa29-c3f724b8aa56" providerId="ADAL" clId="{622C2AEE-087C-4595-81FB-69D56C1432D8}" dt="2025-08-19T16:37:50.971" v="482" actId="20577"/>
        <pc:sldMkLst>
          <pc:docMk/>
          <pc:sldMk cId="3711636795" sldId="141170138"/>
        </pc:sldMkLst>
        <pc:spChg chg="mod">
          <ac:chgData name="Sullivan, Stephen M CTR JS J6 (USA)" userId="09533073-ba80-4ec6-aa29-c3f724b8aa56" providerId="ADAL" clId="{622C2AEE-087C-4595-81FB-69D56C1432D8}" dt="2025-08-19T16:27:43.223" v="76" actId="20577"/>
          <ac:spMkLst>
            <pc:docMk/>
            <pc:sldMk cId="3711636795" sldId="141170138"/>
            <ac:spMk id="2" creationId="{171C39A6-9B41-66F4-F1D2-E45C0F93BF0B}"/>
          </ac:spMkLst>
        </pc:spChg>
        <pc:spChg chg="add mod">
          <ac:chgData name="Sullivan, Stephen M CTR JS J6 (USA)" userId="09533073-ba80-4ec6-aa29-c3f724b8aa56" providerId="ADAL" clId="{622C2AEE-087C-4595-81FB-69D56C1432D8}" dt="2025-08-19T16:31:48.458" v="309" actId="20577"/>
          <ac:spMkLst>
            <pc:docMk/>
            <pc:sldMk cId="3711636795" sldId="141170138"/>
            <ac:spMk id="3" creationId="{3B85BC2E-815F-2FD0-6875-9BE71ADDA5ED}"/>
          </ac:spMkLst>
        </pc:spChg>
        <pc:spChg chg="add">
          <ac:chgData name="Sullivan, Stephen M CTR JS J6 (USA)" userId="09533073-ba80-4ec6-aa29-c3f724b8aa56" providerId="ADAL" clId="{622C2AEE-087C-4595-81FB-69D56C1432D8}" dt="2025-08-19T16:31:15.050" v="301"/>
          <ac:spMkLst>
            <pc:docMk/>
            <pc:sldMk cId="3711636795" sldId="141170138"/>
            <ac:spMk id="5" creationId="{DE5A5C53-A202-8826-AB07-18FD220A885C}"/>
          </ac:spMkLst>
        </pc:spChg>
        <pc:spChg chg="add del mod">
          <ac:chgData name="Sullivan, Stephen M CTR JS J6 (USA)" userId="09533073-ba80-4ec6-aa29-c3f724b8aa56" providerId="ADAL" clId="{622C2AEE-087C-4595-81FB-69D56C1432D8}" dt="2025-08-19T16:31:58.371" v="311" actId="478"/>
          <ac:spMkLst>
            <pc:docMk/>
            <pc:sldMk cId="3711636795" sldId="141170138"/>
            <ac:spMk id="6" creationId="{28984653-9218-5C85-2935-F81252CAFEF3}"/>
          </ac:spMkLst>
        </pc:spChg>
        <pc:spChg chg="mod">
          <ac:chgData name="Sullivan, Stephen M CTR JS J6 (USA)" userId="09533073-ba80-4ec6-aa29-c3f724b8aa56" providerId="ADAL" clId="{622C2AEE-087C-4595-81FB-69D56C1432D8}" dt="2025-08-19T16:37:50.971" v="482" actId="20577"/>
          <ac:spMkLst>
            <pc:docMk/>
            <pc:sldMk cId="3711636795" sldId="141170138"/>
            <ac:spMk id="7" creationId="{0C158003-ACA5-8FA5-BC1F-876523DF6070}"/>
          </ac:spMkLst>
        </pc:spChg>
        <pc:spChg chg="add del mod">
          <ac:chgData name="Sullivan, Stephen M CTR JS J6 (USA)" userId="09533073-ba80-4ec6-aa29-c3f724b8aa56" providerId="ADAL" clId="{622C2AEE-087C-4595-81FB-69D56C1432D8}" dt="2025-08-19T16:32:19.371" v="316" actId="478"/>
          <ac:spMkLst>
            <pc:docMk/>
            <pc:sldMk cId="3711636795" sldId="141170138"/>
            <ac:spMk id="8" creationId="{5C370D3B-A035-3C20-8BB2-347AD706FA07}"/>
          </ac:spMkLst>
        </pc:spChg>
        <pc:spChg chg="add del mod">
          <ac:chgData name="Sullivan, Stephen M CTR JS J6 (USA)" userId="09533073-ba80-4ec6-aa29-c3f724b8aa56" providerId="ADAL" clId="{622C2AEE-087C-4595-81FB-69D56C1432D8}" dt="2025-08-19T16:32:25.478" v="317" actId="478"/>
          <ac:spMkLst>
            <pc:docMk/>
            <pc:sldMk cId="3711636795" sldId="141170138"/>
            <ac:spMk id="9" creationId="{2D2531D6-A3C4-561D-DAD6-C8F74F7B946E}"/>
          </ac:spMkLst>
        </pc:spChg>
        <pc:spChg chg="add del mod">
          <ac:chgData name="Sullivan, Stephen M CTR JS J6 (USA)" userId="09533073-ba80-4ec6-aa29-c3f724b8aa56" providerId="ADAL" clId="{622C2AEE-087C-4595-81FB-69D56C1432D8}" dt="2025-08-19T16:32:07.570" v="312" actId="478"/>
          <ac:spMkLst>
            <pc:docMk/>
            <pc:sldMk cId="3711636795" sldId="141170138"/>
            <ac:spMk id="10" creationId="{781A9652-6987-BA1C-24DA-A0FB55879F54}"/>
          </ac:spMkLst>
        </pc:spChg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457404472" sldId="141170145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396704334" sldId="141170147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621052768" sldId="141170148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633009589" sldId="141170203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249654410" sldId="141170204"/>
        </pc:sldMkLst>
      </pc:sldChg>
      <pc:sldMasterChg chg="delSldLayout">
        <pc:chgData name="Sullivan, Stephen M CTR JS J6 (USA)" userId="09533073-ba80-4ec6-aa29-c3f724b8aa56" providerId="ADAL" clId="{622C2AEE-087C-4595-81FB-69D56C1432D8}" dt="2025-08-19T16:26:20.779" v="16" actId="47"/>
        <pc:sldMasterMkLst>
          <pc:docMk/>
          <pc:sldMasterMk cId="3480718756" sldId="2147483675"/>
        </pc:sldMasterMkLst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480718756" sldId="2147483675"/>
            <pc:sldLayoutMk cId="2830191504" sldId="2147483710"/>
          </pc:sldLayoutMkLst>
        </pc:sldLayoutChg>
      </pc:sldMasterChg>
      <pc:sldMasterChg chg="del delSldLayout">
        <pc:chgData name="Sullivan, Stephen M CTR JS J6 (USA)" userId="09533073-ba80-4ec6-aa29-c3f724b8aa56" providerId="ADAL" clId="{622C2AEE-087C-4595-81FB-69D56C1432D8}" dt="2025-08-19T16:26:20.779" v="16" actId="47"/>
        <pc:sldMasterMkLst>
          <pc:docMk/>
          <pc:sldMasterMk cId="1817483103" sldId="2147483711"/>
        </pc:sldMasterMkLst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3181834417" sldId="2147483712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3760105627" sldId="2147483713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498179800" sldId="2147483714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816318546" sldId="2147483715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2452640552" sldId="2147483716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3367455888" sldId="2147483717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3298476300" sldId="2147483718"/>
          </pc:sldLayoutMkLst>
        </pc:sldLayoutChg>
      </pc:sldMasterChg>
      <pc:sldMasterChg chg="del delSldLayout">
        <pc:chgData name="Sullivan, Stephen M CTR JS J6 (USA)" userId="09533073-ba80-4ec6-aa29-c3f724b8aa56" providerId="ADAL" clId="{622C2AEE-087C-4595-81FB-69D56C1432D8}" dt="2025-08-19T16:26:20.779" v="16" actId="47"/>
        <pc:sldMasterMkLst>
          <pc:docMk/>
          <pc:sldMasterMk cId="3745296629" sldId="2147483719"/>
        </pc:sldMasterMkLst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2693795087" sldId="2147483720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4065072094" sldId="2147483721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3967744532" sldId="2147483722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2062133725" sldId="2147483723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3597838114" sldId="2147483724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681561332" sldId="2147483725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3105797026" sldId="2147483726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203624186" sldId="2147483727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924748846" sldId="2147483728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951260644" sldId="2147483729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3488892156" sldId="2147483730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67779387" sldId="2147483731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843828748" sldId="2147483732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2281459068" sldId="2147483733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291441751" sldId="2147483734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113755196" sldId="2147483735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1036050149" sldId="2147483736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95185590" sldId="2147483737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1146892622" sldId="2147483738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549013490" sldId="214748373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586B9D10-7BCD-425C-9CA6-F5333486AD73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4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F8897AF-D04E-4367-BADA-11FF3D51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897AF-D04E-4367-BADA-11FF3D514E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4AD24C-63E4-43F6-B7A2-9AED7BFA5002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820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998134" y="4621161"/>
            <a:ext cx="8195733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  <p:extLst>
      <p:ext uri="{BB962C8B-B14F-4D97-AF65-F5344CB8AC3E}">
        <p14:creationId xmlns:p14="http://schemas.microsoft.com/office/powerpoint/2010/main" val="147117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0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5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2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62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1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82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97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428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97256" y="1352804"/>
            <a:ext cx="5099685" cy="3439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1E1C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>
            <a:pPr marL="80645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906906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234950" indent="-234950">
              <a:spcBef>
                <a:spcPts val="1650"/>
              </a:spcBef>
              <a:buFont typeface="Arial" panose="020B0604020202020204" pitchFamily="34" charset="0"/>
              <a:buChar char="•"/>
              <a:tabLst/>
              <a:defRPr b="0" i="0">
                <a:solidFill>
                  <a:schemeClr val="accent1"/>
                </a:solidFill>
                <a:latin typeface="+mn-lt"/>
              </a:defRPr>
            </a:lvl1pPr>
            <a:lvl2pPr marL="577850" indent="-231775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2pPr>
            <a:lvl3pPr marL="857228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3pPr>
            <a:lvl4pPr marL="1203692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4pPr>
            <a:lvl5pPr marL="1463243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0726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fontAlgn="t"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46664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68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9050" y="1215483"/>
            <a:ext cx="5615353" cy="4961480"/>
          </a:xfrm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+mn-lt"/>
              </a:defRPr>
            </a:lvl1pPr>
            <a:lvl2pPr>
              <a:defRPr b="0" i="0">
                <a:solidFill>
                  <a:schemeClr val="accent1"/>
                </a:solidFill>
                <a:latin typeface="+mn-lt"/>
              </a:defRPr>
            </a:lvl2pPr>
            <a:lvl3pPr>
              <a:defRPr b="0" i="0">
                <a:solidFill>
                  <a:schemeClr val="accent1"/>
                </a:solidFill>
                <a:latin typeface="+mn-lt"/>
              </a:defRPr>
            </a:lvl3pPr>
            <a:lvl4pPr>
              <a:defRPr b="0" i="0">
                <a:solidFill>
                  <a:schemeClr val="accent1"/>
                </a:solidFill>
                <a:latin typeface="+mn-lt"/>
              </a:defRPr>
            </a:lvl4pPr>
            <a:lvl5pPr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97600" y="1215483"/>
            <a:ext cx="5613400" cy="4961480"/>
          </a:xfrm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+mn-lt"/>
              </a:defRPr>
            </a:lvl1pPr>
            <a:lvl2pPr>
              <a:defRPr b="0" i="0">
                <a:solidFill>
                  <a:schemeClr val="accent1"/>
                </a:solidFill>
                <a:latin typeface="+mn-lt"/>
              </a:defRPr>
            </a:lvl2pPr>
            <a:lvl3pPr>
              <a:defRPr b="0" i="0">
                <a:solidFill>
                  <a:schemeClr val="accent1"/>
                </a:solidFill>
                <a:latin typeface="+mn-lt"/>
              </a:defRPr>
            </a:lvl3pPr>
            <a:lvl4pPr>
              <a:defRPr b="0" i="0">
                <a:solidFill>
                  <a:schemeClr val="accent1"/>
                </a:solidFill>
                <a:latin typeface="+mn-lt"/>
              </a:defRPr>
            </a:lvl4pPr>
            <a:lvl5pPr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1660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4" y="1235117"/>
            <a:ext cx="5617633" cy="644487"/>
          </a:xfrm>
        </p:spPr>
        <p:txBody>
          <a:bodyPr bIns="182880" anchor="b"/>
          <a:lstStyle>
            <a:lvl1pPr marL="0" indent="0" fontAlgn="b">
              <a:buNone/>
              <a:defRPr sz="2400" b="1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4" y="1998137"/>
            <a:ext cx="5617633" cy="4191531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600" b="0" i="0">
                <a:solidFill>
                  <a:schemeClr val="accent1"/>
                </a:solidFill>
                <a:latin typeface="+mn-lt"/>
              </a:defRPr>
            </a:lvl3pPr>
            <a:lvl4pPr>
              <a:defRPr sz="1600" b="0" i="0">
                <a:solidFill>
                  <a:schemeClr val="accent1"/>
                </a:solidFill>
                <a:latin typeface="+mn-lt"/>
              </a:defRPr>
            </a:lvl4pPr>
            <a:lvl5pPr>
              <a:defRPr sz="1600"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35117"/>
            <a:ext cx="5638800" cy="644487"/>
          </a:xfrm>
        </p:spPr>
        <p:txBody>
          <a:bodyPr bIns="182880" anchor="b"/>
          <a:lstStyle>
            <a:lvl1pPr marL="0" indent="0" fontAlgn="b">
              <a:buNone/>
              <a:defRPr sz="2400" b="1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98137"/>
            <a:ext cx="5638800" cy="4191531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600" b="0" i="0">
                <a:solidFill>
                  <a:schemeClr val="accent1"/>
                </a:solidFill>
                <a:latin typeface="+mn-lt"/>
              </a:defRPr>
            </a:lvl3pPr>
            <a:lvl4pPr>
              <a:defRPr sz="1600" b="0" i="0">
                <a:solidFill>
                  <a:schemeClr val="accent1"/>
                </a:solidFill>
                <a:latin typeface="+mn-lt"/>
              </a:defRPr>
            </a:lvl4pPr>
            <a:lvl5pPr>
              <a:defRPr sz="1600"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86759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981135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7858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3" y="457200"/>
            <a:ext cx="3932767" cy="16002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3770" y="457201"/>
            <a:ext cx="7497233" cy="5403850"/>
          </a:xfrm>
        </p:spPr>
        <p:txBody>
          <a:bodyPr>
            <a:normAutofit/>
          </a:bodyPr>
          <a:lstStyle>
            <a:lvl1pPr marL="0" indent="0">
              <a:buNone/>
              <a:defRPr sz="2100" b="1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500" b="0" i="0">
                <a:solidFill>
                  <a:schemeClr val="accent1"/>
                </a:solidFill>
                <a:latin typeface="+mn-lt"/>
              </a:defRPr>
            </a:lvl3pPr>
            <a:lvl4pPr>
              <a:defRPr sz="1350" b="0" i="0">
                <a:solidFill>
                  <a:schemeClr val="accent1"/>
                </a:solidFill>
                <a:latin typeface="+mn-lt"/>
              </a:defRPr>
            </a:lvl4pPr>
            <a:lvl5pPr>
              <a:defRPr sz="1350" b="0" i="0">
                <a:solidFill>
                  <a:schemeClr val="accent1"/>
                </a:solidFill>
                <a:latin typeface="+mn-lt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3" y="2274851"/>
            <a:ext cx="3932767" cy="3594139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Click to add sub text</a:t>
            </a:r>
          </a:p>
        </p:txBody>
      </p:sp>
    </p:spTree>
    <p:extLst>
      <p:ext uri="{BB962C8B-B14F-4D97-AF65-F5344CB8AC3E}">
        <p14:creationId xmlns:p14="http://schemas.microsoft.com/office/powerpoint/2010/main" val="40490852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3" y="457200"/>
            <a:ext cx="3932767" cy="16002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70" y="457201"/>
            <a:ext cx="7497233" cy="5403850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3C3C3C"/>
                </a:solidFill>
                <a:latin typeface="+mn-lt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3" y="2274851"/>
            <a:ext cx="3932767" cy="3594139"/>
          </a:xfrm>
        </p:spPr>
        <p:txBody>
          <a:bodyPr/>
          <a:lstStyle>
            <a:lvl1pPr marL="0" indent="0">
              <a:buNone/>
              <a:defRPr sz="1200" b="0" i="0">
                <a:latin typeface="+mn-lt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Click to add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226607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3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0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3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4268A2A-08D9-4EB7-800F-3189127D59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748"/>
            <a:ext cx="12192000" cy="3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8" r:id="rId10"/>
    <p:sldLayoutId id="2147483690" r:id="rId11"/>
    <p:sldLayoutId id="2147483694" r:id="rId12"/>
    <p:sldLayoutId id="2147483695" r:id="rId13"/>
    <p:sldLayoutId id="2147483696" r:id="rId14"/>
    <p:sldLayoutId id="2147483697" r:id="rId15"/>
    <p:sldLayoutId id="2147483700" r:id="rId16"/>
    <p:sldLayoutId id="2147483710" r:id="rId17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6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4"/>
            <a:ext cx="11430000" cy="5265595"/>
          </a:xfrm>
          <a:prstGeom prst="rect">
            <a:avLst/>
          </a:prstGeom>
        </p:spPr>
        <p:txBody>
          <a:bodyPr vert="horz" lIns="91440" tIns="45720" rIns="91440" bIns="64008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7CC0C-A377-0347-8A9C-0898FBC2790C}"/>
              </a:ext>
            </a:extLst>
          </p:cNvPr>
          <p:cNvSpPr txBox="1"/>
          <p:nvPr userDrawn="1"/>
        </p:nvSpPr>
        <p:spPr>
          <a:xfrm>
            <a:off x="5856942" y="6416772"/>
            <a:ext cx="494055" cy="25391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marL="0" marR="0" lvl="0" indent="0" algn="l" defTabSz="979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98069" algn="ctr"/>
              </a:tabLst>
              <a:defRPr/>
            </a:pPr>
            <a:fld id="{DE9FCC56-4E1C-4C04-868A-1C1059837326}" type="slidenum">
              <a:rPr lang="en-US" sz="1000" b="0" i="0" smtClean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 marL="0" marR="0" lvl="0" indent="0" algn="l" defTabSz="979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498069" algn="ctr"/>
                </a:tabLst>
                <a:defRPr/>
              </a:pPr>
              <a:t>‹#›</a:t>
            </a:fld>
            <a:r>
              <a:rPr lang="en-US" sz="1050" b="0" i="0" dirty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940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rgbClr val="A7934B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34950" marR="0" indent="-234950" algn="l" defTabSz="685783" rtl="0" eaLnBrk="1" fontAlgn="auto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577850" marR="0" indent="-234950" algn="l" defTabSz="685783" rtl="0" eaLnBrk="1" fontAlgn="t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ullivan_stephen@bah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3.png"/><Relationship Id="rId7" Type="http://schemas.openxmlformats.org/officeDocument/2006/relationships/hyperlink" Target="https://github.com/niemopen/nbac-admin/tree/main/8-october-co-chair-meeting-np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us06web.zoom.us/j/8016452879?pwd=a3hNN0dieVJPR1pZY2QwbHVXbFJTUT09&amp;omn=86251094933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s06web.zoom.us/meetings/89533974493/invitations?signature=aGflzpTkcWkUgS4T9ezvw9EWHZhvV6kYuvJjbiD3cRY" TargetMode="External"/><Relationship Id="rId2" Type="http://schemas.openxmlformats.org/officeDocument/2006/relationships/hyperlink" Target="https://us06web.zoom.us/j/8016452879?pwd=a3hNN0dieVJPR1pZY2QwbHVXbFJTUT09&amp;omn=89533974493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emopen/nbac-admin/tree/main/2025-reveal-summit" TargetMode="External"/><Relationship Id="rId2" Type="http://schemas.openxmlformats.org/officeDocument/2006/relationships/hyperlink" Target="https://usg01.safelinks.protection.office365.us/?url=https%3A%2F%2Fijis.org%2Fevents%2Fniemopen-reveal-summit-webinar%2F%23!event-register%2F2025%2F11%2F13%2Fniemopen-reveal-summit-webinar&amp;data=05%7C02%7Cstephen.m.sullivan14.ctr%40mail.mil%7C922d73afe2a74a71dfd708ddd38982cf%7C102d0191eeae4761b1cb1a83e86ef445%7C0%7C0%7C638899309770938403%7CUnknown%7CTWFpbGZsb3d8eyJFbXB0eU1hcGkiOnRydWUsIlYiOiIwLjAuMDAwMCIsIlAiOiJXaW4zMiIsIkFOIjoiTWFpbCIsIldUIjoyfQ%3D%3D%7C0%7C%7C%7C&amp;sdata=x7pdFv%2FZXgPS5%2BbpjRR2ohe43pIa0UR38tZVDOZbw0U%3D&amp;reserved=0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4157-FEAC-A82E-2CDA-9BCD54EC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134" y="4621161"/>
            <a:ext cx="8195733" cy="838200"/>
          </a:xfrm>
        </p:spPr>
        <p:txBody>
          <a:bodyPr/>
          <a:lstStyle/>
          <a:p>
            <a:r>
              <a:rPr lang="en-US" dirty="0"/>
              <a:t>NBAC TSC Slides</a:t>
            </a:r>
            <a:br>
              <a:rPr lang="en-US" dirty="0"/>
            </a:br>
            <a:r>
              <a:rPr lang="en-US" dirty="0"/>
              <a:t>25 September 2025 Meeting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9249C-0E87-87BC-8359-22FF7AA93BDB}"/>
              </a:ext>
            </a:extLst>
          </p:cNvPr>
          <p:cNvSpPr txBox="1"/>
          <p:nvPr/>
        </p:nvSpPr>
        <p:spPr>
          <a:xfrm>
            <a:off x="9564189" y="5459361"/>
            <a:ext cx="1552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Paul Wormeli</a:t>
            </a:r>
          </a:p>
          <a:p>
            <a:r>
              <a:rPr lang="en-US" dirty="0"/>
              <a:t>Kamran Atri</a:t>
            </a:r>
          </a:p>
          <a:p>
            <a:r>
              <a:rPr lang="en-US" dirty="0"/>
              <a:t>Thomas Krul</a:t>
            </a:r>
          </a:p>
        </p:txBody>
      </p:sp>
    </p:spTree>
    <p:extLst>
      <p:ext uri="{BB962C8B-B14F-4D97-AF65-F5344CB8AC3E}">
        <p14:creationId xmlns:p14="http://schemas.microsoft.com/office/powerpoint/2010/main" val="240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9A6-9B41-66F4-F1D2-E45C0F93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  September 2025 NBAC TSC Agenda </a:t>
            </a:r>
            <a:r>
              <a:rPr lang="en-US" dirty="0">
                <a:solidFill>
                  <a:srgbClr val="2424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24B73-4369-DD9B-4F21-7F70561F1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158003-ACA5-8FA5-BC1F-876523DF60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404" y="793955"/>
            <a:ext cx="11079192" cy="5019926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1:00 NBAC Chair (s) Opening Remarks – Mr. Kamran Atri, Thomas Krul &amp; Paul Wormeli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—"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Paul Wormeli elected PGB Chair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—"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Soliciting volunteers for NBAC secretary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—"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Outreach Plan for Domain Stewards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—"/>
              <a:tabLst>
                <a:tab pos="457200" algn="l"/>
                <a:tab pos="1371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Virtual &amp; Face-to-Face for DC Domains, schedule TBD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—"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NDR 6.0 and NIEM Model Version 6.0 Statements of Use Approved 11 Sep 25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—"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NDR 6.0 and NIEM Model Version 6.0 Vote to approve as Candidate OASIS Standards starts: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—"/>
              <a:tabLst>
                <a:tab pos="457200" algn="l"/>
                <a:tab pos="1371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Next Steps: 60 Day public Review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—"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8 October 25 NIEMOpen Leadership Meeting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—"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9 October Forensics Domain Townhall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—"/>
              <a:tabLst>
                <a:tab pos="457200" algn="l"/>
                <a:tab pos="9144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13 November 25 Reveal Summit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1:15 NIEM Management Office (NMO) Update – Mr. Steve Sullivan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—"/>
              <a:tabLst>
                <a:tab pos="457200" algn="l"/>
                <a:tab pos="13716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0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sullivan_stephen@bah.com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1:25 NTAC Update – Scott Renner, Brad Bolliger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1:30 Questions/Final Remarks</a:t>
            </a: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B85BC2E-815F-2FD0-6875-9BE71ADDA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D1D1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5A5C53-A202-8826-AB07-18FD220A8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3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4438-DCD2-8251-BCFE-2A8F2CAB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47" y="59817"/>
            <a:ext cx="10908842" cy="615553"/>
          </a:xfrm>
        </p:spPr>
        <p:txBody>
          <a:bodyPr/>
          <a:lstStyle/>
          <a:p>
            <a:r>
              <a:rPr lang="en-US" sz="2000" dirty="0"/>
              <a:t>NIEMOpen Leadership Meeting</a:t>
            </a:r>
            <a:br>
              <a:rPr lang="en-US" sz="2000" dirty="0"/>
            </a:br>
            <a:r>
              <a:rPr lang="en-US" sz="2000" dirty="0"/>
              <a:t>National Press Club &amp; Virtual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12C9E-DC6A-EED1-D120-CD585ED6F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047" y="675370"/>
            <a:ext cx="5099685" cy="7386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Date/time: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8 October 2025, ~ 9 AM  – 4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Venue: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National Press Club &amp; Virtual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529 14th St NW, Washington, DC 20045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“DRAFT” Agenda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66B20-7F76-359E-23D2-D5E0BFE30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52401"/>
            <a:ext cx="2314575" cy="1933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7FEC2-446A-64FF-DD1E-FCDD8193E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06" y="152400"/>
            <a:ext cx="1545588" cy="1933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1E7AE7-BC84-F55B-8426-654342C66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163" y="2209800"/>
            <a:ext cx="5775331" cy="40578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1539BC-4D22-C6AB-1EB0-58BA0CBDCE45}"/>
              </a:ext>
            </a:extLst>
          </p:cNvPr>
          <p:cNvSpPr txBox="1"/>
          <p:nvPr/>
        </p:nvSpPr>
        <p:spPr>
          <a:xfrm>
            <a:off x="287506" y="3740763"/>
            <a:ext cx="31572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Link for NBAC &amp; NTAC  Plenary Sessions: TBD</a:t>
            </a:r>
          </a:p>
          <a:p>
            <a:r>
              <a:rPr lang="en-US" sz="1200" b="1" dirty="0"/>
              <a:t>Link for AM &amp; PM </a:t>
            </a:r>
            <a:r>
              <a:rPr lang="en-US" sz="1200" b="1" dirty="0">
                <a:solidFill>
                  <a:srgbClr val="FF0000"/>
                </a:solidFill>
              </a:rPr>
              <a:t>Joint Sessions &amp; Q&amp;A</a:t>
            </a:r>
            <a:r>
              <a:rPr lang="en-US" sz="1200" b="1" dirty="0"/>
              <a:t>: </a:t>
            </a:r>
          </a:p>
          <a:p>
            <a:pPr algn="l" fontAlgn="base"/>
            <a:r>
              <a:rPr lang="en-US" sz="1200" b="0" i="0">
                <a:solidFill>
                  <a:srgbClr val="000000"/>
                </a:solidFill>
                <a:effectLst/>
                <a:latin typeface="SF Pro"/>
              </a:rPr>
              <a:t>OASIS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F Pro"/>
              </a:rPr>
              <a:t>NIEM is inviting you to a scheduled Zoom meeting.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SF Pro"/>
              </a:rPr>
              <a:t>Join Zoom Meeting</a:t>
            </a:r>
            <a:br>
              <a:rPr lang="en-US" sz="1200" dirty="0"/>
            </a:br>
            <a:r>
              <a:rPr lang="en-US" sz="1200" b="0" i="0" dirty="0">
                <a:solidFill>
                  <a:srgbClr val="0E72ED"/>
                </a:solidFill>
                <a:effectLst/>
                <a:latin typeface="SF Pro"/>
                <a:hlinkClick r:id="rId6"/>
              </a:rPr>
              <a:t>https://us06web.zoom.us/j/8016452879?pwd=a3hNN0dieVJPR1pZY2QwbHVXbFJTUT09&amp;omn=86251094933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SF Pro"/>
              </a:rPr>
              <a:t>Meeting ID: 801 645 2879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SF Pro"/>
              </a:rPr>
              <a:t>Passcode: 676136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SF Pro"/>
              </a:rPr>
              <a:t>One tap mobile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SF Pro"/>
              </a:rPr>
              <a:t>+13052241968,,8016452879#,,,,*676136# US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SF Pro"/>
              </a:rPr>
              <a:t>+13092053325,,8016452879#,,,,*676136# US</a:t>
            </a:r>
            <a:endParaRPr lang="en-US" sz="12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76485-A83A-9A8B-BD01-B2A7103B4DDB}"/>
              </a:ext>
            </a:extLst>
          </p:cNvPr>
          <p:cNvSpPr txBox="1"/>
          <p:nvPr/>
        </p:nvSpPr>
        <p:spPr>
          <a:xfrm>
            <a:off x="3444714" y="3684706"/>
            <a:ext cx="23921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Supporting documents</a:t>
            </a:r>
            <a:r>
              <a:rPr lang="en-US" b="1" dirty="0"/>
              <a:t>: </a:t>
            </a:r>
            <a:r>
              <a:rPr lang="en-US" sz="1200" dirty="0">
                <a:hlinkClick r:id="rId7"/>
              </a:rPr>
              <a:t>https://github.com/niemopen/nbac-admin/tree/main/8-october-co-chair-meeting-npc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CAA5D-A1C5-9A48-6901-9BCB934D65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260" y="1414034"/>
            <a:ext cx="4500841" cy="246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6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502F-82E1-EA08-CB28-0B68F8DA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 October Forensics townhall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3C675-70AC-94EB-CB06-BF633F336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7256" y="1352804"/>
            <a:ext cx="5099685" cy="4727448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  <a:t>OASIS NIEM is inviting you to a scheduled Zoom meeting.</a:t>
            </a:r>
            <a:br>
              <a:rPr lang="en-US" b="0" i="0" dirty="0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</a:br>
            <a:r>
              <a:rPr lang="en-US" b="1" i="0" dirty="0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  <a:t>Join Zoom Meeting</a:t>
            </a:r>
            <a:br>
              <a:rPr lang="en-US" b="0" i="0" dirty="0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</a:br>
            <a:r>
              <a:rPr lang="en-US" b="0" i="0" u="sng" dirty="0">
                <a:solidFill>
                  <a:srgbClr val="0000FF"/>
                </a:solidFill>
                <a:effectLst/>
                <a:latin typeface="Segoe UI" panose="020B0502040204020203" pitchFamily="34" charset="0"/>
                <a:hlinkClick r:id="rId2" tooltip="https://us06web.zoom.us/j/8016452879?pwd=a3hNN0dieVJPR1pZY2QwbHVXbFJTUT09&amp;omn=89533974493"/>
              </a:rPr>
              <a:t>https://us06web.zoom.us/j/8016452879?pwd=a3hNN0dieVJPR1pZY2QwbHVXbFJTUT09&amp;omn=89533974493</a:t>
            </a:r>
            <a:endParaRPr lang="en-US" b="0" i="0" dirty="0">
              <a:solidFill>
                <a:srgbClr val="424242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  <a:t>Meeting ID: 801 645 2879</a:t>
            </a:r>
            <a:br>
              <a:rPr lang="en-US" b="0" i="0" dirty="0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  <a:t>Passcode: 676136</a:t>
            </a:r>
          </a:p>
          <a:p>
            <a:pPr algn="l"/>
            <a:endParaRPr lang="en-US" dirty="0">
              <a:solidFill>
                <a:srgbClr val="424242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  <a:t>One tap mobile</a:t>
            </a:r>
            <a:br>
              <a:rPr lang="en-US" b="0" i="0" dirty="0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  <a:t>+13052241968,,8016452879#,,,,*676136# US</a:t>
            </a:r>
            <a:br>
              <a:rPr lang="en-US" b="0" i="0" dirty="0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  <a:t>+13092053325,,8016452879#,,,,*676136# US</a:t>
            </a: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  <a:t>Join instructions</a:t>
            </a:r>
            <a:br>
              <a:rPr lang="en-US" b="0" i="0" dirty="0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</a:br>
            <a:r>
              <a:rPr lang="en-US" b="0" i="0" u="sng" dirty="0">
                <a:solidFill>
                  <a:srgbClr val="0000FF"/>
                </a:solidFill>
                <a:effectLst/>
                <a:latin typeface="Segoe UI" panose="020B0502040204020203" pitchFamily="34" charset="0"/>
                <a:hlinkClick r:id="rId3" tooltip="https://us06web.zoom.us/meetings/89533974493/invitations?signature=aGflzpTkcWkUgS4T9ezvw9EWHZhvV6kYuvJjbiD3cRY"/>
              </a:rPr>
              <a:t>https://us06web.zoom.us/meetings/89533974493/invitations?signature=aGflzpTkcWkUgS4T9ezvw9EWHZhvV6kYuvJjbiD3cRY</a:t>
            </a:r>
            <a:endParaRPr lang="en-US" b="0" i="0" dirty="0">
              <a:solidFill>
                <a:srgbClr val="424242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b="0" i="0" dirty="0">
              <a:solidFill>
                <a:srgbClr val="424242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167EE-2C80-F386-4A3D-737B096C82C9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6278880" y="1352804"/>
            <a:ext cx="5303520" cy="4924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Agenda: TBD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68783-8ADF-87DA-8A60-A1ADB80E38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80645">
              <a:lnSpc>
                <a:spcPts val="1425"/>
              </a:lnSpc>
            </a:pPr>
            <a:fld id="{81D60167-4931-47E6-BA6A-407CBD079E47}" type="slidenum">
              <a:rPr lang="en-US" spc="-50" smtClean="0"/>
              <a:t>4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205103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4D53-BEEB-9F30-A101-6E8D7E71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47" y="59817"/>
            <a:ext cx="10908842" cy="430887"/>
          </a:xfrm>
        </p:spPr>
        <p:txBody>
          <a:bodyPr/>
          <a:lstStyle/>
          <a:p>
            <a:r>
              <a:rPr lang="en-US" dirty="0"/>
              <a:t>Reveal Summit Webinar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8886-5A7B-C643-B9E4-D77A8143E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047" y="441708"/>
            <a:ext cx="5235753" cy="5486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IJIS Institute is hosting the virtual  NIEMOpen Reveal Summit on November 13th , 2025 from 9AM to 4PM EST.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linkClick r:id="rId2"/>
              </a:rPr>
              <a:t>IJIS link for registration: NIEMOpen Reveal Summit Webinar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42424"/>
                </a:solidFill>
                <a:effectLst/>
                <a:latin typeface="inherit"/>
              </a:rPr>
              <a:t>Supporting document repo: </a:t>
            </a:r>
          </a:p>
          <a:p>
            <a:r>
              <a:rPr lang="en-US" sz="1800" b="1" i="0" dirty="0">
                <a:solidFill>
                  <a:srgbClr val="242424"/>
                </a:solidFill>
                <a:effectLst/>
                <a:latin typeface="inherit"/>
              </a:rPr>
              <a:t> </a:t>
            </a:r>
            <a:r>
              <a:rPr lang="en-US" sz="1800" b="1" i="0" u="none" strike="noStrike" dirty="0">
                <a:solidFill>
                  <a:srgbClr val="2F6FA7"/>
                </a:solidFill>
                <a:effectLst/>
                <a:latin typeface="inherit"/>
                <a:hlinkClick r:id="rId3"/>
              </a:rPr>
              <a:t>https://github.com/niemopen/nbac-admin/tree/main/2025-reveal-summit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Ms. </a:t>
            </a:r>
            <a:r>
              <a:rPr lang="en-US" b="1" dirty="0"/>
              <a:t>Teri Takai</a:t>
            </a:r>
            <a:r>
              <a:rPr lang="en-US" dirty="0"/>
              <a:t>, a leader in information technologies and digital government, and </a:t>
            </a:r>
            <a:r>
              <a:rPr lang="en-US" b="1" dirty="0"/>
              <a:t>Mr. Kshemendra Paul</a:t>
            </a:r>
            <a:r>
              <a:rPr lang="en-US" dirty="0"/>
              <a:t>, first director of NIEM,  have graciously agreed to keynote the event.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Summit highlights use cases from the field where developers have adapted NIEM to solve contemporary information exchange problems.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the final agenda is still a work in progress, several topic areas stand out: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B20F6-EE7E-28F1-1307-BD41E486DE33}"/>
              </a:ext>
            </a:extLst>
          </p:cNvPr>
          <p:cNvSpPr txBox="1"/>
          <p:nvPr/>
        </p:nvSpPr>
        <p:spPr>
          <a:xfrm>
            <a:off x="6334533" y="648588"/>
            <a:ext cx="5454420" cy="58284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normAutofit fontScale="92500" lnSpcReduction="20000"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Agenda Highlights “Strawman”</a:t>
            </a:r>
          </a:p>
          <a:p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Keynotes: Teri Takai &amp; Kshemendra Paul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Gust speaker: Information Sharing Standards: Dr. Kristen Honey (invited)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New NIEM 6.0 &amp; Tooling – Dr. Scott Renner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OASIS BOD Chair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Demo – Brad Bolliger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Shaping NIEMOpen for the Future – Brad Bolliger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Voices from the Field – Ms. Maria Cardiellos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NIEMOpen Awards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78790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XT AND ART">
  <a:themeElements>
    <a:clrScheme name="GTRI 2020 3">
      <a:dk1>
        <a:srgbClr val="3C3C3C"/>
      </a:dk1>
      <a:lt1>
        <a:srgbClr val="F5F5F5"/>
      </a:lt1>
      <a:dk2>
        <a:srgbClr val="808080"/>
      </a:dk2>
      <a:lt2>
        <a:srgbClr val="B6A269"/>
      </a:lt2>
      <a:accent1>
        <a:srgbClr val="3C557C"/>
      </a:accent1>
      <a:accent2>
        <a:srgbClr val="407741"/>
      </a:accent2>
      <a:accent3>
        <a:srgbClr val="326473"/>
      </a:accent3>
      <a:accent4>
        <a:srgbClr val="051D49"/>
      </a:accent4>
      <a:accent5>
        <a:srgbClr val="999082"/>
      </a:accent5>
      <a:accent6>
        <a:srgbClr val="EEB100"/>
      </a:accent6>
      <a:hlink>
        <a:srgbClr val="3B557C"/>
      </a:hlink>
      <a:folHlink>
        <a:srgbClr val="808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38D3B-0373-43DC-8E62-FFDCBACE3FBA}" vid="{3564F258-CBFA-4E35-8778-8795542C15F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FE027E793D141A4D0D4B43133F0A9" ma:contentTypeVersion="11" ma:contentTypeDescription="Create a new document." ma:contentTypeScope="" ma:versionID="ef0ff03645a81817586e79cdf8acc990">
  <xsd:schema xmlns:xsd="http://www.w3.org/2001/XMLSchema" xmlns:xs="http://www.w3.org/2001/XMLSchema" xmlns:p="http://schemas.microsoft.com/office/2006/metadata/properties" xmlns:ns3="5774b216-7350-4865-8b28-a80b4a7f0bbf" xmlns:ns4="668b5da2-bb96-4ca8-adfe-f026adba9ac0" targetNamespace="http://schemas.microsoft.com/office/2006/metadata/properties" ma:root="true" ma:fieldsID="f7951dfeee9e00cf5aead93b99a4360e" ns3:_="" ns4:_="">
    <xsd:import namespace="5774b216-7350-4865-8b28-a80b4a7f0bbf"/>
    <xsd:import namespace="668b5da2-bb96-4ca8-adfe-f026adba9a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4b216-7350-4865-8b28-a80b4a7f0b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b5da2-bb96-4ca8-adfe-f026adba9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D6F7FA-A44B-4531-B619-52D10ADDC8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3DBC4E-DD94-448E-80FB-F46647EDD91A}">
  <ds:schemaRefs>
    <ds:schemaRef ds:uri="http://schemas.microsoft.com/office/2006/metadata/properties"/>
    <ds:schemaRef ds:uri="668b5da2-bb96-4ca8-adfe-f026adba9ac0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5774b216-7350-4865-8b28-a80b4a7f0bb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DEB80F-82C0-4107-A718-099EC7520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4b216-7350-4865-8b28-a80b4a7f0bbf"/>
    <ds:schemaRef ds:uri="668b5da2-bb96-4ca8-adfe-f026adba9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102d0191-eeae-4761-b1cb-1a83e86ef445}" enabled="0" method="" siteId="{102d0191-eeae-4761-b1cb-1a83e86ef445}" removed="1"/>
  <clbl:label id="{66d73691-ea97-48b1-95d5-e94f0a46b878}" enabled="0" method="" siteId="{66d73691-ea97-48b1-95d5-e94f0a46b878}" removed="1"/>
  <clbl:label id="{d5fe813e-0caa-432a-b2ac-d555aa91bd1c}" enabled="0" method="" siteId="{d5fe813e-0caa-432a-b2ac-d555aa91bd1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14559</TotalTime>
  <Words>586</Words>
  <Application>Microsoft Office PowerPoint</Application>
  <PresentationFormat>Widescreen</PresentationFormat>
  <Paragraphs>72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Calibri</vt:lpstr>
      <vt:lpstr>Helvetica LT Std</vt:lpstr>
      <vt:lpstr>inherit</vt:lpstr>
      <vt:lpstr>Open Sans</vt:lpstr>
      <vt:lpstr>Segoe UI</vt:lpstr>
      <vt:lpstr>SF Pro</vt:lpstr>
      <vt:lpstr>Tw Cen MT</vt:lpstr>
      <vt:lpstr>Wingdings</vt:lpstr>
      <vt:lpstr>2_Office Theme</vt:lpstr>
      <vt:lpstr>1_NIEM_white</vt:lpstr>
      <vt:lpstr>TEXT AND ART</vt:lpstr>
      <vt:lpstr>NBAC TSC Slides 25 September 2025 Meeting</vt:lpstr>
      <vt:lpstr>25  September 2025 NBAC TSC Agenda     </vt:lpstr>
      <vt:lpstr>NIEMOpen Leadership Meeting National Press Club &amp; Virtual</vt:lpstr>
      <vt:lpstr>9 October Forensics townhall</vt:lpstr>
      <vt:lpstr>Reveal Summit Webinar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National Information Exchange Model (NIEM)</dc:title>
  <dc:creator>Kish, Jennifer</dc:creator>
  <cp:lastModifiedBy>Sullivan, Stephen M CTR JS J6 (USA)</cp:lastModifiedBy>
  <cp:revision>717</cp:revision>
  <cp:lastPrinted>2023-07-25T13:18:13Z</cp:lastPrinted>
  <dcterms:created xsi:type="dcterms:W3CDTF">2021-02-21T03:42:26Z</dcterms:created>
  <dcterms:modified xsi:type="dcterms:W3CDTF">2025-09-05T14:49:54Z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0x0101008E3FE027E793D141A4D0D4B43133F0A9</vt:lpwstr>
  </property>
</Properties>
</file>