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817" r:id="rId5"/>
  </p:sldMasterIdLst>
  <p:notesMasterIdLst>
    <p:notesMasterId r:id="rId7"/>
  </p:notesMasterIdLst>
  <p:sldIdLst>
    <p:sldId id="141170007" r:id="rId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67794" autoAdjust="0"/>
  </p:normalViewPr>
  <p:slideViewPr>
    <p:cSldViewPr snapToGrid="0">
      <p:cViewPr varScale="1">
        <p:scale>
          <a:sx n="62" d="100"/>
          <a:sy n="62" d="100"/>
        </p:scale>
        <p:origin x="109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[USA]" userId="216bf0d3-a36f-4b82-a22a-fc284ac9e5a2" providerId="ADAL" clId="{EBEC7475-2F98-48CC-BA83-73A9C6AA4016}"/>
    <pc:docChg chg="delSld delMainMaster">
      <pc:chgData name="Sullivan, Stephen [USA]" userId="216bf0d3-a36f-4b82-a22a-fc284ac9e5a2" providerId="ADAL" clId="{EBEC7475-2F98-48CC-BA83-73A9C6AA4016}" dt="2024-04-19T11:43:44.436" v="0" actId="47"/>
      <pc:docMkLst>
        <pc:docMk/>
      </pc:docMkLst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4028439799" sldId="141169844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1111808193" sldId="141169923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3334779075" sldId="141170010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3788660726" sldId="141170017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41056856" sldId="141170043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2409636" sldId="141170048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3444565635" sldId="141170049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1290213704" sldId="141170055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834487057" sldId="141170058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2702697203" sldId="141170063"/>
        </pc:sldMkLst>
      </pc:sldChg>
      <pc:sldChg chg="del">
        <pc:chgData name="Sullivan, Stephen [USA]" userId="216bf0d3-a36f-4b82-a22a-fc284ac9e5a2" providerId="ADAL" clId="{EBEC7475-2F98-48CC-BA83-73A9C6AA4016}" dt="2024-04-19T11:43:44.436" v="0" actId="47"/>
        <pc:sldMkLst>
          <pc:docMk/>
          <pc:sldMk cId="1687665619" sldId="141170089"/>
        </pc:sldMkLst>
      </pc:sldChg>
      <pc:sldMasterChg chg="del delSldLayout">
        <pc:chgData name="Sullivan, Stephen [USA]" userId="216bf0d3-a36f-4b82-a22a-fc284ac9e5a2" providerId="ADAL" clId="{EBEC7475-2F98-48CC-BA83-73A9C6AA4016}" dt="2024-04-19T11:43:44.436" v="0" actId="47"/>
        <pc:sldMasterMkLst>
          <pc:docMk/>
          <pc:sldMasterMk cId="3480718756" sldId="2147483675"/>
        </pc:sldMasterMkLst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737068655" sldId="2147483676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3102649988" sldId="2147483677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2489338732" sldId="2147483678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3484413996" sldId="2147483679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1195903403" sldId="2147483680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437038256" sldId="2147483681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1425156136" sldId="2147483682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670867922" sldId="2147483683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2196034181" sldId="2147483684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3216900143" sldId="2147483688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2129656272" sldId="2147483690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692051952" sldId="2147483692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3004689727" sldId="2147483693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3098029598" sldId="2147483694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2022862714" sldId="2147483695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3805101003" sldId="2147483696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3840782718" sldId="2147483697"/>
          </pc:sldLayoutMkLst>
        </pc:sldLayoutChg>
        <pc:sldLayoutChg chg="del">
          <pc:chgData name="Sullivan, Stephen [USA]" userId="216bf0d3-a36f-4b82-a22a-fc284ac9e5a2" providerId="ADAL" clId="{EBEC7475-2F98-48CC-BA83-73A9C6AA4016}" dt="2024-04-19T11:43:44.436" v="0" actId="47"/>
          <pc:sldLayoutMkLst>
            <pc:docMk/>
            <pc:sldMasterMk cId="3480718756" sldId="2147483675"/>
            <pc:sldLayoutMk cId="2397697598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4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9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6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8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7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7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0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7" r:id="rId19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hyperlink" Target="https://www.niem.gov/" TargetMode="External"/><Relationship Id="rId26" Type="http://schemas.openxmlformats.org/officeDocument/2006/relationships/hyperlink" Target="https://lists.oasis-open-projects.org/g/niemopen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github.com/niemopen/ntac-admin" TargetMode="External"/><Relationship Id="rId34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mailto:https://sourceforge.net/projects/niem-mep-builder/" TargetMode="External"/><Relationship Id="rId25" Type="http://schemas.openxmlformats.org/officeDocument/2006/relationships/hyperlink" Target="https://niemopen.slack.com/" TargetMode="External"/><Relationship Id="rId33" Type="http://schemas.openxmlformats.org/officeDocument/2006/relationships/hyperlink" Target="https://www.niem.gov/about-niem/message-exchange-package-mep-registry-repository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wmaafip.js.mil/Account/Login?ReturnUrl=%2F" TargetMode="External"/><Relationship Id="rId29" Type="http://schemas.openxmlformats.org/officeDocument/2006/relationships/hyperlink" Target="https://lists.oasis-open-projects.org/g/niemopen-nbactsc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11" Type="http://schemas.openxmlformats.org/officeDocument/2006/relationships/image" Target="../media/image5.png"/><Relationship Id="rId24" Type="http://schemas.openxmlformats.org/officeDocument/2006/relationships/hyperlink" Target="https://github.com/niemopen/nmo-training" TargetMode="External"/><Relationship Id="rId32" Type="http://schemas.openxmlformats.org/officeDocument/2006/relationships/hyperlink" Target="mailto:beth.l.smalley.civ@mail.mil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7.png"/><Relationship Id="rId23" Type="http://schemas.openxmlformats.org/officeDocument/2006/relationships/hyperlink" Target="https://github.com/niemopen/nmo-admin" TargetMode="External"/><Relationship Id="rId28" Type="http://schemas.openxmlformats.org/officeDocument/2006/relationships/hyperlink" Target="https://lists.oasis-open-projects.org/g/niemopen-ntactsc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niemopen.org/" TargetMode="External"/><Relationship Id="rId31" Type="http://schemas.openxmlformats.org/officeDocument/2006/relationships/hyperlink" Target="mailto:akatherine.b.escobar.civ@mail.mi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bac-admin" TargetMode="External"/><Relationship Id="rId27" Type="http://schemas.openxmlformats.org/officeDocument/2006/relationships/hyperlink" Target="https://lists.oasis-open-projects.org/g/niemopen-pgb" TargetMode="External"/><Relationship Id="rId30" Type="http://schemas.openxmlformats.org/officeDocument/2006/relationships/hyperlink" Target="https://lists.oasis-open-projects.org/g/niemopen-nmotsc" TargetMode="External"/><Relationship Id="rId8" Type="http://schemas.openxmlformats.org/officeDocument/2006/relationships/hyperlink" Target="https://github.com/niemop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591780" y="930573"/>
            <a:ext cx="204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2"/>
              </a:rPr>
              <a:t>https://twitter.com/NIEMconnects?ref_src=twsrc%5Etfw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hlinkClick r:id="rId17"/>
            <a:extLst>
              <a:ext uri="{FF2B5EF4-FFF2-40B4-BE49-F238E27FC236}">
                <a16:creationId xmlns:a16="http://schemas.microsoft.com/office/drawing/2014/main" id="{609ED845-02CC-457A-96D4-1BC02EE0BD99}"/>
              </a:ext>
            </a:extLst>
          </p:cNvPr>
          <p:cNvSpPr txBox="1"/>
          <p:nvPr/>
        </p:nvSpPr>
        <p:spPr>
          <a:xfrm>
            <a:off x="8670298" y="5034202"/>
            <a:ext cx="31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Message Exchange Package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5B89-FBEB-4AA6-A375-3C9D2DD8B133}"/>
              </a:ext>
            </a:extLst>
          </p:cNvPr>
          <p:cNvSpPr txBox="1"/>
          <p:nvPr/>
        </p:nvSpPr>
        <p:spPr>
          <a:xfrm>
            <a:off x="8652032" y="451320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Repository-WMAAFIP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1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2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657969" y="3684090"/>
            <a:ext cx="232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Arial"/>
                <a:hlinkClick r:id="rId33"/>
              </a:rPr>
              <a:t>MEP Registry  &amp; Repository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988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3DBC4E-DD94-448E-80FB-F46647EDD91A}">
  <ds:schemaRefs>
    <ds:schemaRef ds:uri="http://schemas.openxmlformats.org/package/2006/metadata/core-properties"/>
    <ds:schemaRef ds:uri="5774b216-7350-4865-8b28-a80b4a7f0bbf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668b5da2-bb96-4ca8-adfe-f026adba9ac0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13311</TotalTime>
  <Words>241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Helvetica LT Std</vt:lpstr>
      <vt:lpstr>Open Sans</vt:lpstr>
      <vt:lpstr>Times New Roman</vt:lpstr>
      <vt:lpstr>Tw Cen MT</vt:lpstr>
      <vt:lpstr>Wingdings</vt:lpstr>
      <vt:lpstr>2_Office Theme</vt:lpstr>
      <vt:lpstr>3_NIEM_white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[USA]</cp:lastModifiedBy>
  <cp:revision>698</cp:revision>
  <cp:lastPrinted>2023-07-25T13:18:13Z</cp:lastPrinted>
  <dcterms:created xsi:type="dcterms:W3CDTF">2021-02-21T03:42:26Z</dcterms:created>
  <dcterms:modified xsi:type="dcterms:W3CDTF">2024-04-19T11:43:55Z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