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0"/>
  </p:notesMasterIdLst>
  <p:sldIdLst>
    <p:sldId id="141170048" r:id="rId7"/>
    <p:sldId id="141170138" r:id="rId8"/>
    <p:sldId id="141170245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2E034-34DA-4DF6-AA78-972A5D61EEB1}" v="1" dt="2025-10-20T15:46:12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58" d="100"/>
          <a:sy n="58" d="100"/>
        </p:scale>
        <p:origin x="111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  <pc:docChgLst>
    <pc:chgData name="Sullivan, Stephen M CTR JS J6 (USA)" userId="09533073-ba80-4ec6-aa29-c3f724b8aa56" providerId="ADAL" clId="{94E4FC29-4DEE-40CD-BC1A-F4D4AF426FC3}"/>
    <pc:docChg chg="custSel addSld modSld sldOrd">
      <pc:chgData name="Sullivan, Stephen M CTR JS J6 (USA)" userId="09533073-ba80-4ec6-aa29-c3f724b8aa56" providerId="ADAL" clId="{94E4FC29-4DEE-40CD-BC1A-F4D4AF426FC3}" dt="2025-09-05T14:49:44.397" v="734" actId="20577"/>
      <pc:docMkLst>
        <pc:docMk/>
      </pc:docMkLst>
      <pc:sldChg chg="modSp mod">
        <pc:chgData name="Sullivan, Stephen M CTR JS J6 (USA)" userId="09533073-ba80-4ec6-aa29-c3f724b8aa56" providerId="ADAL" clId="{94E4FC29-4DEE-40CD-BC1A-F4D4AF426FC3}" dt="2025-09-05T14:37:05.598" v="705" actId="1076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94E4FC29-4DEE-40CD-BC1A-F4D4AF426FC3}" dt="2025-09-05T12:33:50.204" v="16" actId="20577"/>
          <ac:spMkLst>
            <pc:docMk/>
            <pc:sldMk cId="2409636" sldId="141170048"/>
            <ac:spMk id="2" creationId="{E18A4157-FEAC-A82E-2CDA-9BCD54EC8C83}"/>
          </ac:spMkLst>
        </pc:spChg>
        <pc:spChg chg="mod">
          <ac:chgData name="Sullivan, Stephen M CTR JS J6 (USA)" userId="09533073-ba80-4ec6-aa29-c3f724b8aa56" providerId="ADAL" clId="{94E4FC29-4DEE-40CD-BC1A-F4D4AF426FC3}" dt="2025-09-05T14:37:05.598" v="705" actId="1076"/>
          <ac:spMkLst>
            <pc:docMk/>
            <pc:sldMk cId="2409636" sldId="141170048"/>
            <ac:spMk id="3" creationId="{3209249C-0E87-87BC-8359-22FF7AA93BDB}"/>
          </ac:spMkLst>
        </pc:spChg>
      </pc:sldChg>
      <pc:sldChg chg="modSp mod">
        <pc:chgData name="Sullivan, Stephen M CTR JS J6 (USA)" userId="09533073-ba80-4ec6-aa29-c3f724b8aa56" providerId="ADAL" clId="{94E4FC29-4DEE-40CD-BC1A-F4D4AF426FC3}" dt="2025-09-05T14:49:29.664" v="729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4E4FC29-4DEE-40CD-BC1A-F4D4AF426FC3}" dt="2025-09-05T14:49:29.664" v="729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94E4FC29-4DEE-40CD-BC1A-F4D4AF426FC3}" dt="2025-09-05T14:49:12.550" v="709" actId="14100"/>
          <ac:spMkLst>
            <pc:docMk/>
            <pc:sldMk cId="3711636795" sldId="141170138"/>
            <ac:spMk id="7" creationId="{0C158003-ACA5-8FA5-BC1F-876523DF6070}"/>
          </ac:spMkLst>
        </pc:spChg>
      </pc:sldChg>
      <pc:sldChg chg="modSp new mod ord">
        <pc:chgData name="Sullivan, Stephen M CTR JS J6 (USA)" userId="09533073-ba80-4ec6-aa29-c3f724b8aa56" providerId="ADAL" clId="{94E4FC29-4DEE-40CD-BC1A-F4D4AF426FC3}" dt="2025-09-05T14:49:44.397" v="734" actId="20577"/>
        <pc:sldMkLst>
          <pc:docMk/>
          <pc:sldMk cId="2051037259" sldId="141170246"/>
        </pc:sldMkLst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6:35:17.456" v="2" actId="1076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  <pc:sldChg chg="modSp mod">
        <pc:chgData name="Sullivan, Stephen M CTR JS J6 (USA)" userId="09533073-ba80-4ec6-aa29-c3f724b8aa56" providerId="ADAL" clId="{920C5EBF-6B6C-4434-A6C8-6C70AEE65699}" dt="2025-08-20T16:35:17.456" v="2" actId="1076"/>
        <pc:sldMkLst>
          <pc:docMk/>
          <pc:sldMk cId="1262787905" sldId="141170245"/>
        </pc:sldMkLst>
        <pc:spChg chg="mod">
          <ac:chgData name="Sullivan, Stephen M CTR JS J6 (USA)" userId="09533073-ba80-4ec6-aa29-c3f724b8aa56" providerId="ADAL" clId="{920C5EBF-6B6C-4434-A6C8-6C70AEE65699}" dt="2025-08-20T16:35:17.456" v="2" actId="1076"/>
          <ac:spMkLst>
            <pc:docMk/>
            <pc:sldMk cId="1262787905" sldId="141170245"/>
            <ac:spMk id="3" creationId="{13528886-5A7B-C643-B9E4-D77A8143EDA9}"/>
          </ac:spMkLst>
        </pc:spChg>
      </pc:sldChg>
    </pc:docChg>
  </pc:docChgLst>
  <pc:docChgLst>
    <pc:chgData name="Sullivan, Stephen M CTR JS J6 (USA)" userId="09533073-ba80-4ec6-aa29-c3f724b8aa56" providerId="ADAL" clId="{5D5C8540-5ABB-4348-9E93-2FA16EFC4C37}"/>
    <pc:docChg chg="delSld modSld">
      <pc:chgData name="Sullivan, Stephen M CTR JS J6 (USA)" userId="09533073-ba80-4ec6-aa29-c3f724b8aa56" providerId="ADAL" clId="{5D5C8540-5ABB-4348-9E93-2FA16EFC4C37}" dt="2025-09-29T16:17:07.686" v="48" actId="20577"/>
      <pc:docMkLst>
        <pc:docMk/>
      </pc:docMkLst>
      <pc:sldChg chg="del">
        <pc:chgData name="Sullivan, Stephen M CTR JS J6 (USA)" userId="09533073-ba80-4ec6-aa29-c3f724b8aa56" providerId="ADAL" clId="{5D5C8540-5ABB-4348-9E93-2FA16EFC4C37}" dt="2025-09-29T16:15:47.282" v="20" actId="47"/>
        <pc:sldMkLst>
          <pc:docMk/>
          <pc:sldMk cId="1572565943" sldId="311"/>
        </pc:sldMkLst>
      </pc:sldChg>
      <pc:sldChg chg="modSp mod">
        <pc:chgData name="Sullivan, Stephen M CTR JS J6 (USA)" userId="09533073-ba80-4ec6-aa29-c3f724b8aa56" providerId="ADAL" clId="{5D5C8540-5ABB-4348-9E93-2FA16EFC4C37}" dt="2025-09-29T16:15:39.251" v="19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5D5C8540-5ABB-4348-9E93-2FA16EFC4C37}" dt="2025-09-29T16:15:39.251" v="19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modSp mod">
        <pc:chgData name="Sullivan, Stephen M CTR JS J6 (USA)" userId="09533073-ba80-4ec6-aa29-c3f724b8aa56" providerId="ADAL" clId="{5D5C8540-5ABB-4348-9E93-2FA16EFC4C37}" dt="2025-09-29T16:17:07.686" v="48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5D5C8540-5ABB-4348-9E93-2FA16EFC4C37}" dt="2025-09-29T16:17:07.686" v="48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5D5C8540-5ABB-4348-9E93-2FA16EFC4C37}" dt="2025-09-29T16:16:41.498" v="25" actId="12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5D5C8540-5ABB-4348-9E93-2FA16EFC4C37}" dt="2025-09-29T16:15:50.857" v="21" actId="47"/>
        <pc:sldMkLst>
          <pc:docMk/>
          <pc:sldMk cId="2051037259" sldId="141170246"/>
        </pc:sldMkLst>
      </pc:sldChg>
    </pc:docChg>
  </pc:docChgLst>
  <pc:docChgLst>
    <pc:chgData name="Sullivan, Stephen M CTR JS J6 (USA)" userId="09533073-ba80-4ec6-aa29-c3f724b8aa56" providerId="ADAL" clId="{ADB2E034-34DA-4DF6-AA78-972A5D61EEB1}"/>
    <pc:docChg chg="custSel modSld">
      <pc:chgData name="Sullivan, Stephen M CTR JS J6 (USA)" userId="09533073-ba80-4ec6-aa29-c3f724b8aa56" providerId="ADAL" clId="{ADB2E034-34DA-4DF6-AA78-972A5D61EEB1}" dt="2025-10-20T15:47:59.602" v="181" actId="20577"/>
      <pc:docMkLst>
        <pc:docMk/>
      </pc:docMkLst>
      <pc:sldChg chg="modSp mod">
        <pc:chgData name="Sullivan, Stephen M CTR JS J6 (USA)" userId="09533073-ba80-4ec6-aa29-c3f724b8aa56" providerId="ADAL" clId="{ADB2E034-34DA-4DF6-AA78-972A5D61EEB1}" dt="2025-10-20T15:47:59.602" v="18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ADB2E034-34DA-4DF6-AA78-972A5D61EEB1}" dt="2025-10-20T15:47:59.602" v="181" actId="20577"/>
          <ac:spMkLst>
            <pc:docMk/>
            <pc:sldMk cId="3711636795" sldId="141170138"/>
            <ac:spMk id="7" creationId="{0C158003-ACA5-8FA5-BC1F-876523DF6070}"/>
          </ac:spMkLst>
        </pc:spChg>
      </pc:sldChg>
    </pc:docChg>
  </pc:docChgLst>
  <pc:docChgLst>
    <pc:chgData name="Sullivan, Stephen M CTR JS J6 (USA)" userId="09533073-ba80-4ec6-aa29-c3f724b8aa56" providerId="ADAL" clId="{522E9F35-C667-458C-91D2-896FEAE1050A}"/>
    <pc:docChg chg="custSel modSld">
      <pc:chgData name="Sullivan, Stephen M CTR JS J6 (USA)" userId="09533073-ba80-4ec6-aa29-c3f724b8aa56" providerId="ADAL" clId="{522E9F35-C667-458C-91D2-896FEAE1050A}" dt="2025-09-23T14:20:21.607" v="14" actId="20577"/>
      <pc:docMkLst>
        <pc:docMk/>
      </pc:docMkLst>
      <pc:sldChg chg="modSp mod">
        <pc:chgData name="Sullivan, Stephen M CTR JS J6 (USA)" userId="09533073-ba80-4ec6-aa29-c3f724b8aa56" providerId="ADAL" clId="{522E9F35-C667-458C-91D2-896FEAE1050A}" dt="2025-09-23T14:20:21.607" v="14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522E9F35-C667-458C-91D2-896FEAE1050A}" dt="2025-09-23T14:20:21.607" v="14" actId="20577"/>
          <ac:spMkLst>
            <pc:docMk/>
            <pc:sldMk cId="3711636795" sldId="141170138"/>
            <ac:spMk id="7" creationId="{0C158003-ACA5-8FA5-BC1F-876523DF60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06web.zoom.us/j/8016452879?pwd=a3hNN0dieVJPR1pZY2QwbHVXbFJTUT09&amp;omn=8953397449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30 October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564189" y="5459361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Wormeli</a:t>
            </a:r>
          </a:p>
          <a:p>
            <a:r>
              <a:rPr lang="en-US" dirty="0"/>
              <a:t>Kamran Atri</a:t>
            </a:r>
          </a:p>
          <a:p>
            <a:r>
              <a:rPr lang="en-US" dirty="0"/>
              <a:t>Thomas Krul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October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793955"/>
            <a:ext cx="11079192" cy="501992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1:00 NBAC Chair (s) Opening Remarks – Mr. Kamran Atri, Thomas Krul &amp; Paul Wormeli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Soliciting volunteers for NBAC secretary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Outreach Plan for Domain Stewards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  <a:tab pos="13716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&amp; Face-to-Face for DC Domains, schedule TBD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October 25 NIEMOpen Leadership Meeting Recap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Forensics Domain Townhall moved to 12 November 25</a:t>
            </a:r>
          </a:p>
          <a:p>
            <a:pPr marL="800100" lvl="2" indent="0">
              <a:buNone/>
            </a:pPr>
            <a:r>
              <a:rPr lang="en-US" sz="1400" b="1" dirty="0"/>
              <a:t>The NEW LINK IS:</a:t>
            </a:r>
            <a:endParaRPr lang="en-US" sz="1400" dirty="0"/>
          </a:p>
          <a:p>
            <a:pPr marL="800100" lvl="2" indent="0">
              <a:buNone/>
            </a:pPr>
            <a:r>
              <a:rPr lang="en-US" sz="1400" dirty="0"/>
              <a:t>OASIS NIEM is inviting you to a scheduled Zoom meeting.</a:t>
            </a:r>
          </a:p>
          <a:p>
            <a:pPr marL="800100" lvl="2" indent="0">
              <a:buNone/>
            </a:pPr>
            <a:r>
              <a:rPr lang="en-US" sz="1400" dirty="0"/>
              <a:t>Join Zoom Meeting</a:t>
            </a:r>
          </a:p>
          <a:p>
            <a:pPr marL="800100" lvl="2" indent="0">
              <a:buNone/>
            </a:pPr>
            <a:r>
              <a:rPr lang="en-US" sz="1400" dirty="0">
                <a:hlinkClick r:id="rId3"/>
              </a:rPr>
              <a:t>https://us06web.zoom.us/j/8016452879?pwd=a3hNN0dieVJPR1pZY2QwbHVXbFJTUT09&amp;omn=89533974493</a:t>
            </a:r>
            <a:endParaRPr lang="en-US" sz="1400" dirty="0"/>
          </a:p>
          <a:p>
            <a:pPr marL="800100" lvl="2" indent="0">
              <a:buNone/>
            </a:pPr>
            <a:r>
              <a:rPr lang="en-US" sz="1400" dirty="0"/>
              <a:t>Meeting ID: 801 645 2879</a:t>
            </a:r>
          </a:p>
          <a:p>
            <a:pPr marL="800100" lvl="2" indent="0">
              <a:buNone/>
            </a:pPr>
            <a:r>
              <a:rPr lang="en-US" sz="1400" dirty="0"/>
              <a:t>Passcode: 676136</a:t>
            </a:r>
          </a:p>
          <a:p>
            <a:pPr lvl="2" indent="-28575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228600" algn="l"/>
                <a:tab pos="457200" algn="l"/>
                <a:tab pos="914400" algn="l"/>
              </a:tabLst>
            </a:pPr>
            <a:endParaRPr lang="en-US" sz="1700" spc="-2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November 25 Reveal Summit 1:15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1700" spc="-2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1:15 NTAC Update – Dr. Scott Renner &amp; Brad Bolliger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Meeting now bi -weekly</a:t>
            </a:r>
          </a:p>
          <a:p>
            <a:pPr>
              <a:spcBef>
                <a:spcPts val="0"/>
              </a:spcBef>
              <a:tabLst>
                <a:tab pos="228600" algn="l"/>
                <a:tab pos="457200" algn="l"/>
                <a:tab pos="914400" algn="l"/>
              </a:tabLst>
            </a:pPr>
            <a:r>
              <a:rPr lang="en-US" sz="1700" spc="-2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1:30 Questions</a:t>
            </a:r>
            <a:r>
              <a:rPr lang="en-US" sz="1700" spc="-2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/Final Remarks   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5BC2E-815F-2FD0-6875-9BE71AD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5A5C53-A202-8826-AB07-18FD220A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441708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14568</TotalTime>
  <Words>337</Words>
  <Application>Microsoft Office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Helvetica LT Std</vt:lpstr>
      <vt:lpstr>inherit</vt:lpstr>
      <vt:lpstr>Open Sans</vt:lpstr>
      <vt:lpstr>Tw Cen MT</vt:lpstr>
      <vt:lpstr>Wingdings</vt:lpstr>
      <vt:lpstr>2_Office Theme</vt:lpstr>
      <vt:lpstr>1_NIEM_white</vt:lpstr>
      <vt:lpstr>TEXT AND ART</vt:lpstr>
      <vt:lpstr>NBAC TSC Slides 30 October 2025 Meeting</vt:lpstr>
      <vt:lpstr>30 October 2025 NBAC TSC Agenda     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2025-10-20T15:48:05Z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