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8"/>
  </p:notesMasterIdLst>
  <p:sldIdLst>
    <p:sldId id="141170135" r:id="rId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79" d="100"/>
          <a:sy n="79" d="100"/>
        </p:scale>
        <p:origin x="95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70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hyperlink" Target="https://niemopen.org/" TargetMode="External"/><Relationship Id="rId26" Type="http://schemas.openxmlformats.org/officeDocument/2006/relationships/hyperlink" Target="https://lists.oasis-open-projects.org/g/niemopen-ntactsc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github.com/niemopen/nmo-admin" TargetMode="External"/><Relationship Id="rId34" Type="http://schemas.openxmlformats.org/officeDocument/2006/relationships/image" Target="../media/image9.png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niem.gov/" TargetMode="External"/><Relationship Id="rId25" Type="http://schemas.openxmlformats.org/officeDocument/2006/relationships/hyperlink" Target="https://lists.oasis-open-projects.org/g/niemopen-pgb" TargetMode="External"/><Relationship Id="rId33" Type="http://schemas.openxmlformats.org/officeDocument/2006/relationships/hyperlink" Target="https://usg01.safelinks.protection.office365.us/?url=https%3A%2F%2Fmep.niemopen.org%2F&amp;data=05%7C02%7Cstephen.m.sullivan14.ctr%40mail.mil%7C38ec93a311834182bf3208dc7b2722f4%7C102d0191eeae4761b1cb1a83e86ef445%7C0%7C0%7C638520655213245796%7CUnknown%7CTWFpbGZsb3d8eyJWIjoiMC4wLjAwMDAiLCJQIjoiV2luMzIiLCJBTiI6Ik1haWwiLCJXVCI6Mn0%3D%7C0%7C%7C%7C&amp;sdata=tLG%2F27iQtuH8kKjNBbwvH101mKNrst3PnBTAN3zquk0%3D&amp;reserved=0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youtube.com/channel/UCg9qV22PXLBjG41hc-EwVrQ" TargetMode="External"/><Relationship Id="rId20" Type="http://schemas.openxmlformats.org/officeDocument/2006/relationships/hyperlink" Target="https://github.com/niemopen/nbac-admin" TargetMode="External"/><Relationship Id="rId29" Type="http://schemas.openxmlformats.org/officeDocument/2006/relationships/hyperlink" Target="mailto:akatherine.b.escobar.civ@mail.mi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11" Type="http://schemas.openxmlformats.org/officeDocument/2006/relationships/image" Target="../media/image6.png"/><Relationship Id="rId24" Type="http://schemas.openxmlformats.org/officeDocument/2006/relationships/hyperlink" Target="https://lists.oasis-open-projects.org/g/niemopen" TargetMode="External"/><Relationship Id="rId32" Type="http://schemas.openxmlformats.org/officeDocument/2006/relationships/hyperlink" Target="https://www.niem.gov/about-niem/message-exchange-package-mep-registry-repository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image" Target="../media/image8.png"/><Relationship Id="rId23" Type="http://schemas.openxmlformats.org/officeDocument/2006/relationships/hyperlink" Target="https://niemopen.slack.com/" TargetMode="External"/><Relationship Id="rId28" Type="http://schemas.openxmlformats.org/officeDocument/2006/relationships/hyperlink" Target="https://lists.oasis-open-projects.org/g/niemopen-nmotsc" TargetMode="External"/><Relationship Id="rId36" Type="http://schemas.openxmlformats.org/officeDocument/2006/relationships/hyperlink" Target="https://usg01.safelinks.protection.office365.us/?url=https%3A%2F%2Fgithub.com%2Fniemopen%2Fniem-naming-design-rules%2Ftree%2Fdev&amp;data=05%7C02%7Cstephen.m.sullivan14.ctr%40mail.mil%7C6fb30e0cf215426a96c608dc75a0922d%7C102d0191eeae4761b1cb1a83e86ef445%7C0%7C0%7C638514579745319734%7CUnknown%7CTWFpbGZsb3d8eyJWIjoiMC4wLjAwMDAiLCJQIjoiV2luMzIiLCJBTiI6Ik1haWwiLCJXVCI6Mn0%3D%7C0%7C%7C%7C&amp;sdata=7kFM6sZurgzt907jQimDLz0c%2FuZ8LL%2F%2FIHuiEXvrCIM%3D&amp;reserved=0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https://github.com/niemopen/ntac-admin" TargetMode="External"/><Relationship Id="rId31" Type="http://schemas.openxmlformats.org/officeDocument/2006/relationships/hyperlink" Target="mailto:stephen.m.sullivan14.ctr@mail.mi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hyperlink" Target="https://www.linkedin.com/groups/1903175/profile" TargetMode="External"/><Relationship Id="rId22" Type="http://schemas.openxmlformats.org/officeDocument/2006/relationships/hyperlink" Target="https://github.com/niemopen/nmo-training" TargetMode="External"/><Relationship Id="rId27" Type="http://schemas.openxmlformats.org/officeDocument/2006/relationships/hyperlink" Target="https://lists.oasis-open-projects.org/g/niemopen-nbactsc" TargetMode="External"/><Relationship Id="rId30" Type="http://schemas.openxmlformats.org/officeDocument/2006/relationships/hyperlink" Target="mailto:beth.l.smalley.civ@mail.mil" TargetMode="External"/><Relationship Id="rId35" Type="http://schemas.openxmlformats.org/officeDocument/2006/relationships/hyperlink" Target="https://usg01.safelinks.protection.office365.us/?url=https%3A%2F%2Fgithub.com%2Fniemopen%2Fcmftool&amp;data=05%7C02%7Cstephen.m.sullivan14.ctr%40mail.mil%7C6fb30e0cf215426a96c608dc75a0922d%7C102d0191eeae4761b1cb1a83e86ef445%7C0%7C0%7C638514579745303813%7CUnknown%7CTWFpbGZsb3d8eyJWIjoiMC4wLjAwMDAiLCJQIjoiV2luMzIiLCJBTiI6Ik1haWwiLCJXVCI6Mn0%3D%7C0%7C%7C%7C&amp;sdata=v1VAxRfGTUg2atFRs5XEPSlwO3W2o4SJSyaybU7RBBk%3D&amp;reserved=0" TargetMode="External"/><Relationship Id="rId8" Type="http://schemas.openxmlformats.org/officeDocument/2006/relationships/hyperlink" Target="https://github.com/niemop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631055" y="903272"/>
            <a:ext cx="204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https://twitter.com/NIEMconnects?ref_src=twsrc%5Etfw</a:t>
            </a:r>
            <a:endParaRPr lang="en-US" sz="1600" dirty="0">
              <a:solidFill>
                <a:srgbClr val="1F497D">
                  <a:lumMod val="60000"/>
                  <a:lumOff val="40000"/>
                </a:srgbClr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4"/>
              </a:rPr>
              <a:t>https://www.linkedin.com/groups/1903175/profile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6"/>
              </a:rPr>
              <a:t>https://www.youtube.com/channel/UCg9qV22PXLBjG41hc-EwVrQ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051575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00707" y="1131029"/>
            <a:ext cx="4996432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9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0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8B8B8B">
                    <a:lumMod val="50000"/>
                  </a:srgbClr>
                </a:solidFill>
                <a:latin typeface="Arial"/>
              </a:rPr>
              <a:t>Stephen Sullivan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, 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  <a:hlinkClick r:id="rId31"/>
              </a:rPr>
              <a:t>stephen.m.sullivan14.ctr@mail.mil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 , 757-203-8619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B8B8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9BE3D-CA0F-3CB2-7F31-F6138BC07957}"/>
              </a:ext>
            </a:extLst>
          </p:cNvPr>
          <p:cNvSpPr txBox="1"/>
          <p:nvPr/>
        </p:nvSpPr>
        <p:spPr>
          <a:xfrm flipH="1">
            <a:off x="8586208" y="3750311"/>
            <a:ext cx="305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MEP Registry  &amp; Repository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</a:rPr>
              <a:t>MEP Tool:</a:t>
            </a:r>
            <a:r>
              <a:rPr lang="en-US" dirty="0">
                <a:latin typeface="Arial"/>
              </a:rPr>
              <a:t> </a:t>
            </a:r>
            <a:r>
              <a:rPr lang="en-US" b="0" i="0" dirty="0">
                <a:effectLst/>
                <a:latin typeface="Aptos" panose="020B0604020202020204" pitchFamily="34" charset="0"/>
                <a:hlinkClick r:id="rId33"/>
              </a:rPr>
              <a:t>https://mep.niemopen.org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604020202020204" pitchFamily="34" charset="0"/>
              </a:rPr>
              <a:t> 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A08E4-C605-4CA3-BEB2-57F0635F0E8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56402" y="936477"/>
            <a:ext cx="756302" cy="709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D54F85-BF56-3F50-343D-9A1F4A68FEBA}"/>
              </a:ext>
            </a:extLst>
          </p:cNvPr>
          <p:cNvSpPr txBox="1"/>
          <p:nvPr/>
        </p:nvSpPr>
        <p:spPr>
          <a:xfrm>
            <a:off x="8519426" y="4932095"/>
            <a:ext cx="34398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 err="1">
                <a:solidFill>
                  <a:srgbClr val="242424"/>
                </a:solidFill>
                <a:effectLst/>
                <a:latin typeface="inherit"/>
              </a:rPr>
              <a:t>CMFTool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:  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  <a:hlinkClick r:id="rId35"/>
              </a:rPr>
              <a:t>https://github.com/niemopen/cmftool</a:t>
            </a:r>
            <a:endParaRPr lang="en-US" sz="2000" b="0" i="0" dirty="0">
              <a:solidFill>
                <a:srgbClr val="242424"/>
              </a:solidFill>
              <a:effectLst/>
              <a:latin typeface="Aptos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NDR draft: “ndr6-outline.md” at 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  <a:hlinkClick r:id="rId36"/>
              </a:rPr>
              <a:t>https://github.com/niemopen/niem-naming-design-rules/tree/dev</a:t>
            </a:r>
            <a:endParaRPr lang="en-US" sz="2000" b="0" i="0" dirty="0">
              <a:solidFill>
                <a:srgbClr val="242424"/>
              </a:solidFill>
              <a:effectLst/>
              <a:latin typeface="Apto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144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13723</TotalTime>
  <Words>293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Aptos</vt:lpstr>
      <vt:lpstr>Arial</vt:lpstr>
      <vt:lpstr>Calibri</vt:lpstr>
      <vt:lpstr>Helvetica LT Std</vt:lpstr>
      <vt:lpstr>inherit</vt:lpstr>
      <vt:lpstr>Open Sans</vt:lpstr>
      <vt:lpstr>Tw Cen MT</vt:lpstr>
      <vt:lpstr>Wingdings</vt:lpstr>
      <vt:lpstr>2_Office Theme</vt:lpstr>
      <vt:lpstr>1_NIEM_white</vt:lpstr>
      <vt:lpstr>TEXT AND ART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712</cp:revision>
  <cp:lastPrinted>2023-07-25T13:18:13Z</cp:lastPrinted>
  <dcterms:created xsi:type="dcterms:W3CDTF">2021-02-21T03:42:26Z</dcterms:created>
  <dcterms:modified xsi:type="dcterms:W3CDTF">2024-05-23T14:24:02Z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