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8"/>
  </p:notesMasterIdLst>
  <p:sldIdLst>
    <p:sldId id="141170245" r:id="rId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C2AEE-087C-4595-81FB-69D56C1432D8}" v="8" dt="2025-08-19T16:39:47.931"/>
    <p1510:client id="{920C5EBF-6B6C-4434-A6C8-6C70AEE65699}" v="1" dt="2025-08-20T11:37:1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106" d="100"/>
          <a:sy n="106" d="100"/>
        </p:scale>
        <p:origin x="102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A1D5C7F-FFB9-43AE-A112-F3C8F2770693}"/>
    <pc:docChg chg="modSld">
      <pc:chgData name="Sullivan, Stephen M CTR JS J6 (USA)" userId="09533073-ba80-4ec6-aa29-c3f724b8aa56" providerId="ADAL" clId="{2A1D5C7F-FFB9-43AE-A112-F3C8F2770693}" dt="2025-05-29T16:36:37.538" v="10" actId="20577"/>
      <pc:docMkLst>
        <pc:docMk/>
      </pc:docMkLst>
      <pc:sldChg chg="modSp mod">
        <pc:chgData name="Sullivan, Stephen M CTR JS J6 (USA)" userId="09533073-ba80-4ec6-aa29-c3f724b8aa56" providerId="ADAL" clId="{2A1D5C7F-FFB9-43AE-A112-F3C8F2770693}" dt="2025-05-29T16:36:37.538" v="10" actId="20577"/>
        <pc:sldMkLst>
          <pc:docMk/>
          <pc:sldMk cId="1572565943" sldId="311"/>
        </pc:sldMkLst>
        <pc:spChg chg="mod">
          <ac:chgData name="Sullivan, Stephen M CTR JS J6 (USA)" userId="09533073-ba80-4ec6-aa29-c3f724b8aa56" providerId="ADAL" clId="{2A1D5C7F-FFB9-43AE-A112-F3C8F2770693}" dt="2025-05-29T16:36:37.538" v="10" actId="20577"/>
          <ac:spMkLst>
            <pc:docMk/>
            <pc:sldMk cId="1572565943" sldId="311"/>
            <ac:spMk id="3" creationId="{91312C9E-DC6A-EED1-D120-CD585ED6FBA1}"/>
          </ac:spMkLst>
        </pc:spChg>
      </pc:sldChg>
    </pc:docChg>
  </pc:docChgLst>
  <pc:docChgLst>
    <pc:chgData name="Sullivan, Stephen M CTR JS J6 (USA)" userId="09533073-ba80-4ec6-aa29-c3f724b8aa56" providerId="ADAL" clId="{920C5EBF-6B6C-4434-A6C8-6C70AEE65699}"/>
    <pc:docChg chg="delSld modSld">
      <pc:chgData name="Sullivan, Stephen M CTR JS J6 (USA)" userId="09533073-ba80-4ec6-aa29-c3f724b8aa56" providerId="ADAL" clId="{920C5EBF-6B6C-4434-A6C8-6C70AEE65699}" dt="2025-08-20T11:37:54.812" v="1" actId="20577"/>
      <pc:docMkLst>
        <pc:docMk/>
      </pc:docMkLst>
      <pc:sldChg chg="modSp mod">
        <pc:chgData name="Sullivan, Stephen M CTR JS J6 (USA)" userId="09533073-ba80-4ec6-aa29-c3f724b8aa56" providerId="ADAL" clId="{920C5EBF-6B6C-4434-A6C8-6C70AEE65699}" dt="2025-08-20T11:37:54.812" v="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20C5EBF-6B6C-4434-A6C8-6C70AEE65699}" dt="2025-08-20T11:37:54.812" v="1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920C5EBF-6B6C-4434-A6C8-6C70AEE65699}" dt="2025-08-20T11:37:21.338" v="0" actId="47"/>
        <pc:sldMkLst>
          <pc:docMk/>
          <pc:sldMk cId="2632548611" sldId="141170244"/>
        </pc:sldMkLst>
      </pc:sldChg>
    </pc:docChg>
  </pc:docChgLst>
  <pc:docChgLst>
    <pc:chgData name="Sullivan, Stephen M CTR JS J6 (USA)" userId="09533073-ba80-4ec6-aa29-c3f724b8aa56" providerId="ADAL" clId="{262E5C55-8690-453B-85F0-E1243850DFA5}"/>
    <pc:docChg chg="delSld">
      <pc:chgData name="Sullivan, Stephen M CTR JS J6 (USA)" userId="09533073-ba80-4ec6-aa29-c3f724b8aa56" providerId="ADAL" clId="{262E5C55-8690-453B-85F0-E1243850DFA5}" dt="2025-08-20T11:45:03.964" v="0" actId="47"/>
      <pc:docMkLst>
        <pc:docMk/>
      </pc:docMkLst>
      <pc:sldChg chg="del">
        <pc:chgData name="Sullivan, Stephen M CTR JS J6 (USA)" userId="09533073-ba80-4ec6-aa29-c3f724b8aa56" providerId="ADAL" clId="{262E5C55-8690-453B-85F0-E1243850DFA5}" dt="2025-08-20T11:45:03.964" v="0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262E5C55-8690-453B-85F0-E1243850DFA5}" dt="2025-08-20T11:45:03.964" v="0" actId="47"/>
        <pc:sldMkLst>
          <pc:docMk/>
          <pc:sldMk cId="2409636" sldId="141170048"/>
        </pc:sldMkLst>
      </pc:sldChg>
      <pc:sldChg chg="del">
        <pc:chgData name="Sullivan, Stephen M CTR JS J6 (USA)" userId="09533073-ba80-4ec6-aa29-c3f724b8aa56" providerId="ADAL" clId="{262E5C55-8690-453B-85F0-E1243850DFA5}" dt="2025-08-20T11:45:03.964" v="0" actId="47"/>
        <pc:sldMkLst>
          <pc:docMk/>
          <pc:sldMk cId="3711636795" sldId="141170138"/>
        </pc:sldMkLst>
      </pc:sldChg>
    </pc:docChg>
  </pc:docChgLst>
  <pc:docChgLst>
    <pc:chgData name="Sullivan, Stephen M CTR JS J6 (USA)" userId="09533073-ba80-4ec6-aa29-c3f724b8aa56" providerId="ADAL" clId="{622C2AEE-087C-4595-81FB-69D56C1432D8}"/>
    <pc:docChg chg="custSel delSld modSld delMainMaster">
      <pc:chgData name="Sullivan, Stephen M CTR JS J6 (USA)" userId="09533073-ba80-4ec6-aa29-c3f724b8aa56" providerId="ADAL" clId="{622C2AEE-087C-4595-81FB-69D56C1432D8}" dt="2025-08-19T16:37:50.971" v="482" actId="20577"/>
      <pc:docMkLst>
        <pc:docMk/>
      </pc:docMkLst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68032223" sldId="141169884"/>
        </pc:sldMkLst>
      </pc:sldChg>
      <pc:sldChg chg="modSp mod">
        <pc:chgData name="Sullivan, Stephen M CTR JS J6 (USA)" userId="09533073-ba80-4ec6-aa29-c3f724b8aa56" providerId="ADAL" clId="{622C2AEE-087C-4595-81FB-69D56C1432D8}" dt="2025-08-19T16:25:30.297" v="14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622C2AEE-087C-4595-81FB-69D56C1432D8}" dt="2025-08-19T16:25:30.297" v="14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589382123" sldId="141170137"/>
        </pc:sldMkLst>
      </pc:sldChg>
      <pc:sldChg chg="addSp delSp modSp mod">
        <pc:chgData name="Sullivan, Stephen M CTR JS J6 (USA)" userId="09533073-ba80-4ec6-aa29-c3f724b8aa56" providerId="ADAL" clId="{622C2AEE-087C-4595-81FB-69D56C1432D8}" dt="2025-08-19T16:37:50.971" v="48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622C2AEE-087C-4595-81FB-69D56C1432D8}" dt="2025-08-19T16:27:43.223" v="76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622C2AEE-087C-4595-81FB-69D56C1432D8}" dt="2025-08-19T16:31:48.458" v="309" actId="20577"/>
          <ac:spMkLst>
            <pc:docMk/>
            <pc:sldMk cId="3711636795" sldId="141170138"/>
            <ac:spMk id="3" creationId="{3B85BC2E-815F-2FD0-6875-9BE71ADDA5ED}"/>
          </ac:spMkLst>
        </pc:spChg>
        <pc:spChg chg="add">
          <ac:chgData name="Sullivan, Stephen M CTR JS J6 (USA)" userId="09533073-ba80-4ec6-aa29-c3f724b8aa56" providerId="ADAL" clId="{622C2AEE-087C-4595-81FB-69D56C1432D8}" dt="2025-08-19T16:31:15.050" v="301"/>
          <ac:spMkLst>
            <pc:docMk/>
            <pc:sldMk cId="3711636795" sldId="141170138"/>
            <ac:spMk id="5" creationId="{DE5A5C53-A202-8826-AB07-18FD220A885C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1:58.371" v="311" actId="478"/>
          <ac:spMkLst>
            <pc:docMk/>
            <pc:sldMk cId="3711636795" sldId="141170138"/>
            <ac:spMk id="6" creationId="{28984653-9218-5C85-2935-F81252CAFEF3}"/>
          </ac:spMkLst>
        </pc:spChg>
        <pc:spChg chg="mod">
          <ac:chgData name="Sullivan, Stephen M CTR JS J6 (USA)" userId="09533073-ba80-4ec6-aa29-c3f724b8aa56" providerId="ADAL" clId="{622C2AEE-087C-4595-81FB-69D56C1432D8}" dt="2025-08-19T16:37:50.971" v="482" actId="20577"/>
          <ac:spMkLst>
            <pc:docMk/>
            <pc:sldMk cId="3711636795" sldId="141170138"/>
            <ac:spMk id="7" creationId="{0C158003-ACA5-8FA5-BC1F-876523DF6070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19.371" v="316" actId="478"/>
          <ac:spMkLst>
            <pc:docMk/>
            <pc:sldMk cId="3711636795" sldId="141170138"/>
            <ac:spMk id="8" creationId="{5C370D3B-A035-3C20-8BB2-347AD706FA07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25.478" v="317" actId="478"/>
          <ac:spMkLst>
            <pc:docMk/>
            <pc:sldMk cId="3711636795" sldId="141170138"/>
            <ac:spMk id="9" creationId="{2D2531D6-A3C4-561D-DAD6-C8F74F7B946E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07.570" v="312" actId="478"/>
          <ac:spMkLst>
            <pc:docMk/>
            <pc:sldMk cId="3711636795" sldId="141170138"/>
            <ac:spMk id="10" creationId="{781A9652-6987-BA1C-24DA-A0FB55879F54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0690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tree/main/2025-reveal-summit" TargetMode="External"/><Relationship Id="rId2" Type="http://schemas.openxmlformats.org/officeDocument/2006/relationships/hyperlink" Target="https://usg01.safelinks.protection.office365.us/?url=https%3A%2F%2Fijis.org%2Fevents%2Fniemopen-reveal-summit-webinar%2F%23!event-register%2F2025%2F11%2F13%2Fniemopen-reveal-summit-webinar&amp;data=05%7C02%7Cstephen.m.sullivan14.ctr%40mail.mil%7C922d73afe2a74a71dfd708ddd38982cf%7C102d0191eeae4761b1cb1a83e86ef445%7C0%7C0%7C638899309770938403%7CUnknown%7CTWFpbGZsb3d8eyJFbXB0eU1hcGkiOnRydWUsIlYiOiIwLjAuMDAwMCIsIlAiOiJXaW4zMiIsIkFOIjoiTWFpbCIsIldUIjoyfQ%3D%3D%7C0%7C%7C%7C&amp;sdata=x7pdFv%2FZXgPS5%2BbpjRR2ohe43pIa0UR38tZVDOZbw0U%3D&amp;reserved=0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D53-BEEB-9F30-A101-6E8D7E7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430887"/>
          </a:xfrm>
        </p:spPr>
        <p:txBody>
          <a:bodyPr/>
          <a:lstStyle/>
          <a:p>
            <a:r>
              <a:rPr lang="en-US" dirty="0"/>
              <a:t>Reveal Summit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8886-5A7B-C643-B9E4-D77A814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685801"/>
            <a:ext cx="5235753" cy="548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IJIS Institute is hosting the virtual  NIEMOpen Reveal Summit on November 13th , 2025 from 9AM to 4PM 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IJIS link for registration: NIEMOpen Reveal Summit Webinar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Supporting document repo: </a:t>
            </a: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 </a:t>
            </a:r>
            <a:r>
              <a:rPr lang="en-US" sz="1800" b="1" i="0" u="none" strike="noStrike" dirty="0">
                <a:solidFill>
                  <a:srgbClr val="2F6FA7"/>
                </a:solidFill>
                <a:effectLst/>
                <a:latin typeface="inherit"/>
                <a:hlinkClick r:id="rId3"/>
              </a:rPr>
              <a:t>https://github.com/niemopen/nbac-admin/tree/main/2025-reveal-summit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</a:t>
            </a:r>
            <a:r>
              <a:rPr lang="en-US" b="1" dirty="0"/>
              <a:t>Teri Takai</a:t>
            </a:r>
            <a:r>
              <a:rPr lang="en-US" dirty="0"/>
              <a:t>, a leader in information technologies and digital government, and </a:t>
            </a:r>
            <a:r>
              <a:rPr lang="en-US" b="1" dirty="0"/>
              <a:t>Mr. Kshemendra Paul</a:t>
            </a:r>
            <a:r>
              <a:rPr lang="en-US" dirty="0"/>
              <a:t>, first director of NIEM,  have graciously agreed to keynote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Summit highlights use cases from the field where developers have adapted NIEM to solve contemporary information exchange problems.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final agenda is still a work in progress, several topic areas stand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20F6-EE7E-28F1-1307-BD41E486DE33}"/>
              </a:ext>
            </a:extLst>
          </p:cNvPr>
          <p:cNvSpPr txBox="1"/>
          <p:nvPr/>
        </p:nvSpPr>
        <p:spPr>
          <a:xfrm>
            <a:off x="6334533" y="648588"/>
            <a:ext cx="5454420" cy="582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 Highlights “Strawman”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Keynotes: Teri Takai &amp; Kshemendra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 speaker: Information Sharing Standards: Dr. Kristen Honey (invited)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NIEM 6.0 &amp; Tooling – Dr. Scott Renner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BOD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Demo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Shaping NIEMOpen for the Future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Voices from the Field – Ms. Maria Cardiellos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NIEMOpen Awards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187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LT Std</vt:lpstr>
      <vt:lpstr>inherit</vt:lpstr>
      <vt:lpstr>Open Sans</vt:lpstr>
      <vt:lpstr>Tw Cen MT</vt:lpstr>
      <vt:lpstr>Wingdings</vt:lpstr>
      <vt:lpstr>2_Office Theme</vt:lpstr>
      <vt:lpstr>1_NIEM_white</vt:lpstr>
      <vt:lpstr>TEXT AND ART</vt:lpstr>
      <vt:lpstr>Reveal Summit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717</cp:revision>
  <cp:lastPrinted>2023-07-25T13:18:13Z</cp:lastPrinted>
  <dcterms:created xsi:type="dcterms:W3CDTF">2021-02-21T03:42:26Z</dcterms:created>
  <dcterms:modified xsi:type="dcterms:W3CDTF">2025-08-20T11:45:13Z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