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702" r:id="rId6"/>
  </p:sldMasterIdLst>
  <p:notesMasterIdLst>
    <p:notesMasterId r:id="rId11"/>
  </p:notesMasterIdLst>
  <p:sldIdLst>
    <p:sldId id="141170048" r:id="rId7"/>
    <p:sldId id="141170138" r:id="rId8"/>
    <p:sldId id="311" r:id="rId9"/>
    <p:sldId id="141170245" r:id="rId10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2813033-10E4-8456-B3FD-586C69E866DE}" name="Beach III, Aubrey [USA]" initials="BIA[" userId="S::565007@bah.com::c123daf4-408e-47a9-8d53-fc8843d7263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2C2AEE-087C-4595-81FB-69D56C1432D8}" v="8" dt="2025-08-19T16:39:47.931"/>
    <p1510:client id="{920C5EBF-6B6C-4434-A6C8-6C70AEE65699}" v="1" dt="2025-08-20T11:37:18.9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34" autoAdjust="0"/>
    <p:restoredTop sz="94959" autoAdjust="0"/>
  </p:normalViewPr>
  <p:slideViewPr>
    <p:cSldViewPr snapToGrid="0">
      <p:cViewPr varScale="1">
        <p:scale>
          <a:sx n="102" d="100"/>
          <a:sy n="102" d="100"/>
        </p:scale>
        <p:origin x="1182" y="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notesViewPr>
    <p:cSldViewPr snapToGrid="0">
      <p:cViewPr>
        <p:scale>
          <a:sx n="100" d="100"/>
          <a:sy n="100" d="100"/>
        </p:scale>
        <p:origin x="1504" y="-2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Stephen M CTR JS J6 (USA)" userId="09533073-ba80-4ec6-aa29-c3f724b8aa56" providerId="ADAL" clId="{2A1D5C7F-FFB9-43AE-A112-F3C8F2770693}"/>
    <pc:docChg chg="modSld">
      <pc:chgData name="Sullivan, Stephen M CTR JS J6 (USA)" userId="09533073-ba80-4ec6-aa29-c3f724b8aa56" providerId="ADAL" clId="{2A1D5C7F-FFB9-43AE-A112-F3C8F2770693}" dt="2025-05-29T16:36:37.538" v="10" actId="20577"/>
      <pc:docMkLst>
        <pc:docMk/>
      </pc:docMkLst>
      <pc:sldChg chg="modSp mod">
        <pc:chgData name="Sullivan, Stephen M CTR JS J6 (USA)" userId="09533073-ba80-4ec6-aa29-c3f724b8aa56" providerId="ADAL" clId="{2A1D5C7F-FFB9-43AE-A112-F3C8F2770693}" dt="2025-05-29T16:36:37.538" v="10" actId="20577"/>
        <pc:sldMkLst>
          <pc:docMk/>
          <pc:sldMk cId="1572565943" sldId="311"/>
        </pc:sldMkLst>
        <pc:spChg chg="mod">
          <ac:chgData name="Sullivan, Stephen M CTR JS J6 (USA)" userId="09533073-ba80-4ec6-aa29-c3f724b8aa56" providerId="ADAL" clId="{2A1D5C7F-FFB9-43AE-A112-F3C8F2770693}" dt="2025-05-29T16:36:37.538" v="10" actId="20577"/>
          <ac:spMkLst>
            <pc:docMk/>
            <pc:sldMk cId="1572565943" sldId="311"/>
            <ac:spMk id="3" creationId="{91312C9E-DC6A-EED1-D120-CD585ED6FBA1}"/>
          </ac:spMkLst>
        </pc:spChg>
      </pc:sldChg>
    </pc:docChg>
  </pc:docChgLst>
  <pc:docChgLst>
    <pc:chgData name="Sullivan, Stephen M CTR JS J6 (USA)" userId="09533073-ba80-4ec6-aa29-c3f724b8aa56" providerId="ADAL" clId="{920C5EBF-6B6C-4434-A6C8-6C70AEE65699}"/>
    <pc:docChg chg="delSld modSld">
      <pc:chgData name="Sullivan, Stephen M CTR JS J6 (USA)" userId="09533073-ba80-4ec6-aa29-c3f724b8aa56" providerId="ADAL" clId="{920C5EBF-6B6C-4434-A6C8-6C70AEE65699}" dt="2025-08-20T11:37:54.812" v="1" actId="20577"/>
      <pc:docMkLst>
        <pc:docMk/>
      </pc:docMkLst>
      <pc:sldChg chg="modSp mod">
        <pc:chgData name="Sullivan, Stephen M CTR JS J6 (USA)" userId="09533073-ba80-4ec6-aa29-c3f724b8aa56" providerId="ADAL" clId="{920C5EBF-6B6C-4434-A6C8-6C70AEE65699}" dt="2025-08-20T11:37:54.812" v="1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920C5EBF-6B6C-4434-A6C8-6C70AEE65699}" dt="2025-08-20T11:37:54.812" v="1" actId="20577"/>
          <ac:spMkLst>
            <pc:docMk/>
            <pc:sldMk cId="3711636795" sldId="141170138"/>
            <ac:spMk id="7" creationId="{0C158003-ACA5-8FA5-BC1F-876523DF6070}"/>
          </ac:spMkLst>
        </pc:spChg>
      </pc:sldChg>
      <pc:sldChg chg="del">
        <pc:chgData name="Sullivan, Stephen M CTR JS J6 (USA)" userId="09533073-ba80-4ec6-aa29-c3f724b8aa56" providerId="ADAL" clId="{920C5EBF-6B6C-4434-A6C8-6C70AEE65699}" dt="2025-08-20T11:37:21.338" v="0" actId="47"/>
        <pc:sldMkLst>
          <pc:docMk/>
          <pc:sldMk cId="2632548611" sldId="141170244"/>
        </pc:sldMkLst>
      </pc:sldChg>
    </pc:docChg>
  </pc:docChgLst>
  <pc:docChgLst>
    <pc:chgData name="Sullivan, Stephen M CTR JS J6 (USA)" userId="09533073-ba80-4ec6-aa29-c3f724b8aa56" providerId="ADAL" clId="{622C2AEE-087C-4595-81FB-69D56C1432D8}"/>
    <pc:docChg chg="custSel delSld modSld delMainMaster">
      <pc:chgData name="Sullivan, Stephen M CTR JS J6 (USA)" userId="09533073-ba80-4ec6-aa29-c3f724b8aa56" providerId="ADAL" clId="{622C2AEE-087C-4595-81FB-69D56C1432D8}" dt="2025-08-19T16:37:50.971" v="482" actId="20577"/>
      <pc:docMkLst>
        <pc:docMk/>
      </pc:docMkLst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656527466" sldId="256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973892891" sldId="25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6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249915916" sldId="27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7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7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8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0" sldId="28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127778806" sldId="29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518612899" sldId="29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572565943" sldId="311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877719608" sldId="39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306434078" sldId="80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557932159" sldId="810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786114517" sldId="944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71877590" sldId="14116987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310572157" sldId="141169880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1968032223" sldId="141169884"/>
        </pc:sldMkLst>
      </pc:sldChg>
      <pc:sldChg chg="modSp mod">
        <pc:chgData name="Sullivan, Stephen M CTR JS J6 (USA)" userId="09533073-ba80-4ec6-aa29-c3f724b8aa56" providerId="ADAL" clId="{622C2AEE-087C-4595-81FB-69D56C1432D8}" dt="2025-08-19T16:25:30.297" v="14" actId="20577"/>
        <pc:sldMkLst>
          <pc:docMk/>
          <pc:sldMk cId="2409636" sldId="141170048"/>
        </pc:sldMkLst>
        <pc:spChg chg="mod">
          <ac:chgData name="Sullivan, Stephen M CTR JS J6 (USA)" userId="09533073-ba80-4ec6-aa29-c3f724b8aa56" providerId="ADAL" clId="{622C2AEE-087C-4595-81FB-69D56C1432D8}" dt="2025-08-19T16:25:30.297" v="14" actId="20577"/>
          <ac:spMkLst>
            <pc:docMk/>
            <pc:sldMk cId="2409636" sldId="141170048"/>
            <ac:spMk id="2" creationId="{E18A4157-FEAC-A82E-2CDA-9BCD54EC8C83}"/>
          </ac:spMkLst>
        </pc:spChg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554906430" sldId="141170056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4288500231" sldId="14117006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734486328" sldId="14117006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381550105" sldId="141170069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589382123" sldId="141170137"/>
        </pc:sldMkLst>
      </pc:sldChg>
      <pc:sldChg chg="addSp delSp modSp mod">
        <pc:chgData name="Sullivan, Stephen M CTR JS J6 (USA)" userId="09533073-ba80-4ec6-aa29-c3f724b8aa56" providerId="ADAL" clId="{622C2AEE-087C-4595-81FB-69D56C1432D8}" dt="2025-08-19T16:37:50.971" v="482" actId="20577"/>
        <pc:sldMkLst>
          <pc:docMk/>
          <pc:sldMk cId="3711636795" sldId="141170138"/>
        </pc:sldMkLst>
        <pc:spChg chg="mod">
          <ac:chgData name="Sullivan, Stephen M CTR JS J6 (USA)" userId="09533073-ba80-4ec6-aa29-c3f724b8aa56" providerId="ADAL" clId="{622C2AEE-087C-4595-81FB-69D56C1432D8}" dt="2025-08-19T16:27:43.223" v="76" actId="20577"/>
          <ac:spMkLst>
            <pc:docMk/>
            <pc:sldMk cId="3711636795" sldId="141170138"/>
            <ac:spMk id="2" creationId="{171C39A6-9B41-66F4-F1D2-E45C0F93BF0B}"/>
          </ac:spMkLst>
        </pc:spChg>
        <pc:spChg chg="add mod">
          <ac:chgData name="Sullivan, Stephen M CTR JS J6 (USA)" userId="09533073-ba80-4ec6-aa29-c3f724b8aa56" providerId="ADAL" clId="{622C2AEE-087C-4595-81FB-69D56C1432D8}" dt="2025-08-19T16:31:48.458" v="309" actId="20577"/>
          <ac:spMkLst>
            <pc:docMk/>
            <pc:sldMk cId="3711636795" sldId="141170138"/>
            <ac:spMk id="3" creationId="{3B85BC2E-815F-2FD0-6875-9BE71ADDA5ED}"/>
          </ac:spMkLst>
        </pc:spChg>
        <pc:spChg chg="add">
          <ac:chgData name="Sullivan, Stephen M CTR JS J6 (USA)" userId="09533073-ba80-4ec6-aa29-c3f724b8aa56" providerId="ADAL" clId="{622C2AEE-087C-4595-81FB-69D56C1432D8}" dt="2025-08-19T16:31:15.050" v="301"/>
          <ac:spMkLst>
            <pc:docMk/>
            <pc:sldMk cId="3711636795" sldId="141170138"/>
            <ac:spMk id="5" creationId="{DE5A5C53-A202-8826-AB07-18FD220A885C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1:58.371" v="311" actId="478"/>
          <ac:spMkLst>
            <pc:docMk/>
            <pc:sldMk cId="3711636795" sldId="141170138"/>
            <ac:spMk id="6" creationId="{28984653-9218-5C85-2935-F81252CAFEF3}"/>
          </ac:spMkLst>
        </pc:spChg>
        <pc:spChg chg="mod">
          <ac:chgData name="Sullivan, Stephen M CTR JS J6 (USA)" userId="09533073-ba80-4ec6-aa29-c3f724b8aa56" providerId="ADAL" clId="{622C2AEE-087C-4595-81FB-69D56C1432D8}" dt="2025-08-19T16:37:50.971" v="482" actId="20577"/>
          <ac:spMkLst>
            <pc:docMk/>
            <pc:sldMk cId="3711636795" sldId="141170138"/>
            <ac:spMk id="7" creationId="{0C158003-ACA5-8FA5-BC1F-876523DF6070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19.371" v="316" actId="478"/>
          <ac:spMkLst>
            <pc:docMk/>
            <pc:sldMk cId="3711636795" sldId="141170138"/>
            <ac:spMk id="8" creationId="{5C370D3B-A035-3C20-8BB2-347AD706FA07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25.478" v="317" actId="478"/>
          <ac:spMkLst>
            <pc:docMk/>
            <pc:sldMk cId="3711636795" sldId="141170138"/>
            <ac:spMk id="9" creationId="{2D2531D6-A3C4-561D-DAD6-C8F74F7B946E}"/>
          </ac:spMkLst>
        </pc:spChg>
        <pc:spChg chg="add del mod">
          <ac:chgData name="Sullivan, Stephen M CTR JS J6 (USA)" userId="09533073-ba80-4ec6-aa29-c3f724b8aa56" providerId="ADAL" clId="{622C2AEE-087C-4595-81FB-69D56C1432D8}" dt="2025-08-19T16:32:07.570" v="312" actId="478"/>
          <ac:spMkLst>
            <pc:docMk/>
            <pc:sldMk cId="3711636795" sldId="141170138"/>
            <ac:spMk id="10" creationId="{781A9652-6987-BA1C-24DA-A0FB55879F54}"/>
          </ac:spMkLst>
        </pc:spChg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457404472" sldId="141170145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396704334" sldId="141170147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621052768" sldId="141170148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2633009589" sldId="141170203"/>
        </pc:sldMkLst>
      </pc:sldChg>
      <pc:sldChg chg="del">
        <pc:chgData name="Sullivan, Stephen M CTR JS J6 (USA)" userId="09533073-ba80-4ec6-aa29-c3f724b8aa56" providerId="ADAL" clId="{622C2AEE-087C-4595-81FB-69D56C1432D8}" dt="2025-08-19T16:26:20.779" v="16" actId="47"/>
        <pc:sldMkLst>
          <pc:docMk/>
          <pc:sldMk cId="3249654410" sldId="141170204"/>
        </pc:sldMkLst>
      </pc:sldChg>
      <pc:sldMasterChg chg="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3480718756" sldId="2147483675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480718756" sldId="2147483675"/>
            <pc:sldLayoutMk cId="2830191504" sldId="2147483710"/>
          </pc:sldLayoutMkLst>
        </pc:sldLayoutChg>
      </pc:sldMasterChg>
      <pc:sldMasterChg chg="del 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1817483103" sldId="2147483711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181834417" sldId="214748371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760105627" sldId="214748371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498179800" sldId="214748371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816318546" sldId="214748371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2452640552" sldId="214748371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367455888" sldId="214748371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1817483103" sldId="2147483711"/>
            <pc:sldLayoutMk cId="3298476300" sldId="2147483718"/>
          </pc:sldLayoutMkLst>
        </pc:sldLayoutChg>
      </pc:sldMasterChg>
      <pc:sldMasterChg chg="del delSldLayout">
        <pc:chgData name="Sullivan, Stephen M CTR JS J6 (USA)" userId="09533073-ba80-4ec6-aa29-c3f724b8aa56" providerId="ADAL" clId="{622C2AEE-087C-4595-81FB-69D56C1432D8}" dt="2025-08-19T16:26:20.779" v="16" actId="47"/>
        <pc:sldMasterMkLst>
          <pc:docMk/>
          <pc:sldMasterMk cId="3745296629" sldId="2147483719"/>
        </pc:sldMasterMkLst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693795087" sldId="2147483720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4065072094" sldId="2147483721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967744532" sldId="214748372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062133725" sldId="214748372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597838114" sldId="214748372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681561332" sldId="214748372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105797026" sldId="214748372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03624186" sldId="214748372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24748846" sldId="2147483728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51260644" sldId="2147483729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3488892156" sldId="2147483730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67779387" sldId="2147483731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843828748" sldId="2147483732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281459068" sldId="2147483733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291441751" sldId="2147483734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13755196" sldId="2147483735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036050149" sldId="2147483736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95185590" sldId="2147483737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1146892622" sldId="2147483738"/>
          </pc:sldLayoutMkLst>
        </pc:sldLayoutChg>
        <pc:sldLayoutChg chg="del">
          <pc:chgData name="Sullivan, Stephen M CTR JS J6 (USA)" userId="09533073-ba80-4ec6-aa29-c3f724b8aa56" providerId="ADAL" clId="{622C2AEE-087C-4595-81FB-69D56C1432D8}" dt="2025-08-19T16:26:20.779" v="16" actId="47"/>
          <pc:sldLayoutMkLst>
            <pc:docMk/>
            <pc:sldMasterMk cId="3745296629" sldId="2147483719"/>
            <pc:sldLayoutMk cId="549013490" sldId="214748373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4AD24C-63E4-43F6-B7A2-9AED7BFA5002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820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7256" y="1352804"/>
            <a:ext cx="509968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E1C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9069065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234950" indent="-234950">
              <a:spcBef>
                <a:spcPts val="1650"/>
              </a:spcBef>
              <a:buFont typeface="Arial" panose="020B0604020202020204" pitchFamily="34" charset="0"/>
              <a:buChar char="•"/>
              <a:tabLst/>
              <a:defRPr b="0" i="0">
                <a:solidFill>
                  <a:schemeClr val="accent1"/>
                </a:solidFill>
                <a:latin typeface="+mn-lt"/>
              </a:defRPr>
            </a:lvl1pPr>
            <a:lvl2pPr marL="577850" indent="-231775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2pPr>
            <a:lvl3pPr marL="857228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3pPr>
            <a:lvl4pPr marL="1203692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4pPr>
            <a:lvl5pPr marL="1463243" indent="-170256">
              <a:spcBef>
                <a:spcPts val="450"/>
              </a:spcBef>
              <a:tabLst/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fontAlgn="t"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846664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9050" y="1215483"/>
            <a:ext cx="5615353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97600" y="1215483"/>
            <a:ext cx="5613400" cy="4961480"/>
          </a:xfrm>
        </p:spPr>
        <p:txBody>
          <a:bodyPr/>
          <a:lstStyle>
            <a:lvl1pPr>
              <a:defRPr b="0" i="0">
                <a:solidFill>
                  <a:schemeClr val="accent1"/>
                </a:solidFill>
                <a:latin typeface="+mn-lt"/>
              </a:defRPr>
            </a:lvl1pPr>
            <a:lvl2pPr>
              <a:defRPr b="0" i="0">
                <a:solidFill>
                  <a:schemeClr val="accent1"/>
                </a:solidFill>
                <a:latin typeface="+mn-lt"/>
              </a:defRPr>
            </a:lvl2pPr>
            <a:lvl3pPr>
              <a:defRPr b="0" i="0">
                <a:solidFill>
                  <a:schemeClr val="accent1"/>
                </a:solidFill>
                <a:latin typeface="+mn-lt"/>
              </a:defRPr>
            </a:lvl3pPr>
            <a:lvl4pPr>
              <a:defRPr b="0" i="0">
                <a:solidFill>
                  <a:schemeClr val="accent1"/>
                </a:solidFill>
                <a:latin typeface="+mn-lt"/>
              </a:defRPr>
            </a:lvl4pPr>
            <a:lvl5pPr>
              <a:defRPr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16602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4" y="1235117"/>
            <a:ext cx="5617633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4" y="1998137"/>
            <a:ext cx="5617633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235117"/>
            <a:ext cx="5638800" cy="644487"/>
          </a:xfrm>
        </p:spPr>
        <p:txBody>
          <a:bodyPr bIns="182880" anchor="b"/>
          <a:lstStyle>
            <a:lvl1pPr marL="0" indent="0" fontAlgn="b">
              <a:buNone/>
              <a:defRPr sz="2400" b="1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1998137"/>
            <a:ext cx="5638800" cy="4191531"/>
          </a:xfrm>
        </p:spPr>
        <p:txBody>
          <a:bodyPr>
            <a:normAutofit/>
          </a:bodyPr>
          <a:lstStyle>
            <a:lvl1pPr>
              <a:defRPr sz="2400" b="0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600" b="0" i="0">
                <a:solidFill>
                  <a:schemeClr val="accent1"/>
                </a:solidFill>
                <a:latin typeface="+mn-lt"/>
              </a:defRPr>
            </a:lvl3pPr>
            <a:lvl4pPr>
              <a:defRPr sz="1600" b="0" i="0">
                <a:solidFill>
                  <a:schemeClr val="accent1"/>
                </a:solidFill>
                <a:latin typeface="+mn-lt"/>
              </a:defRPr>
            </a:lvl4pPr>
            <a:lvl5pPr>
              <a:defRPr sz="1600" b="0" i="0">
                <a:solidFill>
                  <a:schemeClr val="accent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8867599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92775"/>
            <a:ext cx="11430000" cy="1014761"/>
          </a:xfrm>
        </p:spPr>
        <p:txBody>
          <a:bodyPr/>
          <a:lstStyle>
            <a:lvl1pPr>
              <a:defRPr b="0" i="0"/>
            </a:lvl1pPr>
          </a:lstStyle>
          <a:p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7981135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87858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3770" y="457201"/>
            <a:ext cx="7497233" cy="5403850"/>
          </a:xfrm>
        </p:spPr>
        <p:txBody>
          <a:bodyPr>
            <a:normAutofit/>
          </a:bodyPr>
          <a:lstStyle>
            <a:lvl1pPr marL="0" indent="0">
              <a:buNone/>
              <a:defRPr sz="2100" b="1" i="0">
                <a:solidFill>
                  <a:schemeClr val="accent1"/>
                </a:solidFill>
                <a:latin typeface="+mn-lt"/>
              </a:defRPr>
            </a:lvl1pPr>
            <a:lvl2pPr>
              <a:defRPr sz="1800" b="0" i="0">
                <a:solidFill>
                  <a:schemeClr val="accent1"/>
                </a:solidFill>
                <a:latin typeface="+mn-lt"/>
              </a:defRPr>
            </a:lvl2pPr>
            <a:lvl3pPr>
              <a:defRPr sz="1500" b="0" i="0">
                <a:solidFill>
                  <a:schemeClr val="accent1"/>
                </a:solidFill>
                <a:latin typeface="+mn-lt"/>
              </a:defRPr>
            </a:lvl3pPr>
            <a:lvl4pPr>
              <a:defRPr sz="1350" b="0" i="0">
                <a:solidFill>
                  <a:schemeClr val="accent1"/>
                </a:solidFill>
                <a:latin typeface="+mn-lt"/>
              </a:defRPr>
            </a:lvl4pPr>
            <a:lvl5pPr>
              <a:defRPr sz="1350" b="0" i="0">
                <a:solidFill>
                  <a:schemeClr val="accent1"/>
                </a:solidFill>
                <a:latin typeface="+mn-lt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sub text</a:t>
            </a:r>
          </a:p>
        </p:txBody>
      </p:sp>
    </p:spTree>
    <p:extLst>
      <p:ext uri="{BB962C8B-B14F-4D97-AF65-F5344CB8AC3E}">
        <p14:creationId xmlns:p14="http://schemas.microsoft.com/office/powerpoint/2010/main" val="4049085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3" y="457200"/>
            <a:ext cx="3932767" cy="1600200"/>
          </a:xfrm>
        </p:spPr>
        <p:txBody>
          <a:bodyPr anchor="b"/>
          <a:lstStyle>
            <a:lvl1pPr>
              <a:defRPr sz="2400" b="0" i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70" y="457201"/>
            <a:ext cx="7497233" cy="5403850"/>
          </a:xfrm>
        </p:spPr>
        <p:txBody>
          <a:bodyPr/>
          <a:lstStyle>
            <a:lvl1pPr marL="0" indent="0">
              <a:buNone/>
              <a:defRPr sz="2400" b="0" i="0">
                <a:solidFill>
                  <a:srgbClr val="3C3C3C"/>
                </a:solidFill>
                <a:latin typeface="+mn-lt"/>
              </a:defRPr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81003" y="2274851"/>
            <a:ext cx="3932767" cy="3594139"/>
          </a:xfrm>
        </p:spPr>
        <p:txBody>
          <a:bodyPr/>
          <a:lstStyle>
            <a:lvl1pPr marL="0" indent="0">
              <a:buNone/>
              <a:defRPr sz="1200" b="0" i="0">
                <a:latin typeface="+mn-lt"/>
              </a:defRPr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en-US" dirty="0"/>
              <a:t>Click to add picture caption</a:t>
            </a:r>
          </a:p>
        </p:txBody>
      </p:sp>
    </p:spTree>
    <p:extLst>
      <p:ext uri="{BB962C8B-B14F-4D97-AF65-F5344CB8AC3E}">
        <p14:creationId xmlns:p14="http://schemas.microsoft.com/office/powerpoint/2010/main" val="226607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4" r:id="rId12"/>
    <p:sldLayoutId id="2147483695" r:id="rId13"/>
    <p:sldLayoutId id="2147483696" r:id="rId14"/>
    <p:sldLayoutId id="2147483697" r:id="rId15"/>
    <p:sldLayoutId id="2147483700" r:id="rId16"/>
    <p:sldLayoutId id="2147483710" r:id="rId17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6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4"/>
            <a:ext cx="11430000" cy="5265595"/>
          </a:xfrm>
          <a:prstGeom prst="rect">
            <a:avLst/>
          </a:prstGeom>
        </p:spPr>
        <p:txBody>
          <a:bodyPr vert="horz" lIns="91440" tIns="45720" rIns="91440" bIns="64008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07CC0C-A377-0347-8A9C-0898FBC2790C}"/>
              </a:ext>
            </a:extLst>
          </p:cNvPr>
          <p:cNvSpPr txBox="1"/>
          <p:nvPr userDrawn="1"/>
        </p:nvSpPr>
        <p:spPr>
          <a:xfrm>
            <a:off x="5856942" y="6416772"/>
            <a:ext cx="494055" cy="25391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>
            <a:defPPr>
              <a:defRPr lang="en-US"/>
            </a:defPPr>
            <a:lvl1pPr>
              <a:defRPr sz="700">
                <a:solidFill>
                  <a:srgbClr val="AAD4FF"/>
                </a:solidFill>
                <a:latin typeface="Tahoma"/>
              </a:defRPr>
            </a:lvl1pPr>
          </a:lstStyle>
          <a:p>
            <a:pPr marL="0" marR="0" lvl="0" indent="0" algn="l" defTabSz="979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498069" algn="ctr"/>
              </a:tabLst>
              <a:defRPr/>
            </a:pPr>
            <a:fld id="{DE9FCC56-4E1C-4C04-868A-1C1059837326}" type="slidenum">
              <a:rPr lang="en-US" sz="1000" b="0" i="0" smtClean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pPr marL="0" marR="0" lvl="0" indent="0" algn="l" defTabSz="9796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4498069" algn="ctr"/>
                </a:tabLst>
                <a:defRPr/>
              </a:pPr>
              <a:t>‹#›</a:t>
            </a:fld>
            <a:r>
              <a:rPr lang="en-US" sz="1050" b="0" i="0" dirty="0">
                <a:solidFill>
                  <a:srgbClr val="808080"/>
                </a:solidFill>
                <a:latin typeface="Arial" panose="020B0604020202020204" pitchFamily="34" charset="0"/>
                <a:ea typeface="Roboto" pitchFamily="2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094079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 baseline="0">
          <a:solidFill>
            <a:srgbClr val="A7934B"/>
          </a:solidFill>
          <a:latin typeface="Arial" panose="020B0604020202020204" pitchFamily="34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234950" marR="0" indent="-234950" algn="l" defTabSz="685783" rtl="0" eaLnBrk="1" fontAlgn="auto" latinLnBrk="0" hangingPunct="1">
        <a:lnSpc>
          <a:spcPct val="90000"/>
        </a:lnSpc>
        <a:spcBef>
          <a:spcPts val="9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0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577850" marR="0" indent="-234950" algn="l" defTabSz="685783" rtl="0" eaLnBrk="1" fontAlgn="t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4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1200120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1543012" marR="0" indent="-171446" algn="l" defTabSz="685783" rtl="0" eaLnBrk="1" fontAlgn="auto" latinLnBrk="0" hangingPunct="1">
        <a:lnSpc>
          <a:spcPct val="90000"/>
        </a:lnSpc>
        <a:spcBef>
          <a:spcPts val="4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200" b="0" i="0" kern="1200">
          <a:solidFill>
            <a:schemeClr val="accent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8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sg01.safelinks.protection.office365.us/?url=https%3A%2F%2Fdod.teams.microsoft.us%2Fl%2Fmeetup-join%2F19%253adod%253ameeting_e12ed7982c8146fda16aa74d99bb7d91%2540thread.v2%2F0%3Fcontext%3D%257b%2522Tid%2522%253a%2522102d0191-eeae-4761-b1cb-1a83e86ef445%2522%252c%2522Oid%2522%253a%252209533073-ba80-4ec6-aa29-c3f724b8aa56%2522%257d&amp;data=05%7C02%7Cstephen.m.sullivan14.ctr%40mail.mil%7C31349f3b7020462b99d508ddde8d9ea0%7C102d0191eeae4761b1cb1a83e86ef445%7C0%7C0%7C638911422626805544%7CUnknown%7CTWFpbGZsb3d8eyJFbXB0eU1hcGkiOnRydWUsIlYiOiIwLjAuMDAwMCIsIlAiOiJXaW4zMiIsIkFOIjoiTWFpbCIsIldUIjoyfQ%3D%3D%7C0%7C%7C%7C&amp;sdata=Z4kXgOAmsxvoAVyhGdMf6GcIzPtTolYJPGZ0exv%2FIy4%3D&amp;reserved=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usg01.safelinks.protection.office365.us/?url=https%3A%2F%2Fdialin.cpc.dod.teams.microsoft.us%2F8915e85e-9905-438b-97dd-9827a327b35d%3Fid%3D878640958&amp;data=05%7C02%7Cstephen.m.sullivan14.ctr%40mail.mil%7C31349f3b7020462b99d508ddde8d9ea0%7C102d0191eeae4761b1cb1a83e86ef445%7C0%7C0%7C638911422626817603%7CUnknown%7CTWFpbGZsb3d8eyJFbXB0eU1hcGkiOnRydWUsIlYiOiIwLjAuMDAwMCIsIlAiOiJXaW4zMiIsIkFOIjoiTWFpbCIsIldUIjoyfQ%3D%3D%7C0%7C%7C%7C&amp;sdata=UTfAjJh3TptpxK8DjaOkTiZyWBofF1NNPPm08fwHC1U%3D&amp;reserved=0" TargetMode="External"/><Relationship Id="rId4" Type="http://schemas.openxmlformats.org/officeDocument/2006/relationships/hyperlink" Target="tel:+14108746749,,878640958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3.png"/><Relationship Id="rId7" Type="http://schemas.openxmlformats.org/officeDocument/2006/relationships/hyperlink" Target="https://github.com/niemopen/nbac-admin/tree/main/8-october-co-chair-meeting-npc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us06web.zoom.us/j/8016452879?pwd=a3hNN0dieVJPR1pZY2QwbHVXbFJTUT09&amp;omn=86251094933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open/nbac-admin/tree/main/2025-reveal-summit" TargetMode="External"/><Relationship Id="rId2" Type="http://schemas.openxmlformats.org/officeDocument/2006/relationships/hyperlink" Target="https://usg01.safelinks.protection.office365.us/?url=https%3A%2F%2Fijis.org%2Fevents%2Fniemopen-reveal-summit-webinar%2F%23!event-register%2F2025%2F11%2F13%2Fniemopen-reveal-summit-webinar&amp;data=05%7C02%7Cstephen.m.sullivan14.ctr%40mail.mil%7C922d73afe2a74a71dfd708ddd38982cf%7C102d0191eeae4761b1cb1a83e86ef445%7C0%7C0%7C638899309770938403%7CUnknown%7CTWFpbGZsb3d8eyJFbXB0eU1hcGkiOnRydWUsIlYiOiIwLjAuMDAwMCIsIlAiOiJXaW4zMiIsIkFOIjoiTWFpbCIsIldUIjoyfQ%3D%3D%7C0%7C%7C%7C&amp;sdata=x7pdFv%2FZXgPS5%2BbpjRR2ohe43pIa0UR38tZVDOZbw0U%3D&amp;reserved=0" TargetMode="Externa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134" y="4621161"/>
            <a:ext cx="8195733" cy="838200"/>
          </a:xfrm>
        </p:spPr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28 August 2025 Meeting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09249C-0E87-87BC-8359-22FF7AA93BDB}"/>
              </a:ext>
            </a:extLst>
          </p:cNvPr>
          <p:cNvSpPr txBox="1"/>
          <p:nvPr/>
        </p:nvSpPr>
        <p:spPr>
          <a:xfrm>
            <a:off x="9350829" y="6204857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Stephen Sullivan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 August 2025 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C158003-ACA5-8FA5-BC1F-876523DF60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404" y="793954"/>
            <a:ext cx="11079192" cy="5630021"/>
          </a:xfrm>
        </p:spPr>
        <p:txBody>
          <a:bodyPr>
            <a:normAutofit fontScale="92500" lnSpcReduction="10000"/>
          </a:bodyPr>
          <a:lstStyle/>
          <a:p>
            <a:pPr marR="0" lv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1:00 NBAC Chair (s) Opening Remarks – Mr. Kamran Atri, Thomas Krul &amp; Paul Wormeli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NBAC ZOOM meetings going forward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PGB electing new PGB Chair (s)  this afternoon following NBAC meeting</a:t>
            </a:r>
          </a:p>
          <a:p>
            <a:pPr marL="800100" lvl="2" indent="0" fontAlgn="base">
              <a:buNone/>
            </a:pPr>
            <a:r>
              <a:rPr lang="en-US" sz="1300" b="1" i="0" dirty="0">
                <a:solidFill>
                  <a:srgbClr val="242424"/>
                </a:solidFill>
                <a:effectLst/>
                <a:latin typeface="inherit"/>
              </a:rPr>
              <a:t>Microsoft Teams</a:t>
            </a:r>
            <a:endParaRPr lang="en-US" sz="13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sz="1300" b="1" i="0" u="sng" dirty="0">
                <a:solidFill>
                  <a:srgbClr val="5B5FC7"/>
                </a:solidFill>
                <a:effectLst/>
                <a:latin typeface="inherit"/>
                <a:hlinkClick r:id="rId3" tooltip="Original URL: https://dod.teams.microsoft.us/l/meetup-join/19%3adod%3ameeting_e12ed7982c8146fda16aa74d99bb7d91%40thread.v2/0?context=%7b%22Tid%22%3a%22102d0191-eeae-4761-b1cb-1a83e86ef445%22%2c%22Oid%22%3a%2209533073-ba80-4ec6-aa29-c3f724b8aa56%22%7d. Click or tap if you trust this link."/>
              </a:rPr>
              <a:t>Join the meeting now</a:t>
            </a:r>
            <a:endParaRPr lang="en-US" sz="13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sz="1300" b="0" i="0" dirty="0">
                <a:solidFill>
                  <a:srgbClr val="616161"/>
                </a:solidFill>
                <a:effectLst/>
                <a:latin typeface="inherit"/>
              </a:rPr>
              <a:t>Meeting ID: 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inherit"/>
              </a:rPr>
              <a:t>993 992 894 975</a:t>
            </a:r>
            <a:endParaRPr lang="en-US" sz="13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sz="1300" b="0" i="0" dirty="0">
                <a:solidFill>
                  <a:srgbClr val="616161"/>
                </a:solidFill>
                <a:effectLst/>
                <a:latin typeface="inherit"/>
              </a:rPr>
              <a:t>Passcode: 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inherit"/>
              </a:rPr>
              <a:t>Gs9YZ7DH</a:t>
            </a:r>
          </a:p>
          <a:p>
            <a:pPr marL="800100" lvl="2" indent="0" fontAlgn="base">
              <a:buNone/>
            </a:pPr>
            <a:r>
              <a:rPr lang="en-US" sz="1300" b="1" i="0" dirty="0">
                <a:solidFill>
                  <a:srgbClr val="242424"/>
                </a:solidFill>
                <a:effectLst/>
                <a:latin typeface="inherit"/>
              </a:rPr>
              <a:t>Dial in by phone</a:t>
            </a:r>
            <a:endParaRPr lang="en-US" sz="13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sz="1300" b="0" i="0" u="sng" dirty="0">
                <a:solidFill>
                  <a:srgbClr val="5B5FC7"/>
                </a:solidFill>
                <a:effectLst/>
                <a:latin typeface="inherit"/>
                <a:hlinkClick r:id="rId4" tooltip="tel:+14108746749,,878640958#"/>
              </a:rPr>
              <a:t>+1 410-874-6749,,878640958#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 </a:t>
            </a:r>
            <a:r>
              <a:rPr lang="en-US" sz="1300" b="0" i="0" dirty="0">
                <a:solidFill>
                  <a:srgbClr val="616161"/>
                </a:solidFill>
                <a:effectLst/>
                <a:latin typeface="inherit"/>
              </a:rPr>
              <a:t>United States, Odenton</a:t>
            </a:r>
            <a:endParaRPr lang="en-US" sz="13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sz="1300" b="0" i="0" u="sng" dirty="0">
                <a:solidFill>
                  <a:srgbClr val="5B5FC7"/>
                </a:solidFill>
                <a:effectLst/>
                <a:latin typeface="inherit"/>
                <a:hlinkClick r:id="rId5" tooltip="Original URL: https://dialin.cpc.dod.teams.microsoft.us/8915e85e-9905-438b-97dd-9827a327b35d?id=878640958. Click or tap if you trust this link."/>
              </a:rPr>
              <a:t>Find a local number</a:t>
            </a:r>
            <a:endParaRPr lang="en-US" sz="13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pPr marL="800100" lvl="2" indent="0" fontAlgn="base">
              <a:buNone/>
            </a:pPr>
            <a:r>
              <a:rPr lang="en-US" sz="1300" b="0" i="0" dirty="0">
                <a:solidFill>
                  <a:srgbClr val="616161"/>
                </a:solidFill>
                <a:effectLst/>
                <a:latin typeface="inherit"/>
              </a:rPr>
              <a:t>Phone conference ID: </a:t>
            </a:r>
            <a:r>
              <a:rPr lang="en-US" sz="1300" b="0" i="0" dirty="0">
                <a:solidFill>
                  <a:srgbClr val="242424"/>
                </a:solidFill>
                <a:effectLst/>
                <a:latin typeface="inherit"/>
              </a:rPr>
              <a:t>878 640 958#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Forensics Sub-Committee TOWNHALL scheduled for 9 October 2025, 2-3 PM EDT look for notice to join event</a:t>
            </a:r>
          </a:p>
          <a:p>
            <a:pPr lvl="1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Short meeting today because PGB meets immediately afterwards</a:t>
            </a:r>
          </a:p>
          <a:p>
            <a:pPr marR="0" lvl="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1:05 NIEM Management Office (NMO) Update – Mr. Steve Sullivan </a:t>
            </a:r>
            <a:endParaRPr lang="en-US" sz="1600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685800" lvl="2" indent="-285750">
              <a:spcBef>
                <a:spcPts val="0"/>
              </a:spcBef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NMO roles and responsibilities in transition</a:t>
            </a:r>
          </a:p>
          <a:p>
            <a:pPr marL="685800" lvl="2" indent="-285750">
              <a:spcBef>
                <a:spcPts val="0"/>
              </a:spcBef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 October Leadership Meeting @NPC</a:t>
            </a:r>
          </a:p>
          <a:p>
            <a:pPr marL="685800" lvl="2" indent="-285750">
              <a:spcBef>
                <a:spcPts val="0"/>
              </a:spcBef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 November Reveal Summit Webinar</a:t>
            </a: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2" indent="0">
              <a:spcBef>
                <a:spcPts val="0"/>
              </a:spcBef>
              <a:buNone/>
              <a:tabLst>
                <a:tab pos="457200" algn="l"/>
              </a:tabLst>
            </a:pPr>
            <a:endParaRPr lang="en-US" sz="1600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1:10 NTAC Update – Scott Renner, Brad Bolliger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1:15 Communications &amp; Outreach NMO Sub-Committee – Paul Wormeli 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1:20 Questions/Final Remarks   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  <a:tabLst>
                <a:tab pos="457200" algn="l"/>
              </a:tabLst>
            </a:pPr>
            <a:endParaRPr lang="en-US" sz="1100" b="1" dirty="0">
              <a:solidFill>
                <a:srgbClr val="000000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B85BC2E-815F-2FD0-6875-9BE71ADDA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D1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E5A5C53-A202-8826-AB07-18FD220A8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36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4438-DCD2-8251-BCFE-2A8F2CAB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615553"/>
          </a:xfrm>
        </p:spPr>
        <p:txBody>
          <a:bodyPr/>
          <a:lstStyle/>
          <a:p>
            <a:r>
              <a:rPr lang="en-US" sz="2000" dirty="0"/>
              <a:t>NIEMOpen Leadership Meeting</a:t>
            </a:r>
            <a:br>
              <a:rPr lang="en-US" sz="2000" dirty="0"/>
            </a:br>
            <a:r>
              <a:rPr lang="en-US" sz="2000" dirty="0"/>
              <a:t>National Press Club &amp; 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2C9E-DC6A-EED1-D120-CD585ED6F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7" y="675370"/>
            <a:ext cx="5099685" cy="738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Date/time: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 October 2025, ~ 9 AM  – 4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Venue: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National Press Club &amp;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529 14th St NW, Washington, DC 20045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“DRAFT” 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66B20-7F76-359E-23D2-D5E0BFE3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1"/>
            <a:ext cx="231457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7FEC2-446A-64FF-DD1E-FCDD8193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06" y="152400"/>
            <a:ext cx="1545588" cy="1933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E7AE7-BC84-F55B-8426-654342C66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163" y="2209800"/>
            <a:ext cx="5775331" cy="4057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539BC-4D22-C6AB-1EB0-58BA0CBDCE45}"/>
              </a:ext>
            </a:extLst>
          </p:cNvPr>
          <p:cNvSpPr txBox="1"/>
          <p:nvPr/>
        </p:nvSpPr>
        <p:spPr>
          <a:xfrm>
            <a:off x="287506" y="3740763"/>
            <a:ext cx="3157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Link for NBAC &amp; NTAC  Plenary Sessions: TBD</a:t>
            </a:r>
          </a:p>
          <a:p>
            <a:r>
              <a:rPr lang="en-US" sz="1200" b="1" dirty="0"/>
              <a:t>Link for AM &amp; PM </a:t>
            </a:r>
            <a:r>
              <a:rPr lang="en-US" sz="1200" b="1" dirty="0">
                <a:solidFill>
                  <a:srgbClr val="FF0000"/>
                </a:solidFill>
              </a:rPr>
              <a:t>Joint Sessions &amp; Q&amp;A</a:t>
            </a:r>
            <a:r>
              <a:rPr lang="en-US" sz="1200" b="1" dirty="0"/>
              <a:t>: </a:t>
            </a:r>
          </a:p>
          <a:p>
            <a:pPr algn="l" fontAlgn="base"/>
            <a:r>
              <a:rPr lang="en-US" sz="1200" b="0" i="0">
                <a:solidFill>
                  <a:srgbClr val="000000"/>
                </a:solidFill>
                <a:effectLst/>
                <a:latin typeface="SF Pro"/>
              </a:rPr>
              <a:t>OASIS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NIEM is inviting you to a scheduled Zoom meeting.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Join Zoom Meeting</a:t>
            </a:r>
            <a:br>
              <a:rPr lang="en-US" sz="1200" dirty="0"/>
            </a:br>
            <a:r>
              <a:rPr lang="en-US" sz="1200" b="0" i="0" dirty="0">
                <a:solidFill>
                  <a:srgbClr val="0E72ED"/>
                </a:solidFill>
                <a:effectLst/>
                <a:latin typeface="SF Pro"/>
                <a:hlinkClick r:id="rId6"/>
              </a:rPr>
              <a:t>https://us06web.zoom.us/j/8016452879?pwd=a3hNN0dieVJPR1pZY2QwbHVXbFJTUT09&amp;omn=86251094933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Meeting ID: 801 645 2879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Passcode: 676136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One tap mobile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+13052241968,,8016452879#,,,,*676136# US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+13092053325,,8016452879#,,,,*676136# US</a:t>
            </a:r>
            <a:endParaRPr lang="en-US" sz="12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76485-A83A-9A8B-BD01-B2A7103B4DDB}"/>
              </a:ext>
            </a:extLst>
          </p:cNvPr>
          <p:cNvSpPr txBox="1"/>
          <p:nvPr/>
        </p:nvSpPr>
        <p:spPr>
          <a:xfrm>
            <a:off x="3444714" y="3684706"/>
            <a:ext cx="2392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Supporting documents</a:t>
            </a:r>
            <a:r>
              <a:rPr lang="en-US" b="1" dirty="0"/>
              <a:t>: </a:t>
            </a:r>
            <a:r>
              <a:rPr lang="en-US" sz="1200" dirty="0">
                <a:hlinkClick r:id="rId7"/>
              </a:rPr>
              <a:t>https://github.com/niemopen/nbac-admin/tree/main/8-october-co-chair-meeting-npc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AA5D-A1C5-9A48-6901-9BCB934D6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260" y="1414034"/>
            <a:ext cx="4500841" cy="24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65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4D53-BEEB-9F30-A101-6E8D7E71A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430887"/>
          </a:xfrm>
        </p:spPr>
        <p:txBody>
          <a:bodyPr/>
          <a:lstStyle/>
          <a:p>
            <a:r>
              <a:rPr lang="en-US" dirty="0"/>
              <a:t>Reveal Summit Webinar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28886-5A7B-C643-B9E4-D77A8143ED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7" y="685801"/>
            <a:ext cx="5235753" cy="54864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IJIS Institute is hosting the virtual  NIEMOpen Reveal Summit on November 13th , 2025 from 9AM to 4PM EST.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hlinkClick r:id="rId2"/>
              </a:rPr>
              <a:t>IJIS link for registration: NIEMOpen Reveal Summit Webinar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rgbClr val="242424"/>
                </a:solidFill>
                <a:effectLst/>
                <a:latin typeface="inherit"/>
              </a:rPr>
              <a:t>Supporting document repo: </a:t>
            </a:r>
          </a:p>
          <a:p>
            <a:r>
              <a:rPr lang="en-US" sz="1800" b="1" i="0" dirty="0">
                <a:solidFill>
                  <a:srgbClr val="242424"/>
                </a:solidFill>
                <a:effectLst/>
                <a:latin typeface="inherit"/>
              </a:rPr>
              <a:t> </a:t>
            </a:r>
            <a:r>
              <a:rPr lang="en-US" sz="1800" b="1" i="0" u="none" strike="noStrike" dirty="0">
                <a:solidFill>
                  <a:srgbClr val="2F6FA7"/>
                </a:solidFill>
                <a:effectLst/>
                <a:latin typeface="inherit"/>
                <a:hlinkClick r:id="rId3"/>
              </a:rPr>
              <a:t>https://github.com/niemopen/nbac-admin/tree/main/2025-reveal-summit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Ms. </a:t>
            </a:r>
            <a:r>
              <a:rPr lang="en-US" b="1" dirty="0"/>
              <a:t>Teri Takai</a:t>
            </a:r>
            <a:r>
              <a:rPr lang="en-US" dirty="0"/>
              <a:t>, a leader in information technologies and digital government, and </a:t>
            </a:r>
            <a:r>
              <a:rPr lang="en-US" b="1" dirty="0"/>
              <a:t>Mr. Kshemendra Paul</a:t>
            </a:r>
            <a:r>
              <a:rPr lang="en-US" dirty="0"/>
              <a:t>, first director of NIEM,  have graciously agreed to keynote the event.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Summit highlights use cases from the field where developers have adapted NIEM to solve contemporary information exchange problems.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the final agenda is still a work in progress, several topic areas stand out: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4B20F6-EE7E-28F1-1307-BD41E486DE33}"/>
              </a:ext>
            </a:extLst>
          </p:cNvPr>
          <p:cNvSpPr txBox="1"/>
          <p:nvPr/>
        </p:nvSpPr>
        <p:spPr>
          <a:xfrm>
            <a:off x="6334533" y="648588"/>
            <a:ext cx="5454420" cy="582841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normAutofit fontScale="92500" lnSpcReduction="20000"/>
          </a:bodyPr>
          <a:lstStyle/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Agenda Highlights “Strawman”</a:t>
            </a:r>
          </a:p>
          <a:p>
            <a:endParaRPr lang="en-US" sz="2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Keynotes: Teri Takai &amp; Kshemendra Paul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Gust speaker: Information Sharing Standards: Dr. Kristen Honey (invited)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NIEM 6.0 &amp; Tooling – Dr. Scott Renner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OASIS BOD Chair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 Demo – Brad Bolliger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Shaping NIEMOpen for the Future – Brad Bolliger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Voices from the Field – Ms. Maria Cardiellos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300" dirty="0">
              <a:solidFill>
                <a:srgbClr val="2227F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2227F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NIEMOpen Awards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787905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XT AND ART">
  <a:themeElements>
    <a:clrScheme name="GTRI 2020 3">
      <a:dk1>
        <a:srgbClr val="3C3C3C"/>
      </a:dk1>
      <a:lt1>
        <a:srgbClr val="F5F5F5"/>
      </a:lt1>
      <a:dk2>
        <a:srgbClr val="808080"/>
      </a:dk2>
      <a:lt2>
        <a:srgbClr val="B6A269"/>
      </a:lt2>
      <a:accent1>
        <a:srgbClr val="3C557C"/>
      </a:accent1>
      <a:accent2>
        <a:srgbClr val="407741"/>
      </a:accent2>
      <a:accent3>
        <a:srgbClr val="326473"/>
      </a:accent3>
      <a:accent4>
        <a:srgbClr val="051D49"/>
      </a:accent4>
      <a:accent5>
        <a:srgbClr val="999082"/>
      </a:accent5>
      <a:accent6>
        <a:srgbClr val="EEB100"/>
      </a:accent6>
      <a:hlink>
        <a:srgbClr val="3B557C"/>
      </a:hlink>
      <a:folHlink>
        <a:srgbClr val="808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97D38D3B-0373-43DC-8E62-FFDCBACE3FBA}" vid="{3564F258-CBFA-4E35-8778-8795542C15F8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3DBC4E-DD94-448E-80FB-F46647EDD91A}">
  <ds:schemaRefs>
    <ds:schemaRef ds:uri="http://schemas.microsoft.com/office/2006/metadata/properties"/>
    <ds:schemaRef ds:uri="668b5da2-bb96-4ca8-adfe-f026adba9ac0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5774b216-7350-4865-8b28-a80b4a7f0bbf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102d0191-eeae-4761-b1cb-1a83e86ef445}" enabled="0" method="" siteId="{102d0191-eeae-4761-b1cb-1a83e86ef445}" removed="1"/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14435</TotalTime>
  <Words>515</Words>
  <Application>Microsoft Office PowerPoint</Application>
  <PresentationFormat>Widescreen</PresentationFormat>
  <Paragraphs>68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6" baseType="lpstr">
      <vt:lpstr>Arial</vt:lpstr>
      <vt:lpstr>Calibri</vt:lpstr>
      <vt:lpstr>Helvetica LT Std</vt:lpstr>
      <vt:lpstr>inherit</vt:lpstr>
      <vt:lpstr>Open Sans</vt:lpstr>
      <vt:lpstr>Segoe UI</vt:lpstr>
      <vt:lpstr>SF Pro</vt:lpstr>
      <vt:lpstr>Tw Cen MT</vt:lpstr>
      <vt:lpstr>Wingdings</vt:lpstr>
      <vt:lpstr>2_Office Theme</vt:lpstr>
      <vt:lpstr>1_NIEM_white</vt:lpstr>
      <vt:lpstr>TEXT AND ART</vt:lpstr>
      <vt:lpstr>NBAC TSC Slides 28 August 2025 Meeting</vt:lpstr>
      <vt:lpstr>28 August 2025 NBAC TSC Agenda     </vt:lpstr>
      <vt:lpstr>NIEMOpen Leadership Meeting National Press Club &amp; Virtual</vt:lpstr>
      <vt:lpstr>Reveal Summit Webinar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717</cp:revision>
  <cp:lastPrinted>2023-07-25T13:18:13Z</cp:lastPrinted>
  <dcterms:created xsi:type="dcterms:W3CDTF">2021-02-21T03:42:26Z</dcterms:created>
  <dcterms:modified xsi:type="dcterms:W3CDTF">2025-08-20T11:38:03Z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