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1"/>
  </p:notesMasterIdLst>
  <p:sldIdLst>
    <p:sldId id="141170048" r:id="rId7"/>
    <p:sldId id="141170043" r:id="rId8"/>
    <p:sldId id="141170136" r:id="rId9"/>
    <p:sldId id="141170137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09" d="100"/>
          <a:sy n="109" d="100"/>
        </p:scale>
        <p:origin x="9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" userId="09533073-ba80-4ec6-aa29-c3f724b8aa56" providerId="ADAL" clId="{B022925E-17D0-4E01-95E0-DF96B86D251B}"/>
    <pc:docChg chg="custSel modSld">
      <pc:chgData name="Stephen" userId="09533073-ba80-4ec6-aa29-c3f724b8aa56" providerId="ADAL" clId="{B022925E-17D0-4E01-95E0-DF96B86D251B}" dt="2024-07-22T12:21:03.197" v="38" actId="1076"/>
      <pc:docMkLst>
        <pc:docMk/>
      </pc:docMkLst>
      <pc:sldChg chg="addSp delSp modSp mod">
        <pc:chgData name="Stephen" userId="09533073-ba80-4ec6-aa29-c3f724b8aa56" providerId="ADAL" clId="{B022925E-17D0-4E01-95E0-DF96B86D251B}" dt="2024-07-22T12:20:13.090" v="36" actId="113"/>
        <pc:sldMkLst>
          <pc:docMk/>
          <pc:sldMk cId="41056856" sldId="141170043"/>
        </pc:sldMkLst>
        <pc:spChg chg="mod">
          <ac:chgData name="Stephen" userId="09533073-ba80-4ec6-aa29-c3f724b8aa56" providerId="ADAL" clId="{B022925E-17D0-4E01-95E0-DF96B86D251B}" dt="2024-07-22T12:17:29.477" v="11" actId="20577"/>
          <ac:spMkLst>
            <pc:docMk/>
            <pc:sldMk cId="41056856" sldId="141170043"/>
            <ac:spMk id="2" creationId="{171C39A6-9B41-66F4-F1D2-E45C0F93BF0B}"/>
          </ac:spMkLst>
        </pc:spChg>
        <pc:spChg chg="del">
          <ac:chgData name="Stephen" userId="09533073-ba80-4ec6-aa29-c3f724b8aa56" providerId="ADAL" clId="{B022925E-17D0-4E01-95E0-DF96B86D251B}" dt="2024-07-22T12:17:36.126" v="12" actId="478"/>
          <ac:spMkLst>
            <pc:docMk/>
            <pc:sldMk cId="41056856" sldId="141170043"/>
            <ac:spMk id="3" creationId="{98AD00F7-5931-97A4-B9DF-5D52BEE8EEDE}"/>
          </ac:spMkLst>
        </pc:spChg>
        <pc:spChg chg="add mod">
          <ac:chgData name="Stephen" userId="09533073-ba80-4ec6-aa29-c3f724b8aa56" providerId="ADAL" clId="{B022925E-17D0-4E01-95E0-DF96B86D251B}" dt="2024-07-22T12:20:13.090" v="36" actId="113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tephen" userId="09533073-ba80-4ec6-aa29-c3f724b8aa56" providerId="ADAL" clId="{B022925E-17D0-4E01-95E0-DF96B86D251B}" dt="2024-07-22T12:17:06.135" v="5" actId="20577"/>
        <pc:sldMkLst>
          <pc:docMk/>
          <pc:sldMk cId="2409636" sldId="141170048"/>
        </pc:sldMkLst>
        <pc:spChg chg="mod">
          <ac:chgData name="Stephen" userId="09533073-ba80-4ec6-aa29-c3f724b8aa56" providerId="ADAL" clId="{B022925E-17D0-4E01-95E0-DF96B86D251B}" dt="2024-07-22T12:17:06.135" v="5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modSp mod">
        <pc:chgData name="Stephen" userId="09533073-ba80-4ec6-aa29-c3f724b8aa56" providerId="ADAL" clId="{B022925E-17D0-4E01-95E0-DF96B86D251B}" dt="2024-07-22T12:21:03.197" v="38" actId="1076"/>
        <pc:sldMkLst>
          <pc:docMk/>
          <pc:sldMk cId="902525268" sldId="141170137"/>
        </pc:sldMkLst>
        <pc:spChg chg="mod">
          <ac:chgData name="Stephen" userId="09533073-ba80-4ec6-aa29-c3f724b8aa56" providerId="ADAL" clId="{B022925E-17D0-4E01-95E0-DF96B86D251B}" dt="2024-07-22T12:21:03.197" v="38" actId="1076"/>
          <ac:spMkLst>
            <pc:docMk/>
            <pc:sldMk cId="902525268" sldId="141170137"/>
            <ac:spMk id="14" creationId="{47D54F85-BF56-3F50-343D-9A1F4A68FEBA}"/>
          </ac:spMkLst>
        </pc:spChg>
      </pc:sldChg>
    </pc:docChg>
  </pc:docChgLst>
  <pc:docChgLst>
    <pc:chgData name="Stephen" userId="09533073-ba80-4ec6-aa29-c3f724b8aa56" providerId="ADAL" clId="{21F5DA89-4417-46C7-9822-E31DEFE39CC5}"/>
    <pc:docChg chg="delSld modSld">
      <pc:chgData name="Stephen" userId="09533073-ba80-4ec6-aa29-c3f724b8aa56" providerId="ADAL" clId="{21F5DA89-4417-46C7-9822-E31DEFE39CC5}" dt="2024-07-25T16:36:43.889" v="10" actId="20577"/>
      <pc:docMkLst>
        <pc:docMk/>
      </pc:docMkLst>
      <pc:sldChg chg="modSp mod">
        <pc:chgData name="Stephen" userId="09533073-ba80-4ec6-aa29-c3f724b8aa56" providerId="ADAL" clId="{21F5DA89-4417-46C7-9822-E31DEFE39CC5}" dt="2024-07-25T16:17:45.777" v="5" actId="20577"/>
        <pc:sldMkLst>
          <pc:docMk/>
          <pc:sldMk cId="41056856" sldId="141170043"/>
        </pc:sldMkLst>
        <pc:spChg chg="mod">
          <ac:chgData name="Stephen" userId="09533073-ba80-4ec6-aa29-c3f724b8aa56" providerId="ADAL" clId="{21F5DA89-4417-46C7-9822-E31DEFE39CC5}" dt="2024-07-25T16:17:45.777" v="5" actId="20577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tephen" userId="09533073-ba80-4ec6-aa29-c3f724b8aa56" providerId="ADAL" clId="{21F5DA89-4417-46C7-9822-E31DEFE39CC5}" dt="2024-07-25T16:36:43.889" v="10" actId="20577"/>
        <pc:sldMkLst>
          <pc:docMk/>
          <pc:sldMk cId="902525268" sldId="141170137"/>
        </pc:sldMkLst>
        <pc:spChg chg="mod">
          <ac:chgData name="Stephen" userId="09533073-ba80-4ec6-aa29-c3f724b8aa56" providerId="ADAL" clId="{21F5DA89-4417-46C7-9822-E31DEFE39CC5}" dt="2024-07-25T16:36:43.889" v="10" actId="20577"/>
          <ac:spMkLst>
            <pc:docMk/>
            <pc:sldMk cId="902525268" sldId="141170137"/>
            <ac:spMk id="14" creationId="{47D54F85-BF56-3F50-343D-9A1F4A68FEBA}"/>
          </ac:spMkLst>
        </pc:spChg>
      </pc:sldChg>
      <pc:sldChg chg="del">
        <pc:chgData name="Stephen" userId="09533073-ba80-4ec6-aa29-c3f724b8aa56" providerId="ADAL" clId="{21F5DA89-4417-46C7-9822-E31DEFE39CC5}" dt="2024-07-25T16:13:25.668" v="1" actId="47"/>
        <pc:sldMkLst>
          <pc:docMk/>
          <pc:sldMk cId="3473528259" sldId="141170138"/>
        </pc:sldMkLst>
      </pc:sldChg>
      <pc:sldChg chg="del">
        <pc:chgData name="Stephen" userId="09533073-ba80-4ec6-aa29-c3f724b8aa56" providerId="ADAL" clId="{21F5DA89-4417-46C7-9822-E31DEFE39CC5}" dt="2024-07-25T16:13:24.675" v="0" actId="47"/>
        <pc:sldMkLst>
          <pc:docMk/>
          <pc:sldMk cId="2498510184" sldId="1411701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oasis-open.org/niemopen-training-2025/register" TargetMode="External"/><Relationship Id="rId7" Type="http://schemas.openxmlformats.org/officeDocument/2006/relationships/hyperlink" Target="https://github.com/niemopen/niem-naming-design-rules/blob/dev/ndr-v6.0-psd01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harnad@oasis-open.org" TargetMode="External"/><Relationship Id="rId5" Type="http://schemas.openxmlformats.org/officeDocument/2006/relationships/hyperlink" Target="https://usg01.safelinks.protection.office365.us/?url=https%3A%2F%2Fijis.us14.list-manage.com%2Ftrack%2Fclick%3Fu%3D1bcb33b77111b24260420cb47%26id%3Da3973bd5a8%26e%3Dde63c71a17&amp;data=05%7C02%7Cstephen.m.sullivan14.ctr%40mail.mil%7Caba1cea9acb94fed02c008dc74e2f1a5%7C102d0191eeae4761b1cb1a83e86ef445%7C0%7C0%7C638513765550985879%7CUnknown%7CTWFpbGZsb3d8eyJWIjoiMC4wLjAwMDAiLCJQIjoiV2luMzIiLCJBTiI6Ik1haWwiLCJXVCI6Mn0%3D%7C40000%7C%7C%7C&amp;sdata=QGxoBFyzG5gvg5KLaM%2BY6dN3oJczToF0K7ISKOYNgvg%3D&amp;reserved=0" TargetMode="External"/><Relationship Id="rId4" Type="http://schemas.openxmlformats.org/officeDocument/2006/relationships/hyperlink" Target="https://niemopen.org/revea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a9443e757acfc69c&amp;q=national+press+club+phone&amp;ludocid=8148406810881601261&amp;sa=X&amp;ved=2ahUKEwiSj666-qCFAxVMJDQIHSEYBtsQ6BN6BAg7EAI" TargetMode="External"/><Relationship Id="rId13" Type="http://schemas.openxmlformats.org/officeDocument/2006/relationships/hyperlink" Target="https://usg01.safelinks.protection.office365.us/?url=https%3A%2F%2Fwww.eventbrite.com%2Fe%2Fniemopen-reveal-training-summit-2025-tickets-890279729637&amp;data=05%7C02%7Cstephen.m.sullivan14.ctr%40mail.mil%7Cbfb0e28429154bbcea1508dc702c2f22%7C102d0191eeae4761b1cb1a83e86ef445%7C0%7C0%7C638508582273820750%7CUnknown%7CTWFpbGZsb3d8eyJWIjoiMC4wLjAwMDAiLCJQIjoiV2luMzIiLCJBTiI6Ik1haWwiLCJXVCI6Mn0%3D%7C0%7C%7C%7C&amp;sdata=2Sp1GeKRJoXei2cvK8gTn978qQC52TQrFBOvYP2ooyw%3D&amp;reserved=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sca_esv=a9443e757acfc69c&amp;q=national+press+club+founded&amp;stick=H4sIAAAAAAAAAOPgE-LUz9U3MLbIyS3RUs1OttLPL0pPzMusSizJzM9D4Vil5ZfmpaSmLGKVzgMLJOYoFBSlFhcrJOeUJilAZQHCSl79UgAAAA&amp;sa=X&amp;ved=2ahUKEwiSj666-qCFAxVMJDQIHSEYBtsQ6BMoAHoECD8QAg" TargetMode="External"/><Relationship Id="rId12" Type="http://schemas.openxmlformats.org/officeDocument/2006/relationships/hyperlink" Target="https://niemopen.org/revea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oogle.com/search?sca_esv=a9443e757acfc69c&amp;q=national+press+club+address&amp;ludocid=8148406810881601261&amp;sa=X&amp;ved=2ahUKEwiSj666-qCFAxVMJDQIHSEYBtsQ6BN6BAg5EAI" TargetMode="External"/><Relationship Id="rId11" Type="http://schemas.openxmlformats.org/officeDocument/2006/relationships/hyperlink" Target="https://www.press.org/" TargetMode="External"/><Relationship Id="rId5" Type="http://schemas.openxmlformats.org/officeDocument/2006/relationships/hyperlink" Target="https://www.google.com/search?sca_esv=a9443e757acfc69c&amp;q=National+Press+Building&amp;ludocid=7842411110987758888&amp;lsig=AB86z5VVcMBB-oihqRdkTXhQtonY&amp;sa=X&amp;ved=2ahUKEwiSj666-qCFAxVMJDQIHSEYBtsQ8G0oAHoECEMQAQ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google.com/search?q=national+press+club+washington+dc&amp;sca_esv=a9443e757acfc69c&amp;source=hp&amp;ei=a6AKZpeQJszdptQPuKOgyAk&amp;iflsig=ANes7DEAAAAAZgquezEQ4_BFqp0LLqwHh4VUya-H5NJH&amp;oq=national+press+club&amp;gs_lp=Egdnd3Mtd2l6IhNuYXRpb25hbCBwcmVzcyBjbHViKgIIADIKEAAYgAQYigUYQzIIEAAYgAQYsQMyBRAAGIAEMgUQABiABDIFEAAYgAQyBRAuGIAEMgUQABiABDIFEAAYgAQyBRAAGIAEMgUQABiABEiQZlDdGFjeTnABeACQAQCYAcUBoAHvD6oBBDkuMTC4AQHIAQD4AQGYAhSgArMQqAIKwgIdEAAYgAQYigUY5QIY5QIY6gIYtAIYigMYtwMY1APCAiMQLhiABBiKBRjlAhjlAhjHARivARjqAhi0AhiKAxi3AxjUA8ICDhAuGIMBGLEDGIAEGIoFwgIOEAAYgAQYigUYsQMYgwHCAgsQLhiABBixAxiDAcICCxAuGIAEGMcBGNEDwgIREC4YgAQYsQMYgwEYxwEY0QPCAg4QLhjHARixAxjRAxiABMICEBAuGIAEGIoFGEMYxwEY0QPCAhMQLhiABBiKBRhDGLEDGMcBGNEDwgIOEC4YgAQYigUYsQMYgwHCAhAQLhiABBiKBRhDGMcBGK8BwgILEAAYgAQYsQMYgwHCAhEQLhiDARjHARixAxjRAxiABMICCBAAGIAEGMkDwgILEAAYgAQYigUYkgPCAhEQLhiABBixAxiDARjHARivAZgDB5IHBjEwLjkuMaAH98cB&amp;sclient=gws-wiz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0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https://www.niem.gov/about-niem/message-exchange-package-mep-registry-repository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github.com/niemopen/niem-naming-design-rules/blob/dev/ndr-v6.0-psd01.md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stephen.m.sullivan14.ctr@mail.mil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8" Type="http://schemas.openxmlformats.org/officeDocument/2006/relationships/hyperlink" Target="https://github.com/niemop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25 July 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July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BDC0BD-04D9-D6EB-882A-D3C4FD207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9499"/>
            <a:ext cx="11079192" cy="502919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1:00 NBAC Co-Chair Opening Remarks – Mr. Kamran Atri &amp; Thomas Krul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Still awaiting GTRI contract before work will commence on completing the PS02 update to Model Version 6.0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 Renner is working on the companion NDR6 update for Model Version 6.0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Encourage at minimum, 1 attendee from each Domain Space Sub-committee attend The NIEMOpen Reveal. Register before 15 November to take advantage of early bird fee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https://sites.google.com/oasis-open.org/niemopen-training-2025/register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1:05 NIEM Management Office (NMO) Update – Ms. Katherine Escobar 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NIEMOpen Reveal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to Website : </a:t>
            </a: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https://niemopen.org/reveal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Ways Your Company Can Participate: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Reserve seats</a:t>
            </a: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 your key staff to attend the conference.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Organize a team to participate in the hackathon, contact: </a:t>
            </a: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Jane Harnad</a:t>
            </a: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Sponsor the event early to secure one of the limited number of sponsor tables, contact: </a:t>
            </a:r>
            <a:r>
              <a:rPr lang="en-US" sz="12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Jane Harnad</a:t>
            </a: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1:15 NTAC Update 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 draft: “ndr6-outline.md” at </a:t>
            </a:r>
            <a:r>
              <a:rPr lang="en-US" sz="1400" b="0" i="0" dirty="0">
                <a:effectLst/>
                <a:latin typeface="Aptos" panose="020F0502020204030204" pitchFamily="34" charset="0"/>
                <a:hlinkClick r:id="rId7"/>
              </a:rPr>
              <a:t>https://github.com/niemopen/niem-naming-design-rules/blob/dev/ndr-v6.0-psd01.md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914400" algn="l"/>
              </a:tabLst>
            </a:pPr>
            <a:endParaRPr lang="en-US" sz="12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1:25 Communications &amp; Outreach NMO Sub-Committee update – Paul Wormeli  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1:35 Community Updates - all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1:40 Questions/Final Remarks </a:t>
            </a:r>
            <a:endParaRPr lang="en-US" sz="1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867-FD01-BE16-52CF-2DA7C5A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NIEMOpen reveal summit : 18-20 Feb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010C-F6B6-DA58-0FC9-6710EE74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05254-D6FF-3D2F-805F-1C38FACB0E0B}"/>
              </a:ext>
            </a:extLst>
          </p:cNvPr>
          <p:cNvGrpSpPr/>
          <p:nvPr/>
        </p:nvGrpSpPr>
        <p:grpSpPr>
          <a:xfrm>
            <a:off x="1588000" y="2354545"/>
            <a:ext cx="10094919" cy="3781607"/>
            <a:chOff x="235855" y="1385947"/>
            <a:chExt cx="11579614" cy="5058094"/>
          </a:xfrm>
        </p:grpSpPr>
        <p:pic>
          <p:nvPicPr>
            <p:cNvPr id="5" name="Picture 4" descr="A picture containing text, outdoor, building, sky&#10;&#10;Description automatically generated">
              <a:extLst>
                <a:ext uri="{FF2B5EF4-FFF2-40B4-BE49-F238E27FC236}">
                  <a16:creationId xmlns:a16="http://schemas.microsoft.com/office/drawing/2014/main" id="{A5A9D414-F9DB-3521-820D-10ED6EF5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47" y="1386671"/>
              <a:ext cx="3672326" cy="23474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098492-C433-4FC3-81F7-94AE28EB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909" y="1390975"/>
              <a:ext cx="3372845" cy="2366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2B1EB7-73C7-EA52-D2B4-674075A3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 flipV="1">
              <a:off x="4629218" y="3983820"/>
              <a:ext cx="2202068" cy="22020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D1B92B-D0E5-0C22-A44E-26C22C72FA6A}"/>
                </a:ext>
              </a:extLst>
            </p:cNvPr>
            <p:cNvSpPr txBox="1"/>
            <p:nvPr/>
          </p:nvSpPr>
          <p:spPr>
            <a:xfrm>
              <a:off x="800445" y="4344540"/>
              <a:ext cx="3144730" cy="2099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Located in: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 </a:t>
              </a:r>
              <a:r>
                <a:rPr lang="en-US" sz="1600" b="0" i="0" u="sng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5"/>
                </a:rPr>
                <a:t>National Press Building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6"/>
                </a:rPr>
                <a:t>Address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529 14th St NW, Washington, DC 20045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7"/>
                </a:rPr>
                <a:t>Founded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March 29, 1908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8"/>
                </a:rPr>
                <a:t>Phone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9"/>
                </a:rPr>
                <a:t>(202) 662-7500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41A6C8-0A68-F6A5-045D-27660116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06244" y="1385947"/>
              <a:ext cx="4309225" cy="35321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DDF688-FDC2-8C5B-8242-37D6762AB135}"/>
                </a:ext>
              </a:extLst>
            </p:cNvPr>
            <p:cNvSpPr txBox="1"/>
            <p:nvPr/>
          </p:nvSpPr>
          <p:spPr>
            <a:xfrm>
              <a:off x="235855" y="3814456"/>
              <a:ext cx="35686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11"/>
                </a:rPr>
                <a:t>Homepage | National Press Club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9ED707-1819-01C7-4015-1FFAB8980252}"/>
              </a:ext>
            </a:extLst>
          </p:cNvPr>
          <p:cNvSpPr txBox="1"/>
          <p:nvPr/>
        </p:nvSpPr>
        <p:spPr>
          <a:xfrm>
            <a:off x="458687" y="1002541"/>
            <a:ext cx="1138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 Website:</a:t>
            </a:r>
            <a:r>
              <a:rPr lang="en-US" sz="16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2"/>
              </a:rPr>
              <a:t>https://niemopen.org/reveal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 Registration Link: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https://www.eventbrite.com/e/niemopen-reveal-training-summit-2025-tickets-890279729637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3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86208" y="4727281"/>
            <a:ext cx="3439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5"/>
              </a:rPr>
              <a:t>https://github.com/niemopen/cmftool</a:t>
            </a:r>
            <a:endParaRPr lang="en-US" sz="1800" b="0" i="0" dirty="0">
              <a:solidFill>
                <a:srgbClr val="242424"/>
              </a:solidFill>
              <a:effectLst/>
              <a:latin typeface="inherit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fontAlgn="base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b="0" i="0" dirty="0">
                <a:effectLst/>
                <a:latin typeface="Aptos" panose="020F0502020204030204" pitchFamily="34" charset="0"/>
                <a:hlinkClick r:id="rId36"/>
              </a:rPr>
              <a:t>https://github.com/niemopen/niem-naming-design-rules/blob/dev/ndr-v6.0-psd01.md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252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13742</TotalTime>
  <Words>596</Words>
  <Application>Microsoft Office PowerPoint</Application>
  <PresentationFormat>Widescreen</PresentationFormat>
  <Paragraphs>71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Aptos</vt:lpstr>
      <vt:lpstr>Arial</vt:lpstr>
      <vt:lpstr>Calibri</vt:lpstr>
      <vt:lpstr>Helvetica LT Std</vt:lpstr>
      <vt:lpstr>inherit</vt:lpstr>
      <vt:lpstr>Open Sans</vt:lpstr>
      <vt:lpstr>Roboto</vt:lpstr>
      <vt:lpstr>Segoe UI</vt:lpstr>
      <vt:lpstr>Times New Roman</vt:lpstr>
      <vt:lpstr>Tw Cen MT</vt:lpstr>
      <vt:lpstr>Wingdings</vt:lpstr>
      <vt:lpstr>2_Office Theme</vt:lpstr>
      <vt:lpstr>1_NIEM_white</vt:lpstr>
      <vt:lpstr>TEXT AND ART</vt:lpstr>
      <vt:lpstr>NBAC TSC Slides 25 July 2024 Meeting</vt:lpstr>
      <vt:lpstr>25 July 2024 NBAC TSC Agenda     </vt:lpstr>
      <vt:lpstr>NIEMOpen reveal summit : 18-20 Feb 2025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Stephen</cp:lastModifiedBy>
  <cp:revision>713</cp:revision>
  <cp:lastPrinted>2023-07-25T13:18:13Z</cp:lastPrinted>
  <dcterms:created xsi:type="dcterms:W3CDTF">2021-02-21T03:42:26Z</dcterms:created>
  <dcterms:modified xsi:type="dcterms:W3CDTF">2024-07-25T16:36:50Z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