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D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56" y="870"/>
      </p:cViewPr>
      <p:guideLst>
        <p:guide orient="horz" pos="3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26AE-604A-9357-1ED0-BF984B43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7DEF-20C6-16E6-03CC-54A0F5C2C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65D4-504B-90C3-0EBD-BB1D21FE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86CC-0035-BFB7-2677-BA0C7D66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BFFF-4F41-5F3F-0A93-D1D5006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A3B4-56D8-F9C2-C96B-03CC0955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E2095-0238-81CC-F4B2-35EB41661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61E9-8EFF-8E7F-187D-53F84966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A54F-6A0E-9235-8B76-592D178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2614-2CC4-5EFA-92EF-CDDF3A95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FE402-27E6-16AA-4127-3296F9BB2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D34A5-8FC6-404F-04AF-A05AD9C07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91DA-D9C9-78EC-F1B8-FC176DF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A086-2B02-15CC-CFC1-2FCE6C0B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4495-A8DE-42B4-3FC0-D04FD03C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DAA1-1C60-2FF9-A808-7D7C3393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AB5D-3B49-AB64-7632-47D8A69B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4252-386C-8A40-FD6C-E891B182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8AA1-CFD6-8B16-65D5-07D97F93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C8CB-A6A3-E313-A2E6-A41D986E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631D-DD4E-8593-F0EC-8C1768E5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45DD-1AC3-E6C4-290A-466490DD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63D9-F76A-1D60-56B3-844C442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6171-7071-7E8E-7481-7A0C3893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E135-5CCC-484F-5803-41B0C151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5F5-0F4C-9F18-EA02-C24181D3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CB67-AE7D-B103-B4DD-07F2A560E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F7F5-F055-81B0-B6A7-5FCD9244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07C0-E00B-C5BB-88CF-25766D5A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321C-3FC1-FCEB-9D97-061FDCA7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FB07-3E78-B43B-65B4-BCF2FF35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999-1B74-8454-7EA2-2CCB1395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8AA2-5DB0-F620-FD8A-3AC929B9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7AD3-FC42-8D5C-BD7E-3CBCEEC1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7800B-6772-6604-CA23-539F5F701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AD11-EE3E-09BB-DDEB-19A65FFFE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82046-C2A0-23E7-1811-F776162E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B09F-3E5F-EA09-F221-44D8C01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13C1-4E3F-DF7E-9D66-035A7721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1986-B1DC-0FE8-2AE7-405418A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6988-7B38-BD30-C39B-1249C1D1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3A53E-B1B2-C62E-D83A-77B00F34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64C31-0931-0133-5651-797871F3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08C76-919C-DFE6-CFC0-B6E870C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BFE63-15F9-528E-E276-F4C83AA0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9786A-59DD-2E8B-0AF3-3F7095F3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E217-D70F-C238-3C61-0E481C52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A8A8-CB13-3569-D65E-15A98B5E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91221-44F2-19AE-E6A9-81B9575B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D69BF-78BA-D2C1-C42C-F4156947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35B3-41C7-6FB2-AE04-E9CE3C9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06DB-0702-234E-250F-7070695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6896-6728-ED29-397D-A4786A2A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867E4-DC6F-3EEE-754A-A15443AC2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824DE-9BDA-794C-F82E-42B43939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EC8B-98CB-4615-7DAC-64B564B0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AE83-3A89-08FC-B15A-1146CFFF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D64E-E959-F5D5-D710-75F26245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DAA5A-E616-D43E-9298-3D6C1C17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7432-F68C-76BE-7BF1-02FBB134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82F0-0042-01BB-99EC-80971827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44D7-9723-4963-9A7A-AA67393D157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AED0-B82B-1EA6-DDC0-69A1991DD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9553-E182-AF44-7046-D2409444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Arrow: Right 592">
            <a:extLst>
              <a:ext uri="{FF2B5EF4-FFF2-40B4-BE49-F238E27FC236}">
                <a16:creationId xmlns:a16="http://schemas.microsoft.com/office/drawing/2014/main" id="{D5F1A56B-E30B-9BF0-BC22-B64821607554}"/>
              </a:ext>
            </a:extLst>
          </p:cNvPr>
          <p:cNvSpPr/>
          <p:nvPr/>
        </p:nvSpPr>
        <p:spPr>
          <a:xfrm>
            <a:off x="3217327" y="1026320"/>
            <a:ext cx="5496687" cy="448798"/>
          </a:xfrm>
          <a:prstGeom prst="rightArrow">
            <a:avLst>
              <a:gd name="adj1" fmla="val 50000"/>
              <a:gd name="adj2" fmla="val 54354"/>
            </a:avLst>
          </a:prstGeom>
          <a:solidFill>
            <a:srgbClr val="F2F2F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A658719C-383A-B9F9-AB47-0714BD80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221" y="5179972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2F651DD0-E896-E0D4-76B7-8DAFB1CE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414" y="5273806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1D9B87BD-BCD2-04CB-0093-365F7FDD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1" y="5184119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6C50F194-E217-89D5-5DFD-ACF17B81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210" y="5364880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9" name="AutoShape 46">
            <a:extLst>
              <a:ext uri="{FF2B5EF4-FFF2-40B4-BE49-F238E27FC236}">
                <a16:creationId xmlns:a16="http://schemas.microsoft.com/office/drawing/2014/main" id="{B6DBFE6E-2EBE-F8F4-881D-7DC1F5A6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709" y="3515807"/>
            <a:ext cx="1009004" cy="887555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>
                <a:solidFill>
                  <a:srgbClr val="000000"/>
                </a:solidFill>
                <a:latin typeface="Arial" charset="0"/>
              </a:rPr>
              <a:t>format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DD87DF9-BD98-4CED-FF63-06355D5E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357" y="4582674"/>
            <a:ext cx="98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02975B26-8D9D-1300-2E2A-7A0E4BFCB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494634"/>
              </p:ext>
            </p:extLst>
          </p:nvPr>
        </p:nvGraphicFramePr>
        <p:xfrm>
          <a:off x="8363339" y="4218454"/>
          <a:ext cx="681075" cy="84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07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3339" y="4218454"/>
                        <a:ext cx="681075" cy="84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5350836A-7752-1A1C-29A9-A5F7E150D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141848"/>
              </p:ext>
            </p:extLst>
          </p:nvPr>
        </p:nvGraphicFramePr>
        <p:xfrm>
          <a:off x="3081152" y="4218454"/>
          <a:ext cx="681075" cy="84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944280" imgH="1180440" progId="MS_ClipArt_Gallery.2">
                  <p:embed/>
                </p:oleObj>
              </mc:Choice>
              <mc:Fallback>
                <p:oleObj name="Clip" r:id="rId4" imgW="944280" imgH="1180440" progId="MS_ClipArt_Gallery.2">
                  <p:embed/>
                  <p:pic>
                    <p:nvPicPr>
                      <p:cNvPr id="307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152" y="4218454"/>
                        <a:ext cx="681075" cy="84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18774D-8531-9CE1-794F-4F158A6B564F}"/>
              </a:ext>
            </a:extLst>
          </p:cNvPr>
          <p:cNvSpPr txBox="1"/>
          <p:nvPr/>
        </p:nvSpPr>
        <p:spPr>
          <a:xfrm rot="20890384">
            <a:off x="3829269" y="3806045"/>
            <a:ext cx="121058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C96AAFD7-1169-D6F3-4449-F65C0987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1554" y="3735581"/>
            <a:ext cx="12202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7DBFF72B-9C35-1BB9-80C5-286B6712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556" y="5277953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511D3E1-9D7A-C16C-D0BA-38FBDD7B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211" y="5586770"/>
            <a:ext cx="3875581" cy="369815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1C22D8BE-9607-C1F5-D975-B536F6B1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23" y="5364880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EF28E049-8FDB-7C89-CE5F-2E027E6EF133}"/>
              </a:ext>
            </a:extLst>
          </p:cNvPr>
          <p:cNvSpPr>
            <a:spLocks/>
          </p:cNvSpPr>
          <p:nvPr/>
        </p:nvSpPr>
        <p:spPr bwMode="auto">
          <a:xfrm>
            <a:off x="5597433" y="5142992"/>
            <a:ext cx="887555" cy="1183407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D2BEB5C3-7C67-DB33-B652-23F77404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754" y="5466906"/>
            <a:ext cx="1012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JSON, etc.)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73274375-2F6E-64DE-50EE-AB7A2CE32339}"/>
              </a:ext>
            </a:extLst>
          </p:cNvPr>
          <p:cNvSpPr/>
          <p:nvPr/>
        </p:nvSpPr>
        <p:spPr bwMode="auto">
          <a:xfrm>
            <a:off x="4009150" y="5558261"/>
            <a:ext cx="222175" cy="43530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5BA9824C-7BDB-4890-BCDD-FCA3A3758552}"/>
              </a:ext>
            </a:extLst>
          </p:cNvPr>
          <p:cNvSpPr/>
          <p:nvPr/>
        </p:nvSpPr>
        <p:spPr bwMode="auto">
          <a:xfrm>
            <a:off x="7935337" y="5571744"/>
            <a:ext cx="222175" cy="43530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AAECF9-2CBF-A9DD-C5E9-15D50462E6A7}"/>
              </a:ext>
            </a:extLst>
          </p:cNvPr>
          <p:cNvSpPr txBox="1"/>
          <p:nvPr/>
        </p:nvSpPr>
        <p:spPr>
          <a:xfrm>
            <a:off x="4445998" y="5196910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0CF76C-BF66-E382-8B68-4B5B3CF285AD}"/>
              </a:ext>
            </a:extLst>
          </p:cNvPr>
          <p:cNvCxnSpPr>
            <a:cxnSpLocks/>
          </p:cNvCxnSpPr>
          <p:nvPr/>
        </p:nvCxnSpPr>
        <p:spPr>
          <a:xfrm flipH="1">
            <a:off x="4120237" y="5459999"/>
            <a:ext cx="448528" cy="25531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ADB482AE-033F-D6BD-E2D1-A3A2E439AE29}"/>
              </a:ext>
            </a:extLst>
          </p:cNvPr>
          <p:cNvSpPr/>
          <p:nvPr/>
        </p:nvSpPr>
        <p:spPr bwMode="auto">
          <a:xfrm flipH="1">
            <a:off x="2374656" y="4002172"/>
            <a:ext cx="6633552" cy="3670079"/>
          </a:xfrm>
          <a:prstGeom prst="arc">
            <a:avLst>
              <a:gd name="adj1" fmla="val 16432070"/>
              <a:gd name="adj2" fmla="val 19330906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4085B2A-61B4-229D-2834-14366213881A}"/>
              </a:ext>
            </a:extLst>
          </p:cNvPr>
          <p:cNvSpPr/>
          <p:nvPr/>
        </p:nvSpPr>
        <p:spPr bwMode="auto">
          <a:xfrm>
            <a:off x="3416380" y="4029023"/>
            <a:ext cx="6633552" cy="3670079"/>
          </a:xfrm>
          <a:prstGeom prst="arc">
            <a:avLst>
              <a:gd name="adj1" fmla="val 15868985"/>
              <a:gd name="adj2" fmla="val 18983182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9AD99063-08DF-7554-6885-EDA01301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085" y="3621200"/>
            <a:ext cx="12202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604123-D466-C140-40BA-81C9FA850642}"/>
              </a:ext>
            </a:extLst>
          </p:cNvPr>
          <p:cNvCxnSpPr>
            <a:stCxn id="29" idx="2"/>
          </p:cNvCxnSpPr>
          <p:nvPr/>
        </p:nvCxnSpPr>
        <p:spPr>
          <a:xfrm flipH="1">
            <a:off x="6041210" y="4403362"/>
            <a:ext cx="1" cy="73963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4">
            <a:extLst>
              <a:ext uri="{FF2B5EF4-FFF2-40B4-BE49-F238E27FC236}">
                <a16:creationId xmlns:a16="http://schemas.microsoft.com/office/drawing/2014/main" id="{03121BF0-5EA3-1704-B8D1-18757DDFC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75" y="2358791"/>
            <a:ext cx="10166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48">
            <a:extLst>
              <a:ext uri="{FF2B5EF4-FFF2-40B4-BE49-F238E27FC236}">
                <a16:creationId xmlns:a16="http://schemas.microsoft.com/office/drawing/2014/main" id="{5DDAB3ED-F70E-BCC8-B3DF-EE4EE124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744" y="3031689"/>
            <a:ext cx="8579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3AFDB76-4DEB-C9C3-FE14-6C067EEF501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041211" y="1317770"/>
            <a:ext cx="1230" cy="21980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C420DAD-A791-9D9A-1DBD-436C28B55DBB}"/>
              </a:ext>
            </a:extLst>
          </p:cNvPr>
          <p:cNvGrpSpPr/>
          <p:nvPr/>
        </p:nvGrpSpPr>
        <p:grpSpPr>
          <a:xfrm>
            <a:off x="3911012" y="859479"/>
            <a:ext cx="4376097" cy="782481"/>
            <a:chOff x="3911012" y="859479"/>
            <a:chExt cx="4376097" cy="782481"/>
          </a:xfrm>
        </p:grpSpPr>
        <p:sp>
          <p:nvSpPr>
            <p:cNvPr id="554" name="Oval 5">
              <a:extLst>
                <a:ext uri="{FF2B5EF4-FFF2-40B4-BE49-F238E27FC236}">
                  <a16:creationId xmlns:a16="http://schemas.microsoft.com/office/drawing/2014/main" id="{08818DEE-9AF3-8F5F-94AF-153112F149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5" name="Oval 6">
              <a:extLst>
                <a:ext uri="{FF2B5EF4-FFF2-40B4-BE49-F238E27FC236}">
                  <a16:creationId xmlns:a16="http://schemas.microsoft.com/office/drawing/2014/main" id="{14DF6376-B221-835F-DC4C-05966CFC41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6" name="Oval 7">
              <a:extLst>
                <a:ext uri="{FF2B5EF4-FFF2-40B4-BE49-F238E27FC236}">
                  <a16:creationId xmlns:a16="http://schemas.microsoft.com/office/drawing/2014/main" id="{46E752ED-7D88-5B04-A2E5-527DCF950E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7" name="Oval 8">
              <a:extLst>
                <a:ext uri="{FF2B5EF4-FFF2-40B4-BE49-F238E27FC236}">
                  <a16:creationId xmlns:a16="http://schemas.microsoft.com/office/drawing/2014/main" id="{3BB03354-BD2E-C300-9AA6-08F9F37EC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8" name="Oval 9">
              <a:extLst>
                <a:ext uri="{FF2B5EF4-FFF2-40B4-BE49-F238E27FC236}">
                  <a16:creationId xmlns:a16="http://schemas.microsoft.com/office/drawing/2014/main" id="{6F392685-54E3-47F8-C920-E0A8393CC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9" name="Oval 10">
              <a:extLst>
                <a:ext uri="{FF2B5EF4-FFF2-40B4-BE49-F238E27FC236}">
                  <a16:creationId xmlns:a16="http://schemas.microsoft.com/office/drawing/2014/main" id="{5F03E95F-281C-EF5A-1C9A-1A959E7BA3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0" name="Oval 11">
              <a:extLst>
                <a:ext uri="{FF2B5EF4-FFF2-40B4-BE49-F238E27FC236}">
                  <a16:creationId xmlns:a16="http://schemas.microsoft.com/office/drawing/2014/main" id="{E748A402-73FB-76DA-FE8E-6087F6A863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1" name="Oval 12">
              <a:extLst>
                <a:ext uri="{FF2B5EF4-FFF2-40B4-BE49-F238E27FC236}">
                  <a16:creationId xmlns:a16="http://schemas.microsoft.com/office/drawing/2014/main" id="{F414A1E2-526F-7DF2-299D-E4EC51C8C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2" name="Oval 13">
              <a:extLst>
                <a:ext uri="{FF2B5EF4-FFF2-40B4-BE49-F238E27FC236}">
                  <a16:creationId xmlns:a16="http://schemas.microsoft.com/office/drawing/2014/main" id="{55AF64FC-265C-4E63-8B22-705DFD056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3" name="Oval 14">
              <a:extLst>
                <a:ext uri="{FF2B5EF4-FFF2-40B4-BE49-F238E27FC236}">
                  <a16:creationId xmlns:a16="http://schemas.microsoft.com/office/drawing/2014/main" id="{61AE4163-E277-18A9-B913-71D907DB84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4" name="Oval 15">
              <a:extLst>
                <a:ext uri="{FF2B5EF4-FFF2-40B4-BE49-F238E27FC236}">
                  <a16:creationId xmlns:a16="http://schemas.microsoft.com/office/drawing/2014/main" id="{6BC3FD71-1876-6C2B-8571-D3997ECD8C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5" name="Freeform 16">
              <a:extLst>
                <a:ext uri="{FF2B5EF4-FFF2-40B4-BE49-F238E27FC236}">
                  <a16:creationId xmlns:a16="http://schemas.microsoft.com/office/drawing/2014/main" id="{C4A4FF81-7D5F-54F0-2A3C-B8F9B9F073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6" name="Oval 17">
              <a:extLst>
                <a:ext uri="{FF2B5EF4-FFF2-40B4-BE49-F238E27FC236}">
                  <a16:creationId xmlns:a16="http://schemas.microsoft.com/office/drawing/2014/main" id="{E2B3231C-AC61-9DFC-9E7B-A631AB670F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7" name="Oval 18">
              <a:extLst>
                <a:ext uri="{FF2B5EF4-FFF2-40B4-BE49-F238E27FC236}">
                  <a16:creationId xmlns:a16="http://schemas.microsoft.com/office/drawing/2014/main" id="{D068FF42-D679-CF5E-E004-B89A8AFF4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8" name="Oval 19">
              <a:extLst>
                <a:ext uri="{FF2B5EF4-FFF2-40B4-BE49-F238E27FC236}">
                  <a16:creationId xmlns:a16="http://schemas.microsoft.com/office/drawing/2014/main" id="{C5D6B19A-D030-7649-643A-AFEA5C9BB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9" name="Oval 20">
              <a:extLst>
                <a:ext uri="{FF2B5EF4-FFF2-40B4-BE49-F238E27FC236}">
                  <a16:creationId xmlns:a16="http://schemas.microsoft.com/office/drawing/2014/main" id="{E2D02963-1B71-543C-7507-54BB0DDEC2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0" name="Oval 21">
              <a:extLst>
                <a:ext uri="{FF2B5EF4-FFF2-40B4-BE49-F238E27FC236}">
                  <a16:creationId xmlns:a16="http://schemas.microsoft.com/office/drawing/2014/main" id="{F8069E8F-16F3-A822-6050-D81C26FE37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1" name="Oval 22">
              <a:extLst>
                <a:ext uri="{FF2B5EF4-FFF2-40B4-BE49-F238E27FC236}">
                  <a16:creationId xmlns:a16="http://schemas.microsoft.com/office/drawing/2014/main" id="{A23AFB08-6559-EA73-0BF8-5D8D541C2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2" name="Oval 23">
              <a:extLst>
                <a:ext uri="{FF2B5EF4-FFF2-40B4-BE49-F238E27FC236}">
                  <a16:creationId xmlns:a16="http://schemas.microsoft.com/office/drawing/2014/main" id="{8C6315BA-EF44-8D40-5CB6-1F61D9A280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3" name="Oval 24">
              <a:extLst>
                <a:ext uri="{FF2B5EF4-FFF2-40B4-BE49-F238E27FC236}">
                  <a16:creationId xmlns:a16="http://schemas.microsoft.com/office/drawing/2014/main" id="{B172F1F1-5ADE-9F76-2E74-2EB37E602B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5" name="Oval 26">
              <a:extLst>
                <a:ext uri="{FF2B5EF4-FFF2-40B4-BE49-F238E27FC236}">
                  <a16:creationId xmlns:a16="http://schemas.microsoft.com/office/drawing/2014/main" id="{78BE6665-B66A-FB3C-156C-F3CCAF8931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6" name="Oval 27">
              <a:extLst>
                <a:ext uri="{FF2B5EF4-FFF2-40B4-BE49-F238E27FC236}">
                  <a16:creationId xmlns:a16="http://schemas.microsoft.com/office/drawing/2014/main" id="{EA71FE2D-21CA-4A17-3E72-73EC988B7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7" name="Oval 28">
              <a:extLst>
                <a:ext uri="{FF2B5EF4-FFF2-40B4-BE49-F238E27FC236}">
                  <a16:creationId xmlns:a16="http://schemas.microsoft.com/office/drawing/2014/main" id="{5B5F8B14-803C-D1B2-3916-485EAF35E2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8" name="Oval 29">
              <a:extLst>
                <a:ext uri="{FF2B5EF4-FFF2-40B4-BE49-F238E27FC236}">
                  <a16:creationId xmlns:a16="http://schemas.microsoft.com/office/drawing/2014/main" id="{9C903AF9-7731-2442-2BFC-16483F310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9" name="Oval 30">
              <a:extLst>
                <a:ext uri="{FF2B5EF4-FFF2-40B4-BE49-F238E27FC236}">
                  <a16:creationId xmlns:a16="http://schemas.microsoft.com/office/drawing/2014/main" id="{112F7F45-B969-2ACD-EB5C-37FB105848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0" name="Oval 31">
              <a:extLst>
                <a:ext uri="{FF2B5EF4-FFF2-40B4-BE49-F238E27FC236}">
                  <a16:creationId xmlns:a16="http://schemas.microsoft.com/office/drawing/2014/main" id="{384F4A5B-EF00-8DC2-D827-D4FDEA1B8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1" name="Oval 32">
              <a:extLst>
                <a:ext uri="{FF2B5EF4-FFF2-40B4-BE49-F238E27FC236}">
                  <a16:creationId xmlns:a16="http://schemas.microsoft.com/office/drawing/2014/main" id="{365D7526-853D-433D-EB91-EEB8C17221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2" name="Oval 33">
              <a:extLst>
                <a:ext uri="{FF2B5EF4-FFF2-40B4-BE49-F238E27FC236}">
                  <a16:creationId xmlns:a16="http://schemas.microsoft.com/office/drawing/2014/main" id="{DF6EA7F4-1514-F7E1-0074-BF40AA9689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3" name="Freeform 34">
              <a:extLst>
                <a:ext uri="{FF2B5EF4-FFF2-40B4-BE49-F238E27FC236}">
                  <a16:creationId xmlns:a16="http://schemas.microsoft.com/office/drawing/2014/main" id="{3818E90B-724A-53E7-E43E-CF9743BDEF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4" name="Freeform 25">
              <a:extLst>
                <a:ext uri="{FF2B5EF4-FFF2-40B4-BE49-F238E27FC236}">
                  <a16:creationId xmlns:a16="http://schemas.microsoft.com/office/drawing/2014/main" id="{BE826785-0654-D959-70C4-24AF875BF2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4" name="Rectangle 35">
            <a:extLst>
              <a:ext uri="{FF2B5EF4-FFF2-40B4-BE49-F238E27FC236}">
                <a16:creationId xmlns:a16="http://schemas.microsoft.com/office/drawing/2014/main" id="{7678D4BB-83BD-41E7-7FF5-EE8059D86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6442" y="956960"/>
            <a:ext cx="2279791" cy="523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i="1" kern="0">
                <a:solidFill>
                  <a:srgbClr val="000000"/>
                </a:solidFill>
                <a:latin typeface="+mn-lt"/>
              </a:rPr>
              <a:t>(the facts that must be conveyed</a:t>
            </a:r>
            <a:endParaRPr kumimoji="0" lang="en-US" altLang="en-US" sz="1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72A4E245-8DEB-970F-A949-22F49B2DCF84}"/>
              </a:ext>
            </a:extLst>
          </p:cNvPr>
          <p:cNvSpPr/>
          <p:nvPr/>
        </p:nvSpPr>
        <p:spPr>
          <a:xfrm>
            <a:off x="7959934" y="4582674"/>
            <a:ext cx="1229364" cy="1683684"/>
          </a:xfrm>
          <a:prstGeom prst="arc">
            <a:avLst>
              <a:gd name="adj1" fmla="val 10244385"/>
              <a:gd name="adj2" fmla="val 15214760"/>
            </a:avLst>
          </a:prstGeom>
          <a:ln w="12700">
            <a:solidFill>
              <a:schemeClr val="tx1"/>
            </a:solidFill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EF5798CC-B9CE-1259-5298-11033C5A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452" y="4807228"/>
            <a:ext cx="1130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0" name="AutoShape 38">
            <a:extLst>
              <a:ext uri="{FF2B5EF4-FFF2-40B4-BE49-F238E27FC236}">
                <a16:creationId xmlns:a16="http://schemas.microsoft.com/office/drawing/2014/main" id="{279D2EDB-ADD0-6CE8-2056-DAD6D86F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085" y="843923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producer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2" name="AutoShape 38">
            <a:extLst>
              <a:ext uri="{FF2B5EF4-FFF2-40B4-BE49-F238E27FC236}">
                <a16:creationId xmlns:a16="http://schemas.microsoft.com/office/drawing/2014/main" id="{18DC830C-E0EF-9D3E-8DBF-096F958D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876" y="843923"/>
            <a:ext cx="1331333" cy="81359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consumer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5C6587B3-E86F-FD72-F0FD-0334F7C9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771" y="6205323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81A1AA96-3C62-6895-A897-5A733660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4289" y="6168914"/>
            <a:ext cx="12330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EBF7695-0A4F-46A6-3FAE-E102DF9D8504}"/>
              </a:ext>
            </a:extLst>
          </p:cNvPr>
          <p:cNvSpPr/>
          <p:nvPr/>
        </p:nvSpPr>
        <p:spPr>
          <a:xfrm flipH="1">
            <a:off x="2905542" y="4582674"/>
            <a:ext cx="1229364" cy="1683684"/>
          </a:xfrm>
          <a:prstGeom prst="arc">
            <a:avLst>
              <a:gd name="adj1" fmla="val 10244385"/>
              <a:gd name="adj2" fmla="val 15214760"/>
            </a:avLst>
          </a:prstGeom>
          <a:ln w="12700">
            <a:solidFill>
              <a:schemeClr val="tx1"/>
            </a:solidFill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56BB0-3E21-2B18-E27C-CBE51BBCB14F}"/>
              </a:ext>
            </a:extLst>
          </p:cNvPr>
          <p:cNvSpPr/>
          <p:nvPr/>
        </p:nvSpPr>
        <p:spPr>
          <a:xfrm>
            <a:off x="5724045" y="2160961"/>
            <a:ext cx="681075" cy="879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Object 45">
            <a:extLst>
              <a:ext uri="{FF2B5EF4-FFF2-40B4-BE49-F238E27FC236}">
                <a16:creationId xmlns:a16="http://schemas.microsoft.com/office/drawing/2014/main" id="{4845EE93-B957-AC0F-DD4A-ADB84DA13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756985"/>
              </p:ext>
            </p:extLst>
          </p:nvPr>
        </p:nvGraphicFramePr>
        <p:xfrm>
          <a:off x="5715000" y="2197100"/>
          <a:ext cx="681075" cy="84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197100"/>
                        <a:ext cx="681075" cy="84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CCDA23-04FE-2142-5778-31DA92173BB2}"/>
              </a:ext>
            </a:extLst>
          </p:cNvPr>
          <p:cNvSpPr txBox="1"/>
          <p:nvPr/>
        </p:nvSpPr>
        <p:spPr>
          <a:xfrm rot="478190">
            <a:off x="7024536" y="3752479"/>
            <a:ext cx="121058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4AEC8-1038-C829-BDD8-0D8E986814E0}"/>
              </a:ext>
            </a:extLst>
          </p:cNvPr>
          <p:cNvSpPr/>
          <p:nvPr/>
        </p:nvSpPr>
        <p:spPr>
          <a:xfrm>
            <a:off x="3902329" y="1148428"/>
            <a:ext cx="170027" cy="203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BD4DD-5294-FB2B-4480-07988541CD07}"/>
              </a:ext>
            </a:extLst>
          </p:cNvPr>
          <p:cNvSpPr/>
          <p:nvPr/>
        </p:nvSpPr>
        <p:spPr>
          <a:xfrm>
            <a:off x="7978887" y="1148428"/>
            <a:ext cx="349650" cy="203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:\Program Files (x86)\Microsoft Office\MEDIA\CAGCAT10\j0292020.wmf">
            <a:extLst>
              <a:ext uri="{FF2B5EF4-FFF2-40B4-BE49-F238E27FC236}">
                <a16:creationId xmlns:a16="http://schemas.microsoft.com/office/drawing/2014/main" id="{9BB5E98F-870F-7459-0F24-CA513D6F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7420" y="2177538"/>
            <a:ext cx="878935" cy="834214"/>
          </a:xfrm>
          <a:prstGeom prst="rect">
            <a:avLst/>
          </a:prstGeom>
          <a:noFill/>
        </p:spPr>
      </p:pic>
      <p:sp>
        <p:nvSpPr>
          <p:cNvPr id="9" name="Text Box 54">
            <a:extLst>
              <a:ext uri="{FF2B5EF4-FFF2-40B4-BE49-F238E27FC236}">
                <a16:creationId xmlns:a16="http://schemas.microsoft.com/office/drawing/2014/main" id="{F98F927C-E49D-7039-9D82-4A465EE5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68" y="2319927"/>
            <a:ext cx="10150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Business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Analyst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11" descr="C:\Program Files (x86)\Microsoft Office\MEDIA\CAGCAT10\j0292020.wmf">
            <a:extLst>
              <a:ext uri="{FF2B5EF4-FFF2-40B4-BE49-F238E27FC236}">
                <a16:creationId xmlns:a16="http://schemas.microsoft.com/office/drawing/2014/main" id="{ABF6372D-0BB6-323E-143B-677104BE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935337" y="2178038"/>
            <a:ext cx="878935" cy="834214"/>
          </a:xfrm>
          <a:prstGeom prst="rect">
            <a:avLst/>
          </a:prstGeom>
          <a:noFill/>
        </p:spPr>
      </p:pic>
      <p:sp>
        <p:nvSpPr>
          <p:cNvPr id="13" name="Text Box 54">
            <a:extLst>
              <a:ext uri="{FF2B5EF4-FFF2-40B4-BE49-F238E27FC236}">
                <a16:creationId xmlns:a16="http://schemas.microsoft.com/office/drawing/2014/main" id="{EF0EC8F8-61A3-F789-E6B0-1639728B153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935770" y="2192927"/>
            <a:ext cx="8675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Subject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Matter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Expert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7A25B-C483-F080-7F16-04A8E659B35E}"/>
              </a:ext>
            </a:extLst>
          </p:cNvPr>
          <p:cNvCxnSpPr>
            <a:cxnSpLocks/>
          </p:cNvCxnSpPr>
          <p:nvPr/>
        </p:nvCxnSpPr>
        <p:spPr>
          <a:xfrm flipV="1">
            <a:off x="4112420" y="1514828"/>
            <a:ext cx="1055557" cy="6535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58CD8-6906-637E-53FE-39E5F2374CB6}"/>
              </a:ext>
            </a:extLst>
          </p:cNvPr>
          <p:cNvCxnSpPr>
            <a:cxnSpLocks/>
          </p:cNvCxnSpPr>
          <p:nvPr/>
        </p:nvCxnSpPr>
        <p:spPr>
          <a:xfrm flipH="1" flipV="1">
            <a:off x="7112032" y="1514828"/>
            <a:ext cx="1055557" cy="6535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48">
            <a:extLst>
              <a:ext uri="{FF2B5EF4-FFF2-40B4-BE49-F238E27FC236}">
                <a16:creationId xmlns:a16="http://schemas.microsoft.com/office/drawing/2014/main" id="{0A7752A4-66DF-B317-4A21-BEAE25B24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766" y="1740130"/>
            <a:ext cx="845103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Text Box 48">
            <a:extLst>
              <a:ext uri="{FF2B5EF4-FFF2-40B4-BE49-F238E27FC236}">
                <a16:creationId xmlns:a16="http://schemas.microsoft.com/office/drawing/2014/main" id="{D7BDE4CE-776E-B2C0-F5F0-DBC4FDF2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906" y="1740130"/>
            <a:ext cx="845103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305505-0416-6F5B-5D1A-A62183792F3F}"/>
              </a:ext>
            </a:extLst>
          </p:cNvPr>
          <p:cNvCxnSpPr>
            <a:cxnSpLocks/>
            <a:endCxn id="25" idx="0"/>
          </p:cNvCxnSpPr>
          <p:nvPr/>
        </p:nvCxnSpPr>
        <p:spPr>
          <a:xfrm flipV="1">
            <a:off x="6096000" y="2082019"/>
            <a:ext cx="3544134" cy="69552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B6AF6F-0DFB-B397-E6E6-70DCB2DC30D2}"/>
              </a:ext>
            </a:extLst>
          </p:cNvPr>
          <p:cNvCxnSpPr>
            <a:cxnSpLocks/>
            <a:endCxn id="25" idx="4"/>
          </p:cNvCxnSpPr>
          <p:nvPr/>
        </p:nvCxnSpPr>
        <p:spPr>
          <a:xfrm>
            <a:off x="6095999" y="4150218"/>
            <a:ext cx="3544135" cy="62576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40DDC0-F992-739C-7668-6116B9DB8E07}"/>
              </a:ext>
            </a:extLst>
          </p:cNvPr>
          <p:cNvSpPr/>
          <p:nvPr/>
        </p:nvSpPr>
        <p:spPr>
          <a:xfrm rot="20368241">
            <a:off x="2590248" y="3598986"/>
            <a:ext cx="3021687" cy="1340581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45B6EC-B350-38E7-4E31-15038B09B710}"/>
              </a:ext>
            </a:extLst>
          </p:cNvPr>
          <p:cNvSpPr/>
          <p:nvPr/>
        </p:nvSpPr>
        <p:spPr>
          <a:xfrm rot="1287726">
            <a:off x="2558433" y="2107254"/>
            <a:ext cx="3021687" cy="1340581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68BD6-2887-FD9E-216B-D34A6C5DADC5}"/>
              </a:ext>
            </a:extLst>
          </p:cNvPr>
          <p:cNvSpPr/>
          <p:nvPr/>
        </p:nvSpPr>
        <p:spPr>
          <a:xfrm>
            <a:off x="2432908" y="2854518"/>
            <a:ext cx="3021687" cy="1340581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695C65-0BA0-546C-FF71-5B0E6D0F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5" b="17172"/>
          <a:stretch/>
        </p:blipFill>
        <p:spPr>
          <a:xfrm>
            <a:off x="3627257" y="1051560"/>
            <a:ext cx="4937486" cy="475488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1AFDB87-54A4-6955-4737-33572FD74BFB}"/>
              </a:ext>
            </a:extLst>
          </p:cNvPr>
          <p:cNvSpPr/>
          <p:nvPr/>
        </p:nvSpPr>
        <p:spPr>
          <a:xfrm>
            <a:off x="5486400" y="2870200"/>
            <a:ext cx="1219200" cy="1219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NIEM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Core</a:t>
            </a:r>
          </a:p>
        </p:txBody>
      </p:sp>
      <p:graphicFrame>
        <p:nvGraphicFramePr>
          <p:cNvPr id="12" name="Object 43">
            <a:extLst>
              <a:ext uri="{FF2B5EF4-FFF2-40B4-BE49-F238E27FC236}">
                <a16:creationId xmlns:a16="http://schemas.microsoft.com/office/drawing/2014/main" id="{FF353249-9A24-E9CC-0DD0-6F0FAB189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59412"/>
              </p:ext>
            </p:extLst>
          </p:nvPr>
        </p:nvGraphicFramePr>
        <p:xfrm>
          <a:off x="2873989" y="4211356"/>
          <a:ext cx="366764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989" y="4211356"/>
                        <a:ext cx="366764" cy="456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C:\Program Files (x86)\Microsoft Office\MEDIA\CAGCAT10\j0292020.wmf">
            <a:extLst>
              <a:ext uri="{FF2B5EF4-FFF2-40B4-BE49-F238E27FC236}">
                <a16:creationId xmlns:a16="http://schemas.microsoft.com/office/drawing/2014/main" id="{F7266051-F5E1-4BB7-B271-9A3072AA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1406" y="4393674"/>
            <a:ext cx="474811" cy="450652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A8695A-F306-74FF-C326-9D4CC9D98A14}"/>
              </a:ext>
            </a:extLst>
          </p:cNvPr>
          <p:cNvSpPr txBox="1"/>
          <p:nvPr/>
        </p:nvSpPr>
        <p:spPr>
          <a:xfrm>
            <a:off x="1930318" y="5420240"/>
            <a:ext cx="2620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Domain communities: analysts, SMEs, developers with shared subject interests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B397D1-D6BD-86B8-68F0-9AD2CBF2B3A9}"/>
              </a:ext>
            </a:extLst>
          </p:cNvPr>
          <p:cNvGrpSpPr/>
          <p:nvPr/>
        </p:nvGrpSpPr>
        <p:grpSpPr>
          <a:xfrm>
            <a:off x="3031793" y="2141800"/>
            <a:ext cx="856538" cy="847633"/>
            <a:chOff x="2879393" y="1989400"/>
            <a:chExt cx="856538" cy="847633"/>
          </a:xfrm>
        </p:grpSpPr>
        <p:graphicFrame>
          <p:nvGraphicFramePr>
            <p:cNvPr id="17" name="Object 43">
              <a:extLst>
                <a:ext uri="{FF2B5EF4-FFF2-40B4-BE49-F238E27FC236}">
                  <a16:creationId xmlns:a16="http://schemas.microsoft.com/office/drawing/2014/main" id="{B6335436-26B1-A817-F751-FA547618D3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6639583"/>
                </p:ext>
              </p:extLst>
            </p:nvPr>
          </p:nvGraphicFramePr>
          <p:xfrm>
            <a:off x="3369167" y="2380652"/>
            <a:ext cx="366764" cy="456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12" name="Object 43">
                          <a:extLst>
                            <a:ext uri="{FF2B5EF4-FFF2-40B4-BE49-F238E27FC236}">
                              <a16:creationId xmlns:a16="http://schemas.microsoft.com/office/drawing/2014/main" id="{FF353249-9A24-E9CC-0DD0-6F0FAB189A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9167" y="2380652"/>
                          <a:ext cx="366764" cy="4563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 descr="C:\Program Files (x86)\Microsoft Office\MEDIA\CAGCAT10\j0292020.wmf">
              <a:extLst>
                <a:ext uri="{FF2B5EF4-FFF2-40B4-BE49-F238E27FC236}">
                  <a16:creationId xmlns:a16="http://schemas.microsoft.com/office/drawing/2014/main" id="{110A93AD-3FC9-1BAC-EA79-97FCC1E19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79393" y="1989400"/>
              <a:ext cx="474811" cy="450652"/>
            </a:xfrm>
            <a:prstGeom prst="rect">
              <a:avLst/>
            </a:prstGeom>
            <a:noFill/>
          </p:spPr>
        </p:pic>
      </p:grpSp>
      <p:pic>
        <p:nvPicPr>
          <p:cNvPr id="19" name="Picture 18" descr="C:\Program Files (x86)\Microsoft Office\MEDIA\CAGCAT10\j0292020.wmf">
            <a:extLst>
              <a:ext uri="{FF2B5EF4-FFF2-40B4-BE49-F238E27FC236}">
                <a16:creationId xmlns:a16="http://schemas.microsoft.com/office/drawing/2014/main" id="{555E2135-425E-BA98-D3E3-365AD6E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1025" y="3299482"/>
            <a:ext cx="474811" cy="450652"/>
          </a:xfrm>
          <a:prstGeom prst="rect">
            <a:avLst/>
          </a:prstGeom>
          <a:noFill/>
        </p:spPr>
      </p:pic>
      <p:graphicFrame>
        <p:nvGraphicFramePr>
          <p:cNvPr id="20" name="Object 43">
            <a:extLst>
              <a:ext uri="{FF2B5EF4-FFF2-40B4-BE49-F238E27FC236}">
                <a16:creationId xmlns:a16="http://schemas.microsoft.com/office/drawing/2014/main" id="{59F7674A-2B8E-407F-53ED-2C7333369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60113"/>
              </p:ext>
            </p:extLst>
          </p:nvPr>
        </p:nvGraphicFramePr>
        <p:xfrm>
          <a:off x="3321136" y="3290705"/>
          <a:ext cx="366764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2" name="Object 43">
                        <a:extLst>
                          <a:ext uri="{FF2B5EF4-FFF2-40B4-BE49-F238E27FC236}">
                            <a16:creationId xmlns:a16="http://schemas.microsoft.com/office/drawing/2014/main" id="{FF353249-9A24-E9CC-0DD0-6F0FAB18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136" y="3290705"/>
                        <a:ext cx="366764" cy="456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25BF172-E2A7-CE1B-CC10-722CBC8D768F}"/>
              </a:ext>
            </a:extLst>
          </p:cNvPr>
          <p:cNvSpPr txBox="1"/>
          <p:nvPr/>
        </p:nvSpPr>
        <p:spPr>
          <a:xfrm>
            <a:off x="4896139" y="5715416"/>
            <a:ext cx="239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NIEM data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61C05-388F-2267-1A2D-34C4A57E8D78}"/>
              </a:ext>
            </a:extLst>
          </p:cNvPr>
          <p:cNvSpPr txBox="1"/>
          <p:nvPr/>
        </p:nvSpPr>
        <p:spPr>
          <a:xfrm>
            <a:off x="2260482" y="1066760"/>
            <a:ext cx="1730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Domain models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413334-0D1C-99A5-FCB4-546E1A94F7CE}"/>
              </a:ext>
            </a:extLst>
          </p:cNvPr>
          <p:cNvCxnSpPr/>
          <p:nvPr/>
        </p:nvCxnSpPr>
        <p:spPr>
          <a:xfrm>
            <a:off x="3704949" y="1307911"/>
            <a:ext cx="967064" cy="89513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89F6CE7-4B27-9509-2424-AD9CB87DCA0E}"/>
              </a:ext>
            </a:extLst>
          </p:cNvPr>
          <p:cNvSpPr/>
          <p:nvPr/>
        </p:nvSpPr>
        <p:spPr>
          <a:xfrm>
            <a:off x="8596548" y="2082019"/>
            <a:ext cx="2087171" cy="26939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B86B4-5461-47DC-E9BE-546CCEAA320C}"/>
              </a:ext>
            </a:extLst>
          </p:cNvPr>
          <p:cNvSpPr txBox="1"/>
          <p:nvPr/>
        </p:nvSpPr>
        <p:spPr>
          <a:xfrm>
            <a:off x="7836628" y="5390941"/>
            <a:ext cx="3607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Business architecture committee (NBAC): representatives from all communities, looking for commonalities</a:t>
            </a:r>
          </a:p>
        </p:txBody>
      </p:sp>
      <p:graphicFrame>
        <p:nvGraphicFramePr>
          <p:cNvPr id="34" name="Object 43">
            <a:extLst>
              <a:ext uri="{FF2B5EF4-FFF2-40B4-BE49-F238E27FC236}">
                <a16:creationId xmlns:a16="http://schemas.microsoft.com/office/drawing/2014/main" id="{77AEB8F7-0808-32CC-0380-351059E04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884407"/>
              </p:ext>
            </p:extLst>
          </p:nvPr>
        </p:nvGraphicFramePr>
        <p:xfrm>
          <a:off x="9273369" y="3687935"/>
          <a:ext cx="366764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2" name="Object 43">
                        <a:extLst>
                          <a:ext uri="{FF2B5EF4-FFF2-40B4-BE49-F238E27FC236}">
                            <a16:creationId xmlns:a16="http://schemas.microsoft.com/office/drawing/2014/main" id="{FF353249-9A24-E9CC-0DD0-6F0FAB18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3369" y="3687935"/>
                        <a:ext cx="366764" cy="456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34" descr="C:\Program Files (x86)\Microsoft Office\MEDIA\CAGCAT10\j0292020.wmf">
            <a:extLst>
              <a:ext uri="{FF2B5EF4-FFF2-40B4-BE49-F238E27FC236}">
                <a16:creationId xmlns:a16="http://schemas.microsoft.com/office/drawing/2014/main" id="{A23DC8CC-2EA4-B8FF-6FA7-ACE2FA106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42143" y="3818624"/>
            <a:ext cx="474811" cy="450652"/>
          </a:xfrm>
          <a:prstGeom prst="rect">
            <a:avLst/>
          </a:prstGeom>
          <a:noFill/>
        </p:spPr>
      </p:pic>
      <p:pic>
        <p:nvPicPr>
          <p:cNvPr id="36" name="Picture 35" descr="C:\Program Files (x86)\Microsoft Office\MEDIA\CAGCAT10\j0292020.wmf">
            <a:extLst>
              <a:ext uri="{FF2B5EF4-FFF2-40B4-BE49-F238E27FC236}">
                <a16:creationId xmlns:a16="http://schemas.microsoft.com/office/drawing/2014/main" id="{30544E43-D915-B278-C7AF-06D7F274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02346" y="2870200"/>
            <a:ext cx="474811" cy="450652"/>
          </a:xfrm>
          <a:prstGeom prst="rect">
            <a:avLst/>
          </a:prstGeom>
          <a:noFill/>
        </p:spPr>
      </p:pic>
      <p:graphicFrame>
        <p:nvGraphicFramePr>
          <p:cNvPr id="37" name="Object 43">
            <a:extLst>
              <a:ext uri="{FF2B5EF4-FFF2-40B4-BE49-F238E27FC236}">
                <a16:creationId xmlns:a16="http://schemas.microsoft.com/office/drawing/2014/main" id="{19B6FB3B-9E07-B706-F334-87EE48109B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60113"/>
              </p:ext>
            </p:extLst>
          </p:nvPr>
        </p:nvGraphicFramePr>
        <p:xfrm>
          <a:off x="9764418" y="2630338"/>
          <a:ext cx="366764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20" name="Object 43">
                        <a:extLst>
                          <a:ext uri="{FF2B5EF4-FFF2-40B4-BE49-F238E27FC236}">
                            <a16:creationId xmlns:a16="http://schemas.microsoft.com/office/drawing/2014/main" id="{59F7674A-2B8E-407F-53ED-2C7333369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4418" y="2630338"/>
                        <a:ext cx="366764" cy="456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891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95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Clip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Renner</dc:creator>
  <cp:lastModifiedBy>Dr. Scott A Renner</cp:lastModifiedBy>
  <cp:revision>13</cp:revision>
  <dcterms:created xsi:type="dcterms:W3CDTF">2023-01-23T16:02:18Z</dcterms:created>
  <dcterms:modified xsi:type="dcterms:W3CDTF">2024-02-26T20:45:35Z</dcterms:modified>
</cp:coreProperties>
</file>