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9" r:id="rId3"/>
    <p:sldId id="274" r:id="rId4"/>
    <p:sldId id="276" r:id="rId5"/>
    <p:sldId id="277" r:id="rId6"/>
    <p:sldId id="280" r:id="rId7"/>
    <p:sldId id="278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5FF"/>
    <a:srgbClr val="EBE5FF"/>
    <a:srgbClr val="FCFBFF"/>
    <a:srgbClr val="EFE7FF"/>
    <a:srgbClr val="E0D1FF"/>
    <a:srgbClr val="C2A3FF"/>
    <a:srgbClr val="1C0054"/>
    <a:srgbClr val="D0B9FF"/>
    <a:srgbClr val="5A5800"/>
    <a:srgbClr val="F6F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0" autoAdjust="0"/>
    <p:restoredTop sz="94660"/>
  </p:normalViewPr>
  <p:slideViewPr>
    <p:cSldViewPr>
      <p:cViewPr varScale="1">
        <p:scale>
          <a:sx n="90" d="100"/>
          <a:sy n="90" d="100"/>
        </p:scale>
        <p:origin x="96" y="25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26AE-604A-9357-1ED0-BF984B430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97DEF-20C6-16E6-03CC-54A0F5C2C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165D4-504B-90C3-0EBD-BB1D21FE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86CC-0035-BFB7-2677-BA0C7D66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BFFF-4F41-5F3F-0A93-D1D50062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1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A3B4-56D8-F9C2-C96B-03CC0955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E2095-0238-81CC-F4B2-35EB41661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E61E9-8EFF-8E7F-187D-53F84966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A54F-6A0E-9235-8B76-592D178C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2614-2CC4-5EFA-92EF-CDDF3A95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FE402-27E6-16AA-4127-3296F9BB2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D34A5-8FC6-404F-04AF-A05AD9C07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91DA-D9C9-78EC-F1B8-FC176DF4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A086-2B02-15CC-CFC1-2FCE6C0B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4495-A8DE-42B4-3FC0-D04FD03C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DAA1-1C60-2FF9-A808-7D7C3393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AB5D-3B49-AB64-7632-47D8A69B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F4252-386C-8A40-FD6C-E891B182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08AA1-CFD6-8B16-65D5-07D97F93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C8CB-A6A3-E313-A2E6-A41D986E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3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631D-DD4E-8593-F0EC-8C1768E5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45DD-1AC3-E6C4-290A-466490DD5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63D9-F76A-1D60-56B3-844C442E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C6171-7071-7E8E-7481-7A0C3893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BE135-5CCC-484F-5803-41B0C151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25F5-0F4C-9F18-EA02-C24181D3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CB67-AE7D-B103-B4DD-07F2A560E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F7F5-F055-81B0-B6A7-5FCD92442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307C0-E00B-C5BB-88CF-25766D5A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0321C-3FC1-FCEB-9D97-061FDCA7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9FB07-3E78-B43B-65B4-BCF2FF35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1999-1B74-8454-7EA2-2CCB1395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8AA2-5DB0-F620-FD8A-3AC929B93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7AD3-FC42-8D5C-BD7E-3CBCEEC17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7800B-6772-6604-CA23-539F5F701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AAD11-EE3E-09BB-DDEB-19A65FFFE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82046-C2A0-23E7-1811-F776162E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FB09F-3E5F-EA09-F221-44D8C018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A13C1-4E3F-DF7E-9D66-035A7721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1986-B1DC-0FE8-2AE7-405418AA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46988-7B38-BD30-C39B-1249C1D1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3A53E-B1B2-C62E-D83A-77B00F34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64C31-0931-0133-5651-797871F3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7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08C76-919C-DFE6-CFC0-B6E870C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BFE63-15F9-528E-E276-F4C83AA0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9786A-59DD-2E8B-0AF3-3F7095F3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5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E217-D70F-C238-3C61-0E481C52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A8A8-CB13-3569-D65E-15A98B5EF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91221-44F2-19AE-E6A9-81B9575BD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D69BF-78BA-D2C1-C42C-F4156947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735B3-41C7-6FB2-AE04-E9CE3C9A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206DB-0702-234E-250F-70706955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6896-6728-ED29-397D-A4786A2A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867E4-DC6F-3EEE-754A-A15443AC2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824DE-9BDA-794C-F82E-42B439394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EC8B-98CB-4615-7DAC-64B564B0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AAE83-3A89-08FC-B15A-1146CFFF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ED64E-E959-F5D5-D710-75F26245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8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DAA5A-E616-D43E-9298-3D6C1C17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7432-F68C-76BE-7BF1-02FBB134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82F0-0042-01BB-99EC-809718270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44D7-9723-4963-9A7A-AA67393D157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AED0-B82B-1EA6-DDC0-69A1991DD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19553-E182-AF44-7046-D2409444C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CDD838-BE61-9B2F-F0C3-EC4ED9D1925D}"/>
              </a:ext>
            </a:extLst>
          </p:cNvPr>
          <p:cNvSpPr/>
          <p:nvPr/>
        </p:nvSpPr>
        <p:spPr>
          <a:xfrm>
            <a:off x="215165" y="267580"/>
            <a:ext cx="1138518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userRoles</a:t>
            </a:r>
          </a:p>
        </p:txBody>
      </p:sp>
      <p:sp>
        <p:nvSpPr>
          <p:cNvPr id="593" name="Arrow: Right 592">
            <a:extLst>
              <a:ext uri="{FF2B5EF4-FFF2-40B4-BE49-F238E27FC236}">
                <a16:creationId xmlns:a16="http://schemas.microsoft.com/office/drawing/2014/main" id="{D5F1A56B-E30B-9BF0-BC22-B64821607554}"/>
              </a:ext>
            </a:extLst>
          </p:cNvPr>
          <p:cNvSpPr/>
          <p:nvPr/>
        </p:nvSpPr>
        <p:spPr>
          <a:xfrm>
            <a:off x="3653166" y="1973912"/>
            <a:ext cx="3531636" cy="288354"/>
          </a:xfrm>
          <a:prstGeom prst="rightArrow">
            <a:avLst>
              <a:gd name="adj1" fmla="val 50000"/>
              <a:gd name="adj2" fmla="val 54354"/>
            </a:avLst>
          </a:prstGeom>
          <a:solidFill>
            <a:srgbClr val="F2F2F2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AutoShape 38">
            <a:extLst>
              <a:ext uri="{FF2B5EF4-FFF2-40B4-BE49-F238E27FC236}">
                <a16:creationId xmlns:a16="http://schemas.microsoft.com/office/drawing/2014/main" id="{A658719C-383A-B9F9-AB47-0714BD80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243" y="4642644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6" name="AutoShape 38">
            <a:extLst>
              <a:ext uri="{FF2B5EF4-FFF2-40B4-BE49-F238E27FC236}">
                <a16:creationId xmlns:a16="http://schemas.microsoft.com/office/drawing/2014/main" id="{2F651DD0-E896-E0D4-76B7-8DAFB1CEB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479" y="4702932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7" name="AutoShape 38">
            <a:extLst>
              <a:ext uri="{FF2B5EF4-FFF2-40B4-BE49-F238E27FC236}">
                <a16:creationId xmlns:a16="http://schemas.microsoft.com/office/drawing/2014/main" id="{1D9B87BD-BCD2-04CB-0093-365F7FDDC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751" y="4645308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8" name="AutoShape 34">
            <a:extLst>
              <a:ext uri="{FF2B5EF4-FFF2-40B4-BE49-F238E27FC236}">
                <a16:creationId xmlns:a16="http://schemas.microsoft.com/office/drawing/2014/main" id="{6C50F194-E217-89D5-5DFD-ACF17B81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595" y="4761448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9" name="AutoShape 46">
            <a:extLst>
              <a:ext uri="{FF2B5EF4-FFF2-40B4-BE49-F238E27FC236}">
                <a16:creationId xmlns:a16="http://schemas.microsoft.com/office/drawing/2014/main" id="{B6DBFE6E-2EBE-F8F4-881D-7DC1F5A6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375" y="3554937"/>
            <a:ext cx="648288" cy="607208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Message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31" name="Text Box 48">
            <a:extLst>
              <a:ext uri="{FF2B5EF4-FFF2-40B4-BE49-F238E27FC236}">
                <a16:creationId xmlns:a16="http://schemas.microsoft.com/office/drawing/2014/main" id="{3DD87DF9-BD98-4CED-FF63-06355D5EA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953" y="4291026"/>
            <a:ext cx="437928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specifies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32" name="Object 45">
            <a:extLst>
              <a:ext uri="{FF2B5EF4-FFF2-40B4-BE49-F238E27FC236}">
                <a16:creationId xmlns:a16="http://schemas.microsoft.com/office/drawing/2014/main" id="{02975B26-8D9D-1300-2E2A-7A0E4BFCBA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43746"/>
              </p:ext>
            </p:extLst>
          </p:nvPr>
        </p:nvGraphicFramePr>
        <p:xfrm>
          <a:off x="6959492" y="4024866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2" name="Object 45">
                        <a:extLst>
                          <a:ext uri="{FF2B5EF4-FFF2-40B4-BE49-F238E27FC236}">
                            <a16:creationId xmlns:a16="http://schemas.microsoft.com/office/drawing/2014/main" id="{02975B26-8D9D-1300-2E2A-7A0E4BFCB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492" y="4024866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3">
            <a:extLst>
              <a:ext uri="{FF2B5EF4-FFF2-40B4-BE49-F238E27FC236}">
                <a16:creationId xmlns:a16="http://schemas.microsoft.com/office/drawing/2014/main" id="{5350836A-7752-1A1C-29A9-A5F7E150D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249122"/>
              </p:ext>
            </p:extLst>
          </p:nvPr>
        </p:nvGraphicFramePr>
        <p:xfrm>
          <a:off x="3565674" y="4024866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3" name="Object 43">
                        <a:extLst>
                          <a:ext uri="{FF2B5EF4-FFF2-40B4-BE49-F238E27FC236}">
                            <a16:creationId xmlns:a16="http://schemas.microsoft.com/office/drawing/2014/main" id="{5350836A-7752-1A1C-29A9-A5F7E150D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674" y="4024866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D18774D-8531-9CE1-794F-4F158A6B564F}"/>
              </a:ext>
            </a:extLst>
          </p:cNvPr>
          <p:cNvSpPr txBox="1"/>
          <p:nvPr/>
        </p:nvSpPr>
        <p:spPr>
          <a:xfrm rot="20890384">
            <a:off x="4171476" y="3789554"/>
            <a:ext cx="527533" cy="1581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C96AAFD7-1169-D6F3-4449-F65C0987B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657" y="3714619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AutoShape 38">
            <a:extLst>
              <a:ext uri="{FF2B5EF4-FFF2-40B4-BE49-F238E27FC236}">
                <a16:creationId xmlns:a16="http://schemas.microsoft.com/office/drawing/2014/main" id="{7DBFF72B-9C35-1BB9-80C5-286B6712A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588" y="4705597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1511D3E1-9D7A-C16C-D0BA-38FBDD7B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442" y="4904012"/>
            <a:ext cx="2490071" cy="237607"/>
          </a:xfrm>
          <a:prstGeom prst="rightArrow">
            <a:avLst>
              <a:gd name="adj1" fmla="val 57287"/>
              <a:gd name="adj2" fmla="val 122250"/>
            </a:avLst>
          </a:prstGeom>
          <a:solidFill>
            <a:srgbClr val="F6F256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1C22D8BE-9607-C1F5-D975-B536F6B1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777" y="4761448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EF28E049-8FDB-7C89-CE5F-2E027E6EF133}"/>
              </a:ext>
            </a:extLst>
          </p:cNvPr>
          <p:cNvSpPr>
            <a:spLocks/>
          </p:cNvSpPr>
          <p:nvPr/>
        </p:nvSpPr>
        <p:spPr bwMode="auto">
          <a:xfrm>
            <a:off x="5174037" y="4618884"/>
            <a:ext cx="588698" cy="760342"/>
          </a:xfrm>
          <a:custGeom>
            <a:avLst/>
            <a:gdLst>
              <a:gd name="T0" fmla="*/ 0 w 864"/>
              <a:gd name="T1" fmla="*/ 2147483647 h 960"/>
              <a:gd name="T2" fmla="*/ 2147483647 w 864"/>
              <a:gd name="T3" fmla="*/ 0 h 960"/>
              <a:gd name="T4" fmla="*/ 2147483647 w 864"/>
              <a:gd name="T5" fmla="*/ 0 h 960"/>
              <a:gd name="T6" fmla="*/ 2147483647 w 864"/>
              <a:gd name="T7" fmla="*/ 2147483647 h 960"/>
              <a:gd name="T8" fmla="*/ 0 w 864"/>
              <a:gd name="T9" fmla="*/ 2147483647 h 960"/>
              <a:gd name="T10" fmla="*/ 0 w 864"/>
              <a:gd name="T11" fmla="*/ 2147483647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960"/>
              <a:gd name="T20" fmla="*/ 864 w 864"/>
              <a:gd name="T21" fmla="*/ 960 h 9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960">
                <a:moveTo>
                  <a:pt x="0" y="240"/>
                </a:moveTo>
                <a:lnTo>
                  <a:pt x="240" y="0"/>
                </a:lnTo>
                <a:lnTo>
                  <a:pt x="864" y="0"/>
                </a:lnTo>
                <a:lnTo>
                  <a:pt x="864" y="960"/>
                </a:lnTo>
                <a:lnTo>
                  <a:pt x="0" y="960"/>
                </a:lnTo>
                <a:lnTo>
                  <a:pt x="0" y="240"/>
                </a:lnTo>
                <a:close/>
              </a:path>
            </a:pathLst>
          </a:custGeom>
          <a:solidFill>
            <a:srgbClr val="F6F256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D2BEB5C3-7C67-DB33-B652-23F774042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080" y="4719683"/>
            <a:ext cx="707518" cy="60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(XML,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JSON, </a:t>
            </a:r>
            <a:br>
              <a:rPr lang="en-US" sz="900">
                <a:solidFill>
                  <a:srgbClr val="000000"/>
                </a:solidFill>
                <a:latin typeface="Arial" charset="0"/>
              </a:rPr>
            </a:br>
            <a:r>
              <a:rPr lang="en-US" sz="900">
                <a:solidFill>
                  <a:srgbClr val="000000"/>
                </a:solidFill>
                <a:latin typeface="Arial" charset="0"/>
              </a:rPr>
              <a:t>etc.)</a:t>
            </a:r>
            <a:endParaRPr lang="en-US" sz="9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73274375-2F6E-64DE-50EE-AB7A2CE32339}"/>
              </a:ext>
            </a:extLst>
          </p:cNvPr>
          <p:cNvSpPr/>
          <p:nvPr/>
        </p:nvSpPr>
        <p:spPr bwMode="auto">
          <a:xfrm>
            <a:off x="4161914" y="4885695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Rounded Rectangle 32">
            <a:extLst>
              <a:ext uri="{FF2B5EF4-FFF2-40B4-BE49-F238E27FC236}">
                <a16:creationId xmlns:a16="http://schemas.microsoft.com/office/drawing/2014/main" id="{5BA9824C-7BDB-4890-BCDD-FCA3A3758552}"/>
              </a:ext>
            </a:extLst>
          </p:cNvPr>
          <p:cNvSpPr/>
          <p:nvPr/>
        </p:nvSpPr>
        <p:spPr bwMode="auto">
          <a:xfrm>
            <a:off x="6684499" y="4894358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AAECF9-2CBF-A9DD-C5E9-15D50462E6A7}"/>
              </a:ext>
            </a:extLst>
          </p:cNvPr>
          <p:cNvSpPr txBox="1"/>
          <p:nvPr/>
        </p:nvSpPr>
        <p:spPr>
          <a:xfrm>
            <a:off x="4442590" y="4653526"/>
            <a:ext cx="432778" cy="158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interface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0CF76C-BF66-E382-8B68-4B5B3CF285AD}"/>
              </a:ext>
            </a:extLst>
          </p:cNvPr>
          <p:cNvCxnSpPr>
            <a:cxnSpLocks/>
          </p:cNvCxnSpPr>
          <p:nvPr/>
        </p:nvCxnSpPr>
        <p:spPr>
          <a:xfrm flipH="1">
            <a:off x="4233288" y="4822562"/>
            <a:ext cx="288180" cy="164042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ADB482AE-033F-D6BD-E2D1-A3A2E439AE29}"/>
              </a:ext>
            </a:extLst>
          </p:cNvPr>
          <p:cNvSpPr/>
          <p:nvPr/>
        </p:nvSpPr>
        <p:spPr bwMode="auto">
          <a:xfrm flipH="1">
            <a:off x="3111748" y="3885904"/>
            <a:ext cx="4262074" cy="2358035"/>
          </a:xfrm>
          <a:prstGeom prst="arc">
            <a:avLst>
              <a:gd name="adj1" fmla="val 16432070"/>
              <a:gd name="adj2" fmla="val 19330906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A4085B2A-61B4-229D-2834-14366213881A}"/>
              </a:ext>
            </a:extLst>
          </p:cNvPr>
          <p:cNvSpPr/>
          <p:nvPr/>
        </p:nvSpPr>
        <p:spPr bwMode="auto">
          <a:xfrm>
            <a:off x="3781058" y="3903156"/>
            <a:ext cx="4262074" cy="2358035"/>
          </a:xfrm>
          <a:prstGeom prst="arc">
            <a:avLst>
              <a:gd name="adj1" fmla="val 15868985"/>
              <a:gd name="adj2" fmla="val 18983182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0" name="Text Box 54">
            <a:extLst>
              <a:ext uri="{FF2B5EF4-FFF2-40B4-BE49-F238E27FC236}">
                <a16:creationId xmlns:a16="http://schemas.microsoft.com/office/drawing/2014/main" id="{9AD99063-08DF-7554-6885-EDA01301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940" y="3641129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604123-D466-C140-40BA-81C9FA850642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467518" y="4162145"/>
            <a:ext cx="1" cy="45673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54">
            <a:extLst>
              <a:ext uri="{FF2B5EF4-FFF2-40B4-BE49-F238E27FC236}">
                <a16:creationId xmlns:a16="http://schemas.microsoft.com/office/drawing/2014/main" id="{03121BF0-5EA3-1704-B8D1-18757DDFC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453" y="2770393"/>
            <a:ext cx="451316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Designer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Text Box 48">
            <a:extLst>
              <a:ext uri="{FF2B5EF4-FFF2-40B4-BE49-F238E27FC236}">
                <a16:creationId xmlns:a16="http://schemas.microsoft.com/office/drawing/2014/main" id="{5DDAB3ED-F70E-BCC8-B3DF-EE4EE124F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764" y="3182854"/>
            <a:ext cx="3874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creates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3AFDB76-4DEB-C9C3-FE14-6C067EEF501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467519" y="2161169"/>
            <a:ext cx="791" cy="139376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C420DAD-A791-9D9A-1DBD-436C28B55DBB}"/>
              </a:ext>
            </a:extLst>
          </p:cNvPr>
          <p:cNvGrpSpPr/>
          <p:nvPr/>
        </p:nvGrpSpPr>
        <p:grpSpPr>
          <a:xfrm>
            <a:off x="4098860" y="1866716"/>
            <a:ext cx="2811654" cy="502746"/>
            <a:chOff x="3911012" y="859479"/>
            <a:chExt cx="4376097" cy="782481"/>
          </a:xfrm>
        </p:grpSpPr>
        <p:sp>
          <p:nvSpPr>
            <p:cNvPr id="554" name="Oval 5">
              <a:extLst>
                <a:ext uri="{FF2B5EF4-FFF2-40B4-BE49-F238E27FC236}">
                  <a16:creationId xmlns:a16="http://schemas.microsoft.com/office/drawing/2014/main" id="{08818DEE-9AF3-8F5F-94AF-153112F149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82125" y="135377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5" name="Oval 6">
              <a:extLst>
                <a:ext uri="{FF2B5EF4-FFF2-40B4-BE49-F238E27FC236}">
                  <a16:creationId xmlns:a16="http://schemas.microsoft.com/office/drawing/2014/main" id="{14DF6376-B221-835F-DC4C-05966CFC41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5736" y="142439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6" name="Oval 7">
              <a:extLst>
                <a:ext uri="{FF2B5EF4-FFF2-40B4-BE49-F238E27FC236}">
                  <a16:creationId xmlns:a16="http://schemas.microsoft.com/office/drawing/2014/main" id="{46E752ED-7D88-5B04-A2E5-527DCF950E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1012" y="1095178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7" name="Oval 8">
              <a:extLst>
                <a:ext uri="{FF2B5EF4-FFF2-40B4-BE49-F238E27FC236}">
                  <a16:creationId xmlns:a16="http://schemas.microsoft.com/office/drawing/2014/main" id="{3BB03354-BD2E-C300-9AA6-08F9F37EC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0001" y="90719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8" name="Oval 9">
              <a:extLst>
                <a:ext uri="{FF2B5EF4-FFF2-40B4-BE49-F238E27FC236}">
                  <a16:creationId xmlns:a16="http://schemas.microsoft.com/office/drawing/2014/main" id="{6F392685-54E3-47F8-C920-E0A8393CC0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01737" y="954904"/>
              <a:ext cx="581450" cy="27768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9" name="Oval 10">
              <a:extLst>
                <a:ext uri="{FF2B5EF4-FFF2-40B4-BE49-F238E27FC236}">
                  <a16:creationId xmlns:a16="http://schemas.microsoft.com/office/drawing/2014/main" id="{5F03E95F-281C-EF5A-1C9A-1A959E7BA3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14265" y="1001662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0" name="Oval 11">
              <a:extLst>
                <a:ext uri="{FF2B5EF4-FFF2-40B4-BE49-F238E27FC236}">
                  <a16:creationId xmlns:a16="http://schemas.microsoft.com/office/drawing/2014/main" id="{E748A402-73FB-76DA-FE8E-6087F6A863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62973" y="1165792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1" name="Oval 12">
              <a:extLst>
                <a:ext uri="{FF2B5EF4-FFF2-40B4-BE49-F238E27FC236}">
                  <a16:creationId xmlns:a16="http://schemas.microsoft.com/office/drawing/2014/main" id="{F414A1E2-526F-7DF2-299D-E4EC51C8C4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4602" y="1235452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2" name="Oval 13">
              <a:extLst>
                <a:ext uri="{FF2B5EF4-FFF2-40B4-BE49-F238E27FC236}">
                  <a16:creationId xmlns:a16="http://schemas.microsoft.com/office/drawing/2014/main" id="{55AF64FC-265C-4E63-8B22-705DFD0565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40108" y="85947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3" name="Oval 14">
              <a:extLst>
                <a:ext uri="{FF2B5EF4-FFF2-40B4-BE49-F238E27FC236}">
                  <a16:creationId xmlns:a16="http://schemas.microsoft.com/office/drawing/2014/main" id="{61AE4163-E277-18A9-B913-71D907DB84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198" y="1283164"/>
              <a:ext cx="532742" cy="254783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4" name="Oval 15">
              <a:extLst>
                <a:ext uri="{FF2B5EF4-FFF2-40B4-BE49-F238E27FC236}">
                  <a16:creationId xmlns:a16="http://schemas.microsoft.com/office/drawing/2014/main" id="{6BC3FD71-1876-6C2B-8571-D3997ECD8C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54551" y="140149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5" name="Freeform 16">
              <a:extLst>
                <a:ext uri="{FF2B5EF4-FFF2-40B4-BE49-F238E27FC236}">
                  <a16:creationId xmlns:a16="http://schemas.microsoft.com/office/drawing/2014/main" id="{C4A4FF81-7D5F-54F0-2A3C-B8F9B9F073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34304" y="979714"/>
              <a:ext cx="1885908" cy="556325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6" name="Oval 17">
              <a:extLst>
                <a:ext uri="{FF2B5EF4-FFF2-40B4-BE49-F238E27FC236}">
                  <a16:creationId xmlns:a16="http://schemas.microsoft.com/office/drawing/2014/main" id="{E2B3231C-AC61-9DFC-9E7B-A631AB670F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6087" y="136045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7" name="Oval 18">
              <a:extLst>
                <a:ext uri="{FF2B5EF4-FFF2-40B4-BE49-F238E27FC236}">
                  <a16:creationId xmlns:a16="http://schemas.microsoft.com/office/drawing/2014/main" id="{D068FF42-D679-CF5E-E004-B89A8AFF40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9699" y="143107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8" name="Oval 19">
              <a:extLst>
                <a:ext uri="{FF2B5EF4-FFF2-40B4-BE49-F238E27FC236}">
                  <a16:creationId xmlns:a16="http://schemas.microsoft.com/office/drawing/2014/main" id="{C5D6B19A-D030-7649-643A-AFEA5C9BB4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3963" y="91387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9" name="Oval 20">
              <a:extLst>
                <a:ext uri="{FF2B5EF4-FFF2-40B4-BE49-F238E27FC236}">
                  <a16:creationId xmlns:a16="http://schemas.microsoft.com/office/drawing/2014/main" id="{E2D02963-1B71-543C-7507-54BB0DDEC2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78227" y="1008341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0" name="Oval 21">
              <a:extLst>
                <a:ext uri="{FF2B5EF4-FFF2-40B4-BE49-F238E27FC236}">
                  <a16:creationId xmlns:a16="http://schemas.microsoft.com/office/drawing/2014/main" id="{F8069E8F-16F3-A822-6050-D81C26FE37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6935" y="1172471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1" name="Oval 22">
              <a:extLst>
                <a:ext uri="{FF2B5EF4-FFF2-40B4-BE49-F238E27FC236}">
                  <a16:creationId xmlns:a16="http://schemas.microsoft.com/office/drawing/2014/main" id="{A23AFB08-6559-EA73-0BF8-5D8D541C21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88565" y="1242131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2" name="Oval 23">
              <a:extLst>
                <a:ext uri="{FF2B5EF4-FFF2-40B4-BE49-F238E27FC236}">
                  <a16:creationId xmlns:a16="http://schemas.microsoft.com/office/drawing/2014/main" id="{8C6315BA-EF44-8D40-5CB6-1F61D9A280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04070" y="86615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3" name="Oval 24">
              <a:extLst>
                <a:ext uri="{FF2B5EF4-FFF2-40B4-BE49-F238E27FC236}">
                  <a16:creationId xmlns:a16="http://schemas.microsoft.com/office/drawing/2014/main" id="{B172F1F1-5ADE-9F76-2E74-2EB37E602B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8514" y="140817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5" name="Oval 26">
              <a:extLst>
                <a:ext uri="{FF2B5EF4-FFF2-40B4-BE49-F238E27FC236}">
                  <a16:creationId xmlns:a16="http://schemas.microsoft.com/office/drawing/2014/main" id="{78BE6665-B66A-FB3C-156C-F3CCAF8931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72457" y="1363320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6" name="Oval 27">
              <a:extLst>
                <a:ext uri="{FF2B5EF4-FFF2-40B4-BE49-F238E27FC236}">
                  <a16:creationId xmlns:a16="http://schemas.microsoft.com/office/drawing/2014/main" id="{EA71FE2D-21CA-4A17-3E72-73EC988B7B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6068" y="1433935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7" name="Oval 28">
              <a:extLst>
                <a:ext uri="{FF2B5EF4-FFF2-40B4-BE49-F238E27FC236}">
                  <a16:creationId xmlns:a16="http://schemas.microsoft.com/office/drawing/2014/main" id="{5B5F8B14-803C-D1B2-3916-485EAF35E2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70332" y="916734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8" name="Oval 29">
              <a:extLst>
                <a:ext uri="{FF2B5EF4-FFF2-40B4-BE49-F238E27FC236}">
                  <a16:creationId xmlns:a16="http://schemas.microsoft.com/office/drawing/2014/main" id="{9C903AF9-7731-2442-2BFC-16483F3109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04597" y="1011204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9" name="Oval 30">
              <a:extLst>
                <a:ext uri="{FF2B5EF4-FFF2-40B4-BE49-F238E27FC236}">
                  <a16:creationId xmlns:a16="http://schemas.microsoft.com/office/drawing/2014/main" id="{112F7F45-B969-2ACD-EB5C-37FB105848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53305" y="1175334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0" name="Oval 31">
              <a:extLst>
                <a:ext uri="{FF2B5EF4-FFF2-40B4-BE49-F238E27FC236}">
                  <a16:creationId xmlns:a16="http://schemas.microsoft.com/office/drawing/2014/main" id="{384F4A5B-EF00-8DC2-D827-D4FDEA1B81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14934" y="1244994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1" name="Oval 32">
              <a:extLst>
                <a:ext uri="{FF2B5EF4-FFF2-40B4-BE49-F238E27FC236}">
                  <a16:creationId xmlns:a16="http://schemas.microsoft.com/office/drawing/2014/main" id="{365D7526-853D-433D-EB91-EEB8C17221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0439" y="869021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2" name="Oval 33">
              <a:extLst>
                <a:ext uri="{FF2B5EF4-FFF2-40B4-BE49-F238E27FC236}">
                  <a16:creationId xmlns:a16="http://schemas.microsoft.com/office/drawing/2014/main" id="{DF6EA7F4-1514-F7E1-0074-BF40AA9689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44883" y="1411033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3" name="Freeform 34">
              <a:extLst>
                <a:ext uri="{FF2B5EF4-FFF2-40B4-BE49-F238E27FC236}">
                  <a16:creationId xmlns:a16="http://schemas.microsoft.com/office/drawing/2014/main" id="{3818E90B-724A-53E7-E43E-CF9743BDEF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24635" y="1003570"/>
              <a:ext cx="1885908" cy="537240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4" name="Freeform 25">
              <a:extLst>
                <a:ext uri="{FF2B5EF4-FFF2-40B4-BE49-F238E27FC236}">
                  <a16:creationId xmlns:a16="http://schemas.microsoft.com/office/drawing/2014/main" id="{BE826785-0654-D959-70C4-24AF875BF2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98266" y="1006433"/>
              <a:ext cx="1885908" cy="542011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324" name="Rectangle 35">
            <a:extLst>
              <a:ext uri="{FF2B5EF4-FFF2-40B4-BE49-F238E27FC236}">
                <a16:creationId xmlns:a16="http://schemas.microsoft.com/office/drawing/2014/main" id="{7678D4BB-83BD-41E7-7FF5-EE8059D866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7168" y="1929347"/>
            <a:ext cx="1207288" cy="2570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Information requirement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00" b="0" i="1" kern="0">
                <a:solidFill>
                  <a:srgbClr val="000000"/>
                </a:solidFill>
                <a:latin typeface="+mn-lt"/>
              </a:rPr>
              <a:t>(the facts that must be conveyed</a:t>
            </a:r>
            <a:endParaRPr kumimoji="0" lang="en-US" altLang="en-US" sz="1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88" name="Arc 587">
            <a:extLst>
              <a:ext uri="{FF2B5EF4-FFF2-40B4-BE49-F238E27FC236}">
                <a16:creationId xmlns:a16="http://schemas.microsoft.com/office/drawing/2014/main" id="{72A4E245-8DEB-970F-A949-22F49B2DCF84}"/>
              </a:ext>
            </a:extLst>
          </p:cNvPr>
          <p:cNvSpPr/>
          <p:nvPr/>
        </p:nvSpPr>
        <p:spPr>
          <a:xfrm>
            <a:off x="6700303" y="4258878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89" name="Text Box 48">
            <a:extLst>
              <a:ext uri="{FF2B5EF4-FFF2-40B4-BE49-F238E27FC236}">
                <a16:creationId xmlns:a16="http://schemas.microsoft.com/office/drawing/2014/main" id="{EF5798CC-B9CE-1259-5298-11033C5A4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0732" y="4364535"/>
            <a:ext cx="497664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implement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0" name="AutoShape 38">
            <a:extLst>
              <a:ext uri="{FF2B5EF4-FFF2-40B4-BE49-F238E27FC236}">
                <a16:creationId xmlns:a16="http://schemas.microsoft.com/office/drawing/2014/main" id="{279D2EDB-ADD0-6CE8-2056-DAD6D86F0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803" y="1856721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producer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2" name="AutoShape 38">
            <a:extLst>
              <a:ext uri="{FF2B5EF4-FFF2-40B4-BE49-F238E27FC236}">
                <a16:creationId xmlns:a16="http://schemas.microsoft.com/office/drawing/2014/main" id="{18DC830C-E0EF-9D3E-8DBF-096F958D9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288" y="1856721"/>
            <a:ext cx="855385" cy="52273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consumer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4" name="Text Box 54">
            <a:extLst>
              <a:ext uri="{FF2B5EF4-FFF2-40B4-BE49-F238E27FC236}">
                <a16:creationId xmlns:a16="http://schemas.microsoft.com/office/drawing/2014/main" id="{5C6587B3-E86F-FD72-F0FD-0334F7C9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801" y="5301434"/>
            <a:ext cx="492513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Producers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5" name="Text Box 54">
            <a:extLst>
              <a:ext uri="{FF2B5EF4-FFF2-40B4-BE49-F238E27FC236}">
                <a16:creationId xmlns:a16="http://schemas.microsoft.com/office/drawing/2014/main" id="{81A1AA96-3C62-6895-A897-5A733660E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434" y="5278041"/>
            <a:ext cx="5388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Consumers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EBF7695-0A4F-46A6-3FAE-E102DF9D8504}"/>
              </a:ext>
            </a:extLst>
          </p:cNvPr>
          <p:cNvSpPr/>
          <p:nvPr/>
        </p:nvSpPr>
        <p:spPr>
          <a:xfrm flipH="1">
            <a:off x="3452843" y="4258878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156BB0-3E21-2B18-E27C-CBE51BBCB14F}"/>
              </a:ext>
            </a:extLst>
          </p:cNvPr>
          <p:cNvSpPr/>
          <p:nvPr/>
        </p:nvSpPr>
        <p:spPr>
          <a:xfrm>
            <a:off x="5263738" y="2702922"/>
            <a:ext cx="437592" cy="56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aphicFrame>
        <p:nvGraphicFramePr>
          <p:cNvPr id="53" name="Object 45">
            <a:extLst>
              <a:ext uri="{FF2B5EF4-FFF2-40B4-BE49-F238E27FC236}">
                <a16:creationId xmlns:a16="http://schemas.microsoft.com/office/drawing/2014/main" id="{4845EE93-B957-AC0F-DD4A-ADB84DA13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351915"/>
              </p:ext>
            </p:extLst>
          </p:nvPr>
        </p:nvGraphicFramePr>
        <p:xfrm>
          <a:off x="5257928" y="2666507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53" name="Object 45">
                        <a:extLst>
                          <a:ext uri="{FF2B5EF4-FFF2-40B4-BE49-F238E27FC236}">
                            <a16:creationId xmlns:a16="http://schemas.microsoft.com/office/drawing/2014/main" id="{4845EE93-B957-AC0F-DD4A-ADB84DA13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928" y="2666507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CCDA23-04FE-2142-5778-31DA92173BB2}"/>
              </a:ext>
            </a:extLst>
          </p:cNvPr>
          <p:cNvSpPr txBox="1"/>
          <p:nvPr/>
        </p:nvSpPr>
        <p:spPr>
          <a:xfrm rot="478190">
            <a:off x="6224444" y="3755137"/>
            <a:ext cx="527533" cy="1581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4AEC8-1038-C829-BDD8-0D8E986814E0}"/>
              </a:ext>
            </a:extLst>
          </p:cNvPr>
          <p:cNvSpPr/>
          <p:nvPr/>
        </p:nvSpPr>
        <p:spPr>
          <a:xfrm>
            <a:off x="4093282" y="2052366"/>
            <a:ext cx="109243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ABD4DD-5294-FB2B-4480-07988541CD07}"/>
              </a:ext>
            </a:extLst>
          </p:cNvPr>
          <p:cNvSpPr/>
          <p:nvPr/>
        </p:nvSpPr>
        <p:spPr>
          <a:xfrm>
            <a:off x="6712480" y="2052366"/>
            <a:ext cx="224651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5" name="Picture 4" descr="C:\Program Files (x86)\Microsoft Office\MEDIA\CAGCAT10\j0292020.wmf">
            <a:extLst>
              <a:ext uri="{FF2B5EF4-FFF2-40B4-BE49-F238E27FC236}">
                <a16:creationId xmlns:a16="http://schemas.microsoft.com/office/drawing/2014/main" id="{9BB5E98F-870F-7459-0F24-CA513D6F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8151" y="2713572"/>
            <a:ext cx="564718" cy="535984"/>
          </a:xfrm>
          <a:prstGeom prst="rect">
            <a:avLst/>
          </a:prstGeom>
          <a:noFill/>
        </p:spPr>
      </p:pic>
      <p:sp>
        <p:nvSpPr>
          <p:cNvPr id="9" name="Text Box 54">
            <a:extLst>
              <a:ext uri="{FF2B5EF4-FFF2-40B4-BE49-F238E27FC236}">
                <a16:creationId xmlns:a16="http://schemas.microsoft.com/office/drawing/2014/main" id="{F98F927C-E49D-7039-9D82-4A465EE5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750" y="2805057"/>
            <a:ext cx="451317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Business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Analyst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Picture 11" descr="C:\Program Files (x86)\Microsoft Office\MEDIA\CAGCAT10\j0292020.wmf">
            <a:extLst>
              <a:ext uri="{FF2B5EF4-FFF2-40B4-BE49-F238E27FC236}">
                <a16:creationId xmlns:a16="http://schemas.microsoft.com/office/drawing/2014/main" id="{ABF6372D-0BB6-323E-143B-677104BE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684499" y="2713894"/>
            <a:ext cx="564718" cy="535984"/>
          </a:xfrm>
          <a:prstGeom prst="rect">
            <a:avLst/>
          </a:prstGeom>
          <a:noFill/>
        </p:spPr>
      </p:pic>
      <p:sp>
        <p:nvSpPr>
          <p:cNvPr id="13" name="Text Box 54">
            <a:extLst>
              <a:ext uri="{FF2B5EF4-FFF2-40B4-BE49-F238E27FC236}">
                <a16:creationId xmlns:a16="http://schemas.microsoft.com/office/drawing/2014/main" id="{EF0EC8F8-61A3-F789-E6B0-1639728B153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410190" y="2723460"/>
            <a:ext cx="391580" cy="35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Subject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Matter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Expert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77A25B-C483-F080-7F16-04A8E659B35E}"/>
              </a:ext>
            </a:extLst>
          </p:cNvPr>
          <p:cNvCxnSpPr>
            <a:cxnSpLocks/>
          </p:cNvCxnSpPr>
          <p:nvPr/>
        </p:nvCxnSpPr>
        <p:spPr>
          <a:xfrm flipV="1">
            <a:off x="4228265" y="2376536"/>
            <a:ext cx="666171" cy="359076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E58CD8-6906-637E-53FE-39E5F2374CB6}"/>
              </a:ext>
            </a:extLst>
          </p:cNvPr>
          <p:cNvCxnSpPr>
            <a:cxnSpLocks/>
          </p:cNvCxnSpPr>
          <p:nvPr/>
        </p:nvCxnSpPr>
        <p:spPr>
          <a:xfrm flipH="1" flipV="1">
            <a:off x="6155524" y="2357579"/>
            <a:ext cx="678198" cy="41991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8">
            <a:extLst>
              <a:ext uri="{FF2B5EF4-FFF2-40B4-BE49-F238E27FC236}">
                <a16:creationId xmlns:a16="http://schemas.microsoft.com/office/drawing/2014/main" id="{D7BDE4CE-776E-B2C0-F5F0-DBC4FDF23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558" y="2506812"/>
            <a:ext cx="382312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 Box 48">
            <a:extLst>
              <a:ext uri="{FF2B5EF4-FFF2-40B4-BE49-F238E27FC236}">
                <a16:creationId xmlns:a16="http://schemas.microsoft.com/office/drawing/2014/main" id="{9D43D704-B2D7-32D0-5F3C-FA2280927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163" y="2506812"/>
            <a:ext cx="382312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4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DC0F9-8DAF-A23D-EECF-C01C5258D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79E3CB-5F6B-5F5F-33DC-069863AFB7F4}"/>
              </a:ext>
            </a:extLst>
          </p:cNvPr>
          <p:cNvSpPr/>
          <p:nvPr/>
        </p:nvSpPr>
        <p:spPr>
          <a:xfrm>
            <a:off x="215164" y="267580"/>
            <a:ext cx="138503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m2mShare</a:t>
            </a:r>
          </a:p>
        </p:txBody>
      </p:sp>
      <p:sp>
        <p:nvSpPr>
          <p:cNvPr id="25" name="AutoShape 38">
            <a:extLst>
              <a:ext uri="{FF2B5EF4-FFF2-40B4-BE49-F238E27FC236}">
                <a16:creationId xmlns:a16="http://schemas.microsoft.com/office/drawing/2014/main" id="{4DF8ADDA-F190-EC86-AF51-44D5466C1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274" y="5660013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6" name="AutoShape 38">
            <a:extLst>
              <a:ext uri="{FF2B5EF4-FFF2-40B4-BE49-F238E27FC236}">
                <a16:creationId xmlns:a16="http://schemas.microsoft.com/office/drawing/2014/main" id="{A2A338A9-9FC2-DCF3-EB4E-07F4A36C2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510" y="5720301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7" name="AutoShape 38">
            <a:extLst>
              <a:ext uri="{FF2B5EF4-FFF2-40B4-BE49-F238E27FC236}">
                <a16:creationId xmlns:a16="http://schemas.microsoft.com/office/drawing/2014/main" id="{53F613B3-EA44-DB0B-CF66-41F158331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011" y="5662677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8" name="AutoShape 34">
            <a:extLst>
              <a:ext uri="{FF2B5EF4-FFF2-40B4-BE49-F238E27FC236}">
                <a16:creationId xmlns:a16="http://schemas.microsoft.com/office/drawing/2014/main" id="{7F5ED544-FBA3-D52F-9295-6E46F1902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626" y="5778817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1" name="Text Box 48">
            <a:extLst>
              <a:ext uri="{FF2B5EF4-FFF2-40B4-BE49-F238E27FC236}">
                <a16:creationId xmlns:a16="http://schemas.microsoft.com/office/drawing/2014/main" id="{30BC09BC-1DC7-C0D2-1C76-F908DF329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5055" y="5314717"/>
            <a:ext cx="49693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specifies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32" name="Object 45">
            <a:extLst>
              <a:ext uri="{FF2B5EF4-FFF2-40B4-BE49-F238E27FC236}">
                <a16:creationId xmlns:a16="http://schemas.microsoft.com/office/drawing/2014/main" id="{9D1DD994-D87E-FD30-B8ED-6D0B15FB1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357503"/>
              </p:ext>
            </p:extLst>
          </p:nvPr>
        </p:nvGraphicFramePr>
        <p:xfrm>
          <a:off x="7296523" y="5042235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2" name="Object 45">
                        <a:extLst>
                          <a:ext uri="{FF2B5EF4-FFF2-40B4-BE49-F238E27FC236}">
                            <a16:creationId xmlns:a16="http://schemas.microsoft.com/office/drawing/2014/main" id="{02975B26-8D9D-1300-2E2A-7A0E4BFCB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6523" y="5042235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3">
            <a:extLst>
              <a:ext uri="{FF2B5EF4-FFF2-40B4-BE49-F238E27FC236}">
                <a16:creationId xmlns:a16="http://schemas.microsoft.com/office/drawing/2014/main" id="{CBA7D929-1849-A49D-11BE-3C14F68B24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474010"/>
              </p:ext>
            </p:extLst>
          </p:nvPr>
        </p:nvGraphicFramePr>
        <p:xfrm>
          <a:off x="3189934" y="5042235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3" name="Object 43">
                        <a:extLst>
                          <a:ext uri="{FF2B5EF4-FFF2-40B4-BE49-F238E27FC236}">
                            <a16:creationId xmlns:a16="http://schemas.microsoft.com/office/drawing/2014/main" id="{5350836A-7752-1A1C-29A9-A5F7E150D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934" y="5042235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54786D25-2022-FC14-2FEA-47B2B1E4DE01}"/>
              </a:ext>
            </a:extLst>
          </p:cNvPr>
          <p:cNvSpPr txBox="1"/>
          <p:nvPr/>
        </p:nvSpPr>
        <p:spPr>
          <a:xfrm rot="19902905">
            <a:off x="3711352" y="4649826"/>
            <a:ext cx="636393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9F1D3DB0-A6FD-4B10-8670-C92A9D856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688" y="4731988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AutoShape 38">
            <a:extLst>
              <a:ext uri="{FF2B5EF4-FFF2-40B4-BE49-F238E27FC236}">
                <a16:creationId xmlns:a16="http://schemas.microsoft.com/office/drawing/2014/main" id="{A4B41391-498F-2E30-3590-62D0C3A2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848" y="5722966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D038B4A3-9A23-A3D0-D04D-0DD4D266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856" y="5921381"/>
            <a:ext cx="3079928" cy="237607"/>
          </a:xfrm>
          <a:prstGeom prst="rightArrow">
            <a:avLst>
              <a:gd name="adj1" fmla="val 57287"/>
              <a:gd name="adj2" fmla="val 122250"/>
            </a:avLst>
          </a:prstGeom>
          <a:solidFill>
            <a:srgbClr val="F6F256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9B176766-8540-37FB-ABB0-71293EC29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037" y="5778817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17F6BCBC-F338-F60B-C1D6-2FDAA26A266F}"/>
              </a:ext>
            </a:extLst>
          </p:cNvPr>
          <p:cNvSpPr>
            <a:spLocks/>
          </p:cNvSpPr>
          <p:nvPr/>
        </p:nvSpPr>
        <p:spPr bwMode="auto">
          <a:xfrm>
            <a:off x="5202502" y="5636253"/>
            <a:ext cx="588698" cy="760342"/>
          </a:xfrm>
          <a:custGeom>
            <a:avLst/>
            <a:gdLst>
              <a:gd name="T0" fmla="*/ 0 w 864"/>
              <a:gd name="T1" fmla="*/ 2147483647 h 960"/>
              <a:gd name="T2" fmla="*/ 2147483647 w 864"/>
              <a:gd name="T3" fmla="*/ 0 h 960"/>
              <a:gd name="T4" fmla="*/ 2147483647 w 864"/>
              <a:gd name="T5" fmla="*/ 0 h 960"/>
              <a:gd name="T6" fmla="*/ 2147483647 w 864"/>
              <a:gd name="T7" fmla="*/ 2147483647 h 960"/>
              <a:gd name="T8" fmla="*/ 0 w 864"/>
              <a:gd name="T9" fmla="*/ 2147483647 h 960"/>
              <a:gd name="T10" fmla="*/ 0 w 864"/>
              <a:gd name="T11" fmla="*/ 2147483647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960"/>
              <a:gd name="T20" fmla="*/ 864 w 864"/>
              <a:gd name="T21" fmla="*/ 960 h 9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960">
                <a:moveTo>
                  <a:pt x="0" y="240"/>
                </a:moveTo>
                <a:lnTo>
                  <a:pt x="240" y="0"/>
                </a:lnTo>
                <a:lnTo>
                  <a:pt x="864" y="0"/>
                </a:lnTo>
                <a:lnTo>
                  <a:pt x="864" y="960"/>
                </a:lnTo>
                <a:lnTo>
                  <a:pt x="0" y="960"/>
                </a:lnTo>
                <a:lnTo>
                  <a:pt x="0" y="240"/>
                </a:lnTo>
                <a:close/>
              </a:path>
            </a:pathLst>
          </a:custGeom>
          <a:solidFill>
            <a:srgbClr val="F6F256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73CD0BA5-990B-A62C-B0A6-D4FA69289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080" y="5737052"/>
            <a:ext cx="707518" cy="60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(XML,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JSON, </a:t>
            </a:r>
            <a:br>
              <a:rPr lang="en-US" sz="900">
                <a:solidFill>
                  <a:srgbClr val="000000"/>
                </a:solidFill>
                <a:latin typeface="Arial" charset="0"/>
              </a:rPr>
            </a:br>
            <a:r>
              <a:rPr lang="en-US" sz="900">
                <a:solidFill>
                  <a:srgbClr val="000000"/>
                </a:solidFill>
                <a:latin typeface="Arial" charset="0"/>
              </a:rPr>
              <a:t>etc.)</a:t>
            </a:r>
            <a:endParaRPr lang="en-US" sz="9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3F24602B-BB3E-494B-980A-E3D25B5A130E}"/>
              </a:ext>
            </a:extLst>
          </p:cNvPr>
          <p:cNvSpPr/>
          <p:nvPr/>
        </p:nvSpPr>
        <p:spPr bwMode="auto">
          <a:xfrm>
            <a:off x="3786174" y="5903064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Rounded Rectangle 32">
            <a:extLst>
              <a:ext uri="{FF2B5EF4-FFF2-40B4-BE49-F238E27FC236}">
                <a16:creationId xmlns:a16="http://schemas.microsoft.com/office/drawing/2014/main" id="{DE3B3C29-A89D-8791-B384-74CD58C9C199}"/>
              </a:ext>
            </a:extLst>
          </p:cNvPr>
          <p:cNvSpPr/>
          <p:nvPr/>
        </p:nvSpPr>
        <p:spPr bwMode="auto">
          <a:xfrm>
            <a:off x="7021530" y="5911727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794388-756C-BC6A-1121-01434E3DDA7A}"/>
              </a:ext>
            </a:extLst>
          </p:cNvPr>
          <p:cNvSpPr txBox="1"/>
          <p:nvPr/>
        </p:nvSpPr>
        <p:spPr>
          <a:xfrm>
            <a:off x="4066850" y="5670895"/>
            <a:ext cx="432778" cy="158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interface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FDBDBBE-C53C-D64B-1B8C-6897D99F4728}"/>
              </a:ext>
            </a:extLst>
          </p:cNvPr>
          <p:cNvCxnSpPr>
            <a:cxnSpLocks/>
          </p:cNvCxnSpPr>
          <p:nvPr/>
        </p:nvCxnSpPr>
        <p:spPr>
          <a:xfrm flipH="1">
            <a:off x="3857548" y="5839931"/>
            <a:ext cx="288180" cy="164042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</p:cxnSp>
      <p:sp>
        <p:nvSpPr>
          <p:cNvPr id="50" name="Text Box 54">
            <a:extLst>
              <a:ext uri="{FF2B5EF4-FFF2-40B4-BE49-F238E27FC236}">
                <a16:creationId xmlns:a16="http://schemas.microsoft.com/office/drawing/2014/main" id="{7F65D8F5-B551-E16E-6749-2A5AB53DE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658498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88" name="Arc 587">
            <a:extLst>
              <a:ext uri="{FF2B5EF4-FFF2-40B4-BE49-F238E27FC236}">
                <a16:creationId xmlns:a16="http://schemas.microsoft.com/office/drawing/2014/main" id="{CB1DA2B7-9837-53A9-0FCF-C848C898ADEE}"/>
              </a:ext>
            </a:extLst>
          </p:cNvPr>
          <p:cNvSpPr/>
          <p:nvPr/>
        </p:nvSpPr>
        <p:spPr>
          <a:xfrm>
            <a:off x="7037334" y="5276247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89" name="Text Box 48">
            <a:extLst>
              <a:ext uri="{FF2B5EF4-FFF2-40B4-BE49-F238E27FC236}">
                <a16:creationId xmlns:a16="http://schemas.microsoft.com/office/drawing/2014/main" id="{8A932F81-0F47-1214-6385-0EB57A8A2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7763" y="5381904"/>
            <a:ext cx="497664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implement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4" name="Text Box 54">
            <a:extLst>
              <a:ext uri="{FF2B5EF4-FFF2-40B4-BE49-F238E27FC236}">
                <a16:creationId xmlns:a16="http://schemas.microsoft.com/office/drawing/2014/main" id="{820DDEB9-A2E1-1B1D-3E15-84E09509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061" y="6318803"/>
            <a:ext cx="492513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Producers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5" name="Text Box 54">
            <a:extLst>
              <a:ext uri="{FF2B5EF4-FFF2-40B4-BE49-F238E27FC236}">
                <a16:creationId xmlns:a16="http://schemas.microsoft.com/office/drawing/2014/main" id="{B2B38C76-845B-FF87-05D7-210505F9C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465" y="6295410"/>
            <a:ext cx="5388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Consumers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7B316098-A06E-9B89-EBBA-71A20AFA8375}"/>
              </a:ext>
            </a:extLst>
          </p:cNvPr>
          <p:cNvSpPr/>
          <p:nvPr/>
        </p:nvSpPr>
        <p:spPr>
          <a:xfrm flipH="1">
            <a:off x="3077103" y="5276247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2" name="AutoShape 46">
            <a:extLst>
              <a:ext uri="{FF2B5EF4-FFF2-40B4-BE49-F238E27FC236}">
                <a16:creationId xmlns:a16="http://schemas.microsoft.com/office/drawing/2014/main" id="{E99AB4A1-D3BE-40C8-950E-BD2AD1050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639" y="3900356"/>
            <a:ext cx="1415035" cy="1152695"/>
          </a:xfrm>
          <a:prstGeom prst="roundRect">
            <a:avLst>
              <a:gd name="adj" fmla="val 16667"/>
            </a:avLst>
          </a:prstGeom>
          <a:solidFill>
            <a:srgbClr val="D8C5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Message type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C11AAAE0-2F2D-6852-551F-9618BAA1B84B}"/>
              </a:ext>
            </a:extLst>
          </p:cNvPr>
          <p:cNvGrpSpPr/>
          <p:nvPr/>
        </p:nvGrpSpPr>
        <p:grpSpPr>
          <a:xfrm>
            <a:off x="5145666" y="4212025"/>
            <a:ext cx="779234" cy="713531"/>
            <a:chOff x="8667193" y="3738894"/>
            <a:chExt cx="779234" cy="713531"/>
          </a:xfrm>
        </p:grpSpPr>
        <p:sp>
          <p:nvSpPr>
            <p:cNvPr id="63" name="AutoShape 46">
              <a:extLst>
                <a:ext uri="{FF2B5EF4-FFF2-40B4-BE49-F238E27FC236}">
                  <a16:creationId xmlns:a16="http://schemas.microsoft.com/office/drawing/2014/main" id="{9247AEE3-CF68-0377-63D0-306705FB7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8139" y="3882169"/>
              <a:ext cx="648288" cy="570256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12" name="AutoShape 46">
              <a:extLst>
                <a:ext uri="{FF2B5EF4-FFF2-40B4-BE49-F238E27FC236}">
                  <a16:creationId xmlns:a16="http://schemas.microsoft.com/office/drawing/2014/main" id="{B71BF3A6-6C53-ED7F-DBA6-F114C5E0F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4249" y="3812406"/>
              <a:ext cx="648288" cy="570256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13" name="AutoShape 46">
              <a:extLst>
                <a:ext uri="{FF2B5EF4-FFF2-40B4-BE49-F238E27FC236}">
                  <a16:creationId xmlns:a16="http://schemas.microsoft.com/office/drawing/2014/main" id="{85A87CC8-6F60-9C6A-A6EA-C619D2BB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7193" y="3738894"/>
              <a:ext cx="648288" cy="570256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Message</a:t>
              </a:r>
              <a:b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</a:b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format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08DEAB-9FA6-E258-6D84-27C1CDFCB87F}"/>
              </a:ext>
            </a:extLst>
          </p:cNvPr>
          <p:cNvCxnSpPr>
            <a:cxnSpLocks/>
          </p:cNvCxnSpPr>
          <p:nvPr/>
        </p:nvCxnSpPr>
        <p:spPr>
          <a:xfrm>
            <a:off x="5486400" y="4782281"/>
            <a:ext cx="5511" cy="8484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0DDA54EB-D6C5-C254-0283-455250001570}"/>
              </a:ext>
            </a:extLst>
          </p:cNvPr>
          <p:cNvSpPr/>
          <p:nvPr/>
        </p:nvSpPr>
        <p:spPr bwMode="auto">
          <a:xfrm flipH="1">
            <a:off x="3451565" y="4470494"/>
            <a:ext cx="3949340" cy="2486494"/>
          </a:xfrm>
          <a:prstGeom prst="arc">
            <a:avLst>
              <a:gd name="adj1" fmla="val 18012335"/>
              <a:gd name="adj2" fmla="val 20537326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43" name="Arc 542">
            <a:extLst>
              <a:ext uri="{FF2B5EF4-FFF2-40B4-BE49-F238E27FC236}">
                <a16:creationId xmlns:a16="http://schemas.microsoft.com/office/drawing/2014/main" id="{B2FCA969-C780-316D-BB97-81B34996D3D0}"/>
              </a:ext>
            </a:extLst>
          </p:cNvPr>
          <p:cNvSpPr/>
          <p:nvPr/>
        </p:nvSpPr>
        <p:spPr bwMode="auto">
          <a:xfrm>
            <a:off x="3603965" y="4446254"/>
            <a:ext cx="3949340" cy="2486494"/>
          </a:xfrm>
          <a:prstGeom prst="arc">
            <a:avLst>
              <a:gd name="adj1" fmla="val 18012335"/>
              <a:gd name="adj2" fmla="val 20537326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5A04E90-275E-60AE-9177-05807B08B2C4}"/>
              </a:ext>
            </a:extLst>
          </p:cNvPr>
          <p:cNvSpPr txBox="1"/>
          <p:nvPr/>
        </p:nvSpPr>
        <p:spPr>
          <a:xfrm rot="1697095" flipH="1">
            <a:off x="6689857" y="4649826"/>
            <a:ext cx="636393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4" name="Text Box 54">
            <a:extLst>
              <a:ext uri="{FF2B5EF4-FFF2-40B4-BE49-F238E27FC236}">
                <a16:creationId xmlns:a16="http://schemas.microsoft.com/office/drawing/2014/main" id="{74677E68-B1A5-98B7-8131-727335FF1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453" y="3038748"/>
            <a:ext cx="451316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Designer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 Box 48">
            <a:extLst>
              <a:ext uri="{FF2B5EF4-FFF2-40B4-BE49-F238E27FC236}">
                <a16:creationId xmlns:a16="http://schemas.microsoft.com/office/drawing/2014/main" id="{F82130BC-B214-BCAB-9877-65949CDC6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764" y="3530721"/>
            <a:ext cx="3874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creates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562BE7-A5A9-04B7-F9C7-A6A002C832DE}"/>
              </a:ext>
            </a:extLst>
          </p:cNvPr>
          <p:cNvCxnSpPr>
            <a:cxnSpLocks/>
          </p:cNvCxnSpPr>
          <p:nvPr/>
        </p:nvCxnSpPr>
        <p:spPr>
          <a:xfrm flipH="1">
            <a:off x="5467519" y="2528914"/>
            <a:ext cx="791" cy="133654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31E99D5-D8D7-484F-B3A4-866892A241D0}"/>
              </a:ext>
            </a:extLst>
          </p:cNvPr>
          <p:cNvGrpSpPr/>
          <p:nvPr/>
        </p:nvGrpSpPr>
        <p:grpSpPr>
          <a:xfrm>
            <a:off x="4098860" y="2234461"/>
            <a:ext cx="2811654" cy="502746"/>
            <a:chOff x="3911012" y="859479"/>
            <a:chExt cx="4376097" cy="782481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82754104-4215-5BDB-23B1-E8A5EEEBE7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82125" y="135377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FB80D24D-BA39-D7DA-E8DF-D11BA329CA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5736" y="142439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AF7E7295-D135-A6F2-47F4-0B375472F2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1012" y="1095178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541F632A-2239-9700-374A-5650919906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0001" y="90719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D45D079E-2A68-7CA2-17D3-6C8095960E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01737" y="954904"/>
              <a:ext cx="581450" cy="27768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9040C3E2-6382-31EB-6EC4-A5F6E6006E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14265" y="1001662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58281428-35CD-3835-2339-838BF4294C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62973" y="1165792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0197F24A-F758-18EE-E991-EC383A445A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4602" y="1235452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1EEBB43A-79AA-6BB2-6A9B-ED22534EC4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40108" y="85947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4CC09633-C543-A47E-001D-F6BC51773C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198" y="1283164"/>
              <a:ext cx="532742" cy="254783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" name="Oval 15">
              <a:extLst>
                <a:ext uri="{FF2B5EF4-FFF2-40B4-BE49-F238E27FC236}">
                  <a16:creationId xmlns:a16="http://schemas.microsoft.com/office/drawing/2014/main" id="{EBC76F26-EDF1-2922-8E9F-28DD79E7B9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54551" y="140149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CBCC14A4-0B2F-88A7-BEAF-2B35F1C272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34304" y="979714"/>
              <a:ext cx="1885908" cy="556325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" name="Oval 17">
              <a:extLst>
                <a:ext uri="{FF2B5EF4-FFF2-40B4-BE49-F238E27FC236}">
                  <a16:creationId xmlns:a16="http://schemas.microsoft.com/office/drawing/2014/main" id="{C8893F7F-4898-D241-DF95-C21F8B8B53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6087" y="136045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" name="Oval 18">
              <a:extLst>
                <a:ext uri="{FF2B5EF4-FFF2-40B4-BE49-F238E27FC236}">
                  <a16:creationId xmlns:a16="http://schemas.microsoft.com/office/drawing/2014/main" id="{48094D8C-00A0-0953-E6EF-0E20D9B1F3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9699" y="143107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" name="Oval 19">
              <a:extLst>
                <a:ext uri="{FF2B5EF4-FFF2-40B4-BE49-F238E27FC236}">
                  <a16:creationId xmlns:a16="http://schemas.microsoft.com/office/drawing/2014/main" id="{A29704D1-B6A0-9273-5625-AA570603CE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3963" y="91387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" name="Oval 20">
              <a:extLst>
                <a:ext uri="{FF2B5EF4-FFF2-40B4-BE49-F238E27FC236}">
                  <a16:creationId xmlns:a16="http://schemas.microsoft.com/office/drawing/2014/main" id="{1C3CFB53-EE2D-0147-DCB6-BBA206FFA6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78227" y="1008341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9" name="Oval 21">
              <a:extLst>
                <a:ext uri="{FF2B5EF4-FFF2-40B4-BE49-F238E27FC236}">
                  <a16:creationId xmlns:a16="http://schemas.microsoft.com/office/drawing/2014/main" id="{04D9652A-93B7-BD4C-A44A-215F31602A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6935" y="1172471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" name="Oval 22">
              <a:extLst>
                <a:ext uri="{FF2B5EF4-FFF2-40B4-BE49-F238E27FC236}">
                  <a16:creationId xmlns:a16="http://schemas.microsoft.com/office/drawing/2014/main" id="{6B6C72E2-B365-022D-6758-EB49DA73ED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88565" y="1242131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3" name="Oval 23">
              <a:extLst>
                <a:ext uri="{FF2B5EF4-FFF2-40B4-BE49-F238E27FC236}">
                  <a16:creationId xmlns:a16="http://schemas.microsoft.com/office/drawing/2014/main" id="{7F3C3003-F375-1230-D4D6-DDDE3EC1C6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04070" y="86615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4" name="Oval 24">
              <a:extLst>
                <a:ext uri="{FF2B5EF4-FFF2-40B4-BE49-F238E27FC236}">
                  <a16:creationId xmlns:a16="http://schemas.microsoft.com/office/drawing/2014/main" id="{DE3127CB-9D1F-4BA1-6FB2-E0B6B5CF14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8514" y="140817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" name="Oval 26">
              <a:extLst>
                <a:ext uri="{FF2B5EF4-FFF2-40B4-BE49-F238E27FC236}">
                  <a16:creationId xmlns:a16="http://schemas.microsoft.com/office/drawing/2014/main" id="{9609628B-5AF5-F5FA-7F3C-C1C2F7B1D5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72457" y="1363320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" name="Oval 27">
              <a:extLst>
                <a:ext uri="{FF2B5EF4-FFF2-40B4-BE49-F238E27FC236}">
                  <a16:creationId xmlns:a16="http://schemas.microsoft.com/office/drawing/2014/main" id="{260086A6-8E28-6133-5F9F-00792679DA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6068" y="1433935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" name="Oval 28">
              <a:extLst>
                <a:ext uri="{FF2B5EF4-FFF2-40B4-BE49-F238E27FC236}">
                  <a16:creationId xmlns:a16="http://schemas.microsoft.com/office/drawing/2014/main" id="{18EB4E95-973C-65AC-B828-5D86AA85E3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70332" y="916734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" name="Oval 29">
              <a:extLst>
                <a:ext uri="{FF2B5EF4-FFF2-40B4-BE49-F238E27FC236}">
                  <a16:creationId xmlns:a16="http://schemas.microsoft.com/office/drawing/2014/main" id="{AE030281-BFD6-0B04-6F37-A502C21A28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04597" y="1011204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9" name="Oval 30">
              <a:extLst>
                <a:ext uri="{FF2B5EF4-FFF2-40B4-BE49-F238E27FC236}">
                  <a16:creationId xmlns:a16="http://schemas.microsoft.com/office/drawing/2014/main" id="{C292CAF3-CA68-80F0-903D-874B5C662C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53305" y="1175334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1" name="Oval 31">
              <a:extLst>
                <a:ext uri="{FF2B5EF4-FFF2-40B4-BE49-F238E27FC236}">
                  <a16:creationId xmlns:a16="http://schemas.microsoft.com/office/drawing/2014/main" id="{6C1AA374-96CB-28EB-A27A-E9DCCA5938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14934" y="1244994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4" name="Oval 32">
              <a:extLst>
                <a:ext uri="{FF2B5EF4-FFF2-40B4-BE49-F238E27FC236}">
                  <a16:creationId xmlns:a16="http://schemas.microsoft.com/office/drawing/2014/main" id="{09214919-4FC2-7AAF-B9EB-AE6BD945E4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0439" y="869021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5" name="Oval 33">
              <a:extLst>
                <a:ext uri="{FF2B5EF4-FFF2-40B4-BE49-F238E27FC236}">
                  <a16:creationId xmlns:a16="http://schemas.microsoft.com/office/drawing/2014/main" id="{E52FEE19-AB5A-E68D-0FFC-1B52E3C673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44883" y="1411033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6" name="Freeform 34">
              <a:extLst>
                <a:ext uri="{FF2B5EF4-FFF2-40B4-BE49-F238E27FC236}">
                  <a16:creationId xmlns:a16="http://schemas.microsoft.com/office/drawing/2014/main" id="{EFD7E98A-87F4-6BB8-128A-319E6DEABD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24635" y="1003570"/>
              <a:ext cx="1885908" cy="537240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7" name="Freeform 25">
              <a:extLst>
                <a:ext uri="{FF2B5EF4-FFF2-40B4-BE49-F238E27FC236}">
                  <a16:creationId xmlns:a16="http://schemas.microsoft.com/office/drawing/2014/main" id="{59766F29-318B-73D7-80A0-3FF4EC5C31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98266" y="1006433"/>
              <a:ext cx="1885908" cy="542011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518" name="Rectangle 35">
            <a:extLst>
              <a:ext uri="{FF2B5EF4-FFF2-40B4-BE49-F238E27FC236}">
                <a16:creationId xmlns:a16="http://schemas.microsoft.com/office/drawing/2014/main" id="{4642EE1B-C623-3DD6-EC59-04999F97EA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54" y="2366665"/>
            <a:ext cx="1492716" cy="2462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Information requirement</a:t>
            </a: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C85A4FFC-6503-F0BF-1B96-C9E3AC7229DC}"/>
              </a:ext>
            </a:extLst>
          </p:cNvPr>
          <p:cNvSpPr/>
          <p:nvPr/>
        </p:nvSpPr>
        <p:spPr>
          <a:xfrm>
            <a:off x="5263738" y="2921582"/>
            <a:ext cx="437592" cy="56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aphicFrame>
        <p:nvGraphicFramePr>
          <p:cNvPr id="522" name="Object 45">
            <a:extLst>
              <a:ext uri="{FF2B5EF4-FFF2-40B4-BE49-F238E27FC236}">
                <a16:creationId xmlns:a16="http://schemas.microsoft.com/office/drawing/2014/main" id="{3C773129-F230-B4B0-6C8E-1332D0096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113113"/>
              </p:ext>
            </p:extLst>
          </p:nvPr>
        </p:nvGraphicFramePr>
        <p:xfrm>
          <a:off x="5257928" y="2934862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53" name="Object 45">
                        <a:extLst>
                          <a:ext uri="{FF2B5EF4-FFF2-40B4-BE49-F238E27FC236}">
                            <a16:creationId xmlns:a16="http://schemas.microsoft.com/office/drawing/2014/main" id="{4845EE93-B957-AC0F-DD4A-ADB84DA13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928" y="2934862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" name="Rectangle 522">
            <a:extLst>
              <a:ext uri="{FF2B5EF4-FFF2-40B4-BE49-F238E27FC236}">
                <a16:creationId xmlns:a16="http://schemas.microsoft.com/office/drawing/2014/main" id="{9F15B595-5BCD-6203-81B7-8ED1F6E41BEA}"/>
              </a:ext>
            </a:extLst>
          </p:cNvPr>
          <p:cNvSpPr/>
          <p:nvPr/>
        </p:nvSpPr>
        <p:spPr>
          <a:xfrm>
            <a:off x="4093282" y="2420111"/>
            <a:ext cx="109243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A45AD643-DF12-63BF-637F-E0D53753BC9F}"/>
              </a:ext>
            </a:extLst>
          </p:cNvPr>
          <p:cNvSpPr/>
          <p:nvPr/>
        </p:nvSpPr>
        <p:spPr>
          <a:xfrm>
            <a:off x="6712480" y="2420111"/>
            <a:ext cx="224651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8270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140DDC0-F992-739C-7668-6116B9DB8E07}"/>
              </a:ext>
            </a:extLst>
          </p:cNvPr>
          <p:cNvSpPr/>
          <p:nvPr/>
        </p:nvSpPr>
        <p:spPr>
          <a:xfrm rot="20368241">
            <a:off x="3987039" y="3853665"/>
            <a:ext cx="1835524" cy="814336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F45B6EC-B350-38E7-4E31-15038B09B710}"/>
              </a:ext>
            </a:extLst>
          </p:cNvPr>
          <p:cNvSpPr/>
          <p:nvPr/>
        </p:nvSpPr>
        <p:spPr>
          <a:xfrm rot="1287726">
            <a:off x="3967713" y="2947512"/>
            <a:ext cx="1835524" cy="814336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68BD6-2887-FD9E-216B-D34A6C5DADC5}"/>
              </a:ext>
            </a:extLst>
          </p:cNvPr>
          <p:cNvSpPr/>
          <p:nvPr/>
        </p:nvSpPr>
        <p:spPr>
          <a:xfrm>
            <a:off x="3891463" y="3401437"/>
            <a:ext cx="1835524" cy="814336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2" name="Picture 1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695C65-0BA0-546C-FF71-5B0E6D0F7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5" b="17172"/>
          <a:stretch/>
        </p:blipFill>
        <p:spPr>
          <a:xfrm>
            <a:off x="4616969" y="2306230"/>
            <a:ext cx="2999277" cy="2888353"/>
          </a:xfrm>
          <a:prstGeom prst="rect">
            <a:avLst/>
          </a:prstGeom>
        </p:spPr>
      </p:pic>
      <p:graphicFrame>
        <p:nvGraphicFramePr>
          <p:cNvPr id="12" name="Object 43">
            <a:extLst>
              <a:ext uri="{FF2B5EF4-FFF2-40B4-BE49-F238E27FC236}">
                <a16:creationId xmlns:a16="http://schemas.microsoft.com/office/drawing/2014/main" id="{FF353249-9A24-E9CC-0DD0-6F0FAB189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89117"/>
              </p:ext>
            </p:extLst>
          </p:nvPr>
        </p:nvGraphicFramePr>
        <p:xfrm>
          <a:off x="4159397" y="4225649"/>
          <a:ext cx="222791" cy="27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12" name="Object 43">
                        <a:extLst>
                          <a:ext uri="{FF2B5EF4-FFF2-40B4-BE49-F238E27FC236}">
                            <a16:creationId xmlns:a16="http://schemas.microsoft.com/office/drawing/2014/main" id="{FF353249-9A24-E9CC-0DD0-6F0FAB189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397" y="4225649"/>
                        <a:ext cx="222791" cy="277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C:\Program Files (x86)\Microsoft Office\MEDIA\CAGCAT10\j0292020.wmf">
            <a:extLst>
              <a:ext uri="{FF2B5EF4-FFF2-40B4-BE49-F238E27FC236}">
                <a16:creationId xmlns:a16="http://schemas.microsoft.com/office/drawing/2014/main" id="{F7266051-F5E1-4BB7-B271-9A3072AA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55479" y="4336399"/>
            <a:ext cx="288424" cy="273749"/>
          </a:xfrm>
          <a:prstGeom prst="rect">
            <a:avLst/>
          </a:prstGeom>
          <a:noFill/>
        </p:spPr>
      </p:pic>
      <p:graphicFrame>
        <p:nvGraphicFramePr>
          <p:cNvPr id="17" name="Object 43">
            <a:extLst>
              <a:ext uri="{FF2B5EF4-FFF2-40B4-BE49-F238E27FC236}">
                <a16:creationId xmlns:a16="http://schemas.microsoft.com/office/drawing/2014/main" id="{B6335436-26B1-A817-F751-FA547618D3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2768" y="3206162"/>
          <a:ext cx="222791" cy="27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17" name="Object 43">
                        <a:extLst>
                          <a:ext uri="{FF2B5EF4-FFF2-40B4-BE49-F238E27FC236}">
                            <a16:creationId xmlns:a16="http://schemas.microsoft.com/office/drawing/2014/main" id="{B6335436-26B1-A817-F751-FA547618D3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768" y="3206162"/>
                        <a:ext cx="222791" cy="277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 descr="C:\Program Files (x86)\Microsoft Office\MEDIA\CAGCAT10\j0292020.wmf">
            <a:extLst>
              <a:ext uri="{FF2B5EF4-FFF2-40B4-BE49-F238E27FC236}">
                <a16:creationId xmlns:a16="http://schemas.microsoft.com/office/drawing/2014/main" id="{110A93AD-3FC9-1BAC-EA79-97FCC1E19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55255" y="2968496"/>
            <a:ext cx="288424" cy="273749"/>
          </a:xfrm>
          <a:prstGeom prst="rect">
            <a:avLst/>
          </a:prstGeom>
          <a:noFill/>
        </p:spPr>
      </p:pic>
      <p:pic>
        <p:nvPicPr>
          <p:cNvPr id="19" name="Picture 18" descr="C:\Program Files (x86)\Microsoft Office\MEDIA\CAGCAT10\j0292020.wmf">
            <a:extLst>
              <a:ext uri="{FF2B5EF4-FFF2-40B4-BE49-F238E27FC236}">
                <a16:creationId xmlns:a16="http://schemas.microsoft.com/office/drawing/2014/main" id="{555E2135-425E-BA98-D3E3-365AD6E60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23958" y="3671731"/>
            <a:ext cx="288424" cy="273749"/>
          </a:xfrm>
          <a:prstGeom prst="rect">
            <a:avLst/>
          </a:prstGeom>
          <a:noFill/>
        </p:spPr>
      </p:pic>
      <p:graphicFrame>
        <p:nvGraphicFramePr>
          <p:cNvPr id="20" name="Object 43">
            <a:extLst>
              <a:ext uri="{FF2B5EF4-FFF2-40B4-BE49-F238E27FC236}">
                <a16:creationId xmlns:a16="http://schemas.microsoft.com/office/drawing/2014/main" id="{59F7674A-2B8E-407F-53ED-2C7333369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59745"/>
              </p:ext>
            </p:extLst>
          </p:nvPr>
        </p:nvGraphicFramePr>
        <p:xfrm>
          <a:off x="4431017" y="3666400"/>
          <a:ext cx="222791" cy="27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20" name="Object 43">
                        <a:extLst>
                          <a:ext uri="{FF2B5EF4-FFF2-40B4-BE49-F238E27FC236}">
                            <a16:creationId xmlns:a16="http://schemas.microsoft.com/office/drawing/2014/main" id="{59F7674A-2B8E-407F-53ED-2C7333369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1017" y="3666400"/>
                        <a:ext cx="222791" cy="277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25BF172-E2A7-CE1B-CC10-722CBC8D768F}"/>
              </a:ext>
            </a:extLst>
          </p:cNvPr>
          <p:cNvSpPr txBox="1"/>
          <p:nvPr/>
        </p:nvSpPr>
        <p:spPr>
          <a:xfrm>
            <a:off x="5387753" y="5139291"/>
            <a:ext cx="1457712" cy="202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NIEM data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661C05-388F-2267-1A2D-34C4A57E8D78}"/>
              </a:ext>
            </a:extLst>
          </p:cNvPr>
          <p:cNvSpPr txBox="1"/>
          <p:nvPr/>
        </p:nvSpPr>
        <p:spPr>
          <a:xfrm>
            <a:off x="4382188" y="2484182"/>
            <a:ext cx="1051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Domain models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413334-0D1C-99A5-FCB4-546E1A94F7C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907848" y="2730403"/>
            <a:ext cx="199107" cy="65197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CCF18C-0B75-242D-39F8-B53FDCCC4603}"/>
              </a:ext>
            </a:extLst>
          </p:cNvPr>
          <p:cNvSpPr/>
          <p:nvPr/>
        </p:nvSpPr>
        <p:spPr bwMode="auto">
          <a:xfrm flipH="1" flipV="1">
            <a:off x="3374390" y="3920894"/>
            <a:ext cx="3210540" cy="1669430"/>
          </a:xfrm>
          <a:prstGeom prst="arc">
            <a:avLst>
              <a:gd name="adj1" fmla="val 12741877"/>
              <a:gd name="adj2" fmla="val 19718863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8695A-F306-74FF-C326-9D4CC9D98A14}"/>
              </a:ext>
            </a:extLst>
          </p:cNvPr>
          <p:cNvSpPr txBox="1"/>
          <p:nvPr/>
        </p:nvSpPr>
        <p:spPr>
          <a:xfrm>
            <a:off x="3560358" y="4931849"/>
            <a:ext cx="168947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Domain communities: </a:t>
            </a:r>
            <a:br>
              <a:rPr lang="en-US" sz="1000"/>
            </a:br>
            <a:r>
              <a:rPr lang="en-US" sz="1000"/>
              <a:t>analysts, SMEs, developers with shared subject interests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43B9276-5905-FD27-AB16-95AC9ADB18E6}"/>
              </a:ext>
            </a:extLst>
          </p:cNvPr>
          <p:cNvSpPr/>
          <p:nvPr/>
        </p:nvSpPr>
        <p:spPr bwMode="auto">
          <a:xfrm flipV="1">
            <a:off x="5672442" y="3920894"/>
            <a:ext cx="3210541" cy="1669430"/>
          </a:xfrm>
          <a:prstGeom prst="arc">
            <a:avLst>
              <a:gd name="adj1" fmla="val 12741877"/>
              <a:gd name="adj2" fmla="val 19718863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6B86B4-5461-47DC-E9BE-546CCEAA320C}"/>
              </a:ext>
            </a:extLst>
          </p:cNvPr>
          <p:cNvSpPr txBox="1"/>
          <p:nvPr/>
        </p:nvSpPr>
        <p:spPr>
          <a:xfrm>
            <a:off x="7066925" y="4931849"/>
            <a:ext cx="240513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Business architecture committee (NBAC): representatives from all communities, </a:t>
            </a:r>
            <a:br>
              <a:rPr lang="en-US" sz="1000"/>
            </a:br>
            <a:r>
              <a:rPr lang="en-US" sz="1000"/>
              <a:t>creating a common core</a:t>
            </a:r>
          </a:p>
        </p:txBody>
      </p:sp>
      <p:sp>
        <p:nvSpPr>
          <p:cNvPr id="8" name="Text Box 48">
            <a:extLst>
              <a:ext uri="{FF2B5EF4-FFF2-40B4-BE49-F238E27FC236}">
                <a16:creationId xmlns:a16="http://schemas.microsoft.com/office/drawing/2014/main" id="{064E6E4C-5BA9-79DF-7C65-C73CFDB5C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734" y="5584831"/>
            <a:ext cx="340031" cy="14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design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83B15E9C-DF3B-F580-F515-831154A51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185" y="5584824"/>
            <a:ext cx="340031" cy="14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design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740FC-5524-5BD4-298F-D7CEF36E8D54}"/>
              </a:ext>
            </a:extLst>
          </p:cNvPr>
          <p:cNvSpPr/>
          <p:nvPr/>
        </p:nvSpPr>
        <p:spPr>
          <a:xfrm>
            <a:off x="215164" y="267580"/>
            <a:ext cx="136652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community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8CAB8F6-89A1-31A0-B0D7-85AE7952F138}"/>
              </a:ext>
            </a:extLst>
          </p:cNvPr>
          <p:cNvSpPr/>
          <p:nvPr/>
        </p:nvSpPr>
        <p:spPr>
          <a:xfrm>
            <a:off x="6115050" y="2933700"/>
            <a:ext cx="2160270" cy="1634490"/>
          </a:xfrm>
          <a:custGeom>
            <a:avLst/>
            <a:gdLst>
              <a:gd name="connsiteX0" fmla="*/ 2160270 w 2171700"/>
              <a:gd name="connsiteY0" fmla="*/ 0 h 1634490"/>
              <a:gd name="connsiteX1" fmla="*/ 0 w 2171700"/>
              <a:gd name="connsiteY1" fmla="*/ 419100 h 1634490"/>
              <a:gd name="connsiteX2" fmla="*/ 3810 w 2171700"/>
              <a:gd name="connsiteY2" fmla="*/ 1257300 h 1634490"/>
              <a:gd name="connsiteX3" fmla="*/ 2171700 w 2171700"/>
              <a:gd name="connsiteY3" fmla="*/ 1634490 h 1634490"/>
              <a:gd name="connsiteX4" fmla="*/ 2160270 w 2171700"/>
              <a:gd name="connsiteY4" fmla="*/ 0 h 1634490"/>
              <a:gd name="connsiteX0" fmla="*/ 2160270 w 2160270"/>
              <a:gd name="connsiteY0" fmla="*/ 0 h 1634490"/>
              <a:gd name="connsiteX1" fmla="*/ 0 w 2160270"/>
              <a:gd name="connsiteY1" fmla="*/ 419100 h 1634490"/>
              <a:gd name="connsiteX2" fmla="*/ 3810 w 2160270"/>
              <a:gd name="connsiteY2" fmla="*/ 1257300 h 1634490"/>
              <a:gd name="connsiteX3" fmla="*/ 2160270 w 2160270"/>
              <a:gd name="connsiteY3" fmla="*/ 1634490 h 1634490"/>
              <a:gd name="connsiteX4" fmla="*/ 2160270 w 2160270"/>
              <a:gd name="connsiteY4" fmla="*/ 0 h 163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270" h="1634490">
                <a:moveTo>
                  <a:pt x="2160270" y="0"/>
                </a:moveTo>
                <a:lnTo>
                  <a:pt x="0" y="419100"/>
                </a:lnTo>
                <a:lnTo>
                  <a:pt x="3810" y="1257300"/>
                </a:lnTo>
                <a:lnTo>
                  <a:pt x="2160270" y="1634490"/>
                </a:lnTo>
                <a:lnTo>
                  <a:pt x="2160270" y="0"/>
                </a:lnTo>
                <a:close/>
              </a:path>
            </a:pathLst>
          </a:custGeom>
          <a:solidFill>
            <a:srgbClr val="B4C7E7">
              <a:alpha val="50196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AFDB87-54A4-6955-4737-33572FD74BFB}"/>
              </a:ext>
            </a:extLst>
          </p:cNvPr>
          <p:cNvSpPr/>
          <p:nvPr/>
        </p:nvSpPr>
        <p:spPr>
          <a:xfrm>
            <a:off x="5695593" y="3348051"/>
            <a:ext cx="842031" cy="8420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NIEM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Core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85BBB5-44EC-F9CB-9F31-86B51769DEC9}"/>
              </a:ext>
            </a:extLst>
          </p:cNvPr>
          <p:cNvGrpSpPr/>
          <p:nvPr/>
        </p:nvGrpSpPr>
        <p:grpSpPr>
          <a:xfrm>
            <a:off x="7635567" y="2932183"/>
            <a:ext cx="1267852" cy="1636448"/>
            <a:chOff x="7635567" y="2932183"/>
            <a:chExt cx="1267852" cy="163644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9F6CE7-4B27-9509-2424-AD9CB87DCA0E}"/>
                </a:ext>
              </a:extLst>
            </p:cNvPr>
            <p:cNvSpPr/>
            <p:nvPr/>
          </p:nvSpPr>
          <p:spPr>
            <a:xfrm>
              <a:off x="7635567" y="2932183"/>
              <a:ext cx="1267852" cy="16364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>
                <a:solidFill>
                  <a:schemeClr val="tx1"/>
                </a:solidFill>
              </a:endParaRPr>
            </a:p>
          </p:txBody>
        </p:sp>
        <p:pic>
          <p:nvPicPr>
            <p:cNvPr id="35" name="Picture 34" descr="C:\Program Files (x86)\Microsoft Office\MEDIA\CAGCAT10\j0292020.wmf">
              <a:extLst>
                <a:ext uri="{FF2B5EF4-FFF2-40B4-BE49-F238E27FC236}">
                  <a16:creationId xmlns:a16="http://schemas.microsoft.com/office/drawing/2014/main" id="{A23DC8CC-2EA4-B8FF-6FA7-ACE2FA106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392204" y="3987084"/>
              <a:ext cx="288424" cy="273749"/>
            </a:xfrm>
            <a:prstGeom prst="rect">
              <a:avLst/>
            </a:prstGeom>
            <a:noFill/>
          </p:spPr>
        </p:pic>
        <p:graphicFrame>
          <p:nvGraphicFramePr>
            <p:cNvPr id="37" name="Object 43">
              <a:extLst>
                <a:ext uri="{FF2B5EF4-FFF2-40B4-BE49-F238E27FC236}">
                  <a16:creationId xmlns:a16="http://schemas.microsoft.com/office/drawing/2014/main" id="{19B6FB3B-9E07-B706-F334-87EE48109B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5905249"/>
                </p:ext>
              </p:extLst>
            </p:nvPr>
          </p:nvGraphicFramePr>
          <p:xfrm>
            <a:off x="8344990" y="3265260"/>
            <a:ext cx="222791" cy="277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37" name="Object 43">
                          <a:extLst>
                            <a:ext uri="{FF2B5EF4-FFF2-40B4-BE49-F238E27FC236}">
                              <a16:creationId xmlns:a16="http://schemas.microsoft.com/office/drawing/2014/main" id="{19B6FB3B-9E07-B706-F334-87EE48109B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4990" y="3265260"/>
                          <a:ext cx="222791" cy="2772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6" name="Picture 35" descr="C:\Program Files (x86)\Microsoft Office\MEDIA\CAGCAT10\j0292020.wmf">
              <a:extLst>
                <a:ext uri="{FF2B5EF4-FFF2-40B4-BE49-F238E27FC236}">
                  <a16:creationId xmlns:a16="http://schemas.microsoft.com/office/drawing/2014/main" id="{30544E43-D915-B278-C7AF-06D7F274D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21324" y="3410964"/>
              <a:ext cx="288424" cy="273749"/>
            </a:xfrm>
            <a:prstGeom prst="rect">
              <a:avLst/>
            </a:prstGeom>
            <a:noFill/>
          </p:spPr>
        </p:pic>
        <p:graphicFrame>
          <p:nvGraphicFramePr>
            <p:cNvPr id="34" name="Object 43">
              <a:extLst>
                <a:ext uri="{FF2B5EF4-FFF2-40B4-BE49-F238E27FC236}">
                  <a16:creationId xmlns:a16="http://schemas.microsoft.com/office/drawing/2014/main" id="{77AEB8F7-0808-32CC-0380-351059E043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5090433"/>
                </p:ext>
              </p:extLst>
            </p:nvPr>
          </p:nvGraphicFramePr>
          <p:xfrm>
            <a:off x="8046703" y="3907697"/>
            <a:ext cx="222791" cy="277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34" name="Object 43">
                          <a:extLst>
                            <a:ext uri="{FF2B5EF4-FFF2-40B4-BE49-F238E27FC236}">
                              <a16:creationId xmlns:a16="http://schemas.microsoft.com/office/drawing/2014/main" id="{77AEB8F7-0808-32CC-0380-351059E043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6703" y="3907697"/>
                          <a:ext cx="222791" cy="2772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0390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9E5CC10-F56E-BC6A-006C-AA05D351C7F8}"/>
              </a:ext>
            </a:extLst>
          </p:cNvPr>
          <p:cNvSpPr/>
          <p:nvPr/>
        </p:nvSpPr>
        <p:spPr>
          <a:xfrm>
            <a:off x="2799523" y="1971182"/>
            <a:ext cx="3753678" cy="3667618"/>
          </a:xfrm>
          <a:prstGeom prst="rect">
            <a:avLst/>
          </a:prstGeom>
          <a:solidFill>
            <a:srgbClr val="F7F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i="1">
                <a:solidFill>
                  <a:schemeClr val="tx1"/>
                </a:solidFill>
              </a:rPr>
              <a:t>message specification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DE58FB-EF2E-4F89-0154-EB913D8ADED1}"/>
              </a:ext>
            </a:extLst>
          </p:cNvPr>
          <p:cNvGrpSpPr/>
          <p:nvPr/>
        </p:nvGrpSpPr>
        <p:grpSpPr>
          <a:xfrm>
            <a:off x="2965884" y="2377906"/>
            <a:ext cx="901121" cy="670094"/>
            <a:chOff x="7251697" y="4481259"/>
            <a:chExt cx="901121" cy="6700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54B093-8C0C-6010-A226-DA2143708971}"/>
                </a:ext>
              </a:extLst>
            </p:cNvPr>
            <p:cNvSpPr/>
            <p:nvPr/>
          </p:nvSpPr>
          <p:spPr>
            <a:xfrm>
              <a:off x="7251697" y="4481259"/>
              <a:ext cx="901121" cy="670094"/>
            </a:xfrm>
            <a:prstGeom prst="rect">
              <a:avLst/>
            </a:prstGeom>
            <a:solidFill>
              <a:srgbClr val="D0B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i="1">
                  <a:solidFill>
                    <a:schemeClr val="tx1"/>
                  </a:solidFill>
                </a:rPr>
                <a:t>message type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937F9F-375E-589D-C404-D806B7B65120}"/>
                </a:ext>
              </a:extLst>
            </p:cNvPr>
            <p:cNvSpPr txBox="1"/>
            <p:nvPr/>
          </p:nvSpPr>
          <p:spPr>
            <a:xfrm>
              <a:off x="7357259" y="4719687"/>
              <a:ext cx="689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Request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50D07BD-7750-58AC-51AC-F5536C704E9E}"/>
              </a:ext>
            </a:extLst>
          </p:cNvPr>
          <p:cNvGrpSpPr/>
          <p:nvPr/>
        </p:nvGrpSpPr>
        <p:grpSpPr>
          <a:xfrm>
            <a:off x="4725503" y="2377906"/>
            <a:ext cx="1238543" cy="670094"/>
            <a:chOff x="4725503" y="2352312"/>
            <a:chExt cx="1238543" cy="670094"/>
          </a:xfrm>
        </p:grpSpPr>
        <p:sp>
          <p:nvSpPr>
            <p:cNvPr id="5" name="AutoShape 46">
              <a:extLst>
                <a:ext uri="{FF2B5EF4-FFF2-40B4-BE49-F238E27FC236}">
                  <a16:creationId xmlns:a16="http://schemas.microsoft.com/office/drawing/2014/main" id="{7F9943AC-1C8A-5B98-AEF4-422FD7348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503" y="2352312"/>
              <a:ext cx="1238543" cy="670094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t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i="1" kern="0">
                  <a:solidFill>
                    <a:srgbClr val="000000"/>
                  </a:solidFill>
                </a:rPr>
                <a:t>message format</a:t>
              </a:r>
              <a:endPara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86787-D329-EAA5-0114-2447C313F2BF}"/>
                </a:ext>
              </a:extLst>
            </p:cNvPr>
            <p:cNvSpPr txBox="1"/>
            <p:nvPr/>
          </p:nvSpPr>
          <p:spPr>
            <a:xfrm>
              <a:off x="4789649" y="2590740"/>
              <a:ext cx="10041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Request.XML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71AFC2D-4086-46CA-2BDE-B314CAEA5890}"/>
              </a:ext>
            </a:extLst>
          </p:cNvPr>
          <p:cNvGrpSpPr/>
          <p:nvPr/>
        </p:nvGrpSpPr>
        <p:grpSpPr>
          <a:xfrm>
            <a:off x="4724400" y="3139906"/>
            <a:ext cx="1238543" cy="670094"/>
            <a:chOff x="4724400" y="3139906"/>
            <a:chExt cx="1238543" cy="670094"/>
          </a:xfrm>
        </p:grpSpPr>
        <p:sp>
          <p:nvSpPr>
            <p:cNvPr id="17" name="AutoShape 46">
              <a:extLst>
                <a:ext uri="{FF2B5EF4-FFF2-40B4-BE49-F238E27FC236}">
                  <a16:creationId xmlns:a16="http://schemas.microsoft.com/office/drawing/2014/main" id="{115AB108-D0C1-C675-6E4E-499AEA809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139906"/>
              <a:ext cx="1238543" cy="670094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t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i="1" kern="0">
                  <a:solidFill>
                    <a:srgbClr val="000000"/>
                  </a:solidFill>
                </a:rPr>
                <a:t>message format</a:t>
              </a:r>
              <a:endPara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DB87FE-5188-63AC-4EB5-3ABC3E64D336}"/>
                </a:ext>
              </a:extLst>
            </p:cNvPr>
            <p:cNvSpPr txBox="1"/>
            <p:nvPr/>
          </p:nvSpPr>
          <p:spPr>
            <a:xfrm>
              <a:off x="4788546" y="3378334"/>
              <a:ext cx="1052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Request.JSON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2955B9-3ECB-684C-4BA7-58D602BF4B8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867005" y="2712953"/>
            <a:ext cx="844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A03B83-F7EA-3B4B-7A19-06CE76EF69C3}"/>
              </a:ext>
            </a:extLst>
          </p:cNvPr>
          <p:cNvCxnSpPr>
            <a:cxnSpLocks/>
          </p:cNvCxnSpPr>
          <p:nvPr/>
        </p:nvCxnSpPr>
        <p:spPr>
          <a:xfrm>
            <a:off x="4289504" y="3474953"/>
            <a:ext cx="441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AC6314-908F-1F68-150B-897985EC2F39}"/>
              </a:ext>
            </a:extLst>
          </p:cNvPr>
          <p:cNvCxnSpPr>
            <a:cxnSpLocks/>
          </p:cNvCxnSpPr>
          <p:nvPr/>
        </p:nvCxnSpPr>
        <p:spPr>
          <a:xfrm flipV="1">
            <a:off x="4289504" y="2712953"/>
            <a:ext cx="0" cy="762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7B3E1E-6709-767C-07FE-8A0A0BDBF92F}"/>
              </a:ext>
            </a:extLst>
          </p:cNvPr>
          <p:cNvSpPr txBox="1"/>
          <p:nvPr/>
        </p:nvSpPr>
        <p:spPr>
          <a:xfrm>
            <a:off x="4035742" y="2472425"/>
            <a:ext cx="504478" cy="478849"/>
          </a:xfrm>
          <a:prstGeom prst="rect">
            <a:avLst/>
          </a:prstGeom>
          <a:solidFill>
            <a:srgbClr val="F7F3FF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content of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99776D1-424F-9A7A-8FA8-F1E31ACF0781}"/>
              </a:ext>
            </a:extLst>
          </p:cNvPr>
          <p:cNvGrpSpPr/>
          <p:nvPr/>
        </p:nvGrpSpPr>
        <p:grpSpPr>
          <a:xfrm>
            <a:off x="7356057" y="2381350"/>
            <a:ext cx="2402092" cy="790414"/>
            <a:chOff x="7356057" y="2381350"/>
            <a:chExt cx="2402092" cy="7904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20BA95-EB90-DBF0-9C74-A53431218783}"/>
                </a:ext>
              </a:extLst>
            </p:cNvPr>
            <p:cNvSpPr/>
            <p:nvPr/>
          </p:nvSpPr>
          <p:spPr>
            <a:xfrm>
              <a:off x="7395433" y="238135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5B95263-1E5E-D9A3-2B79-52B196561B9D}"/>
                </a:ext>
              </a:extLst>
            </p:cNvPr>
            <p:cNvSpPr txBox="1"/>
            <p:nvPr/>
          </p:nvSpPr>
          <p:spPr>
            <a:xfrm>
              <a:off x="7356057" y="238693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&lt;my:Request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xmlns:msg="http://example.com/M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xmlns:nc="https://docs.oasis-op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&lt;msg:RequestID&gt;RQ001&lt;/msg:Requ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&lt;msg:RequestedItem&gt;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D09E7A-CBAD-33F1-5F9F-FAB26EE90770}"/>
                </a:ext>
              </a:extLst>
            </p:cNvPr>
            <p:cNvSpPr/>
            <p:nvPr/>
          </p:nvSpPr>
          <p:spPr>
            <a:xfrm>
              <a:off x="7395433" y="305620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FBD82C6-ED25-982D-A375-6732EAB813B2}"/>
                </a:ext>
              </a:extLst>
            </p:cNvPr>
            <p:cNvSpPr/>
            <p:nvPr/>
          </p:nvSpPr>
          <p:spPr>
            <a:xfrm>
              <a:off x="9600541" y="238135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60EB40-2ACB-8CD1-BD61-927DD78821A1}"/>
              </a:ext>
            </a:extLst>
          </p:cNvPr>
          <p:cNvCxnSpPr>
            <a:cxnSpLocks/>
          </p:cNvCxnSpPr>
          <p:nvPr/>
        </p:nvCxnSpPr>
        <p:spPr>
          <a:xfrm flipV="1">
            <a:off x="5961781" y="2711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4334DD3-4E3B-A464-C7A7-2DDD62528107}"/>
              </a:ext>
            </a:extLst>
          </p:cNvPr>
          <p:cNvSpPr txBox="1"/>
          <p:nvPr/>
        </p:nvSpPr>
        <p:spPr>
          <a:xfrm>
            <a:off x="8184085" y="1957399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/>
              <a:t>messages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94C9112-61BB-4549-4B15-407CCA1DC84A}"/>
              </a:ext>
            </a:extLst>
          </p:cNvPr>
          <p:cNvCxnSpPr>
            <a:cxnSpLocks/>
          </p:cNvCxnSpPr>
          <p:nvPr/>
        </p:nvCxnSpPr>
        <p:spPr>
          <a:xfrm flipV="1">
            <a:off x="5959504" y="3473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1659B21-FFC2-C349-A230-047572783AF8}"/>
              </a:ext>
            </a:extLst>
          </p:cNvPr>
          <p:cNvSpPr/>
          <p:nvPr/>
        </p:nvSpPr>
        <p:spPr>
          <a:xfrm>
            <a:off x="215164" y="267580"/>
            <a:ext cx="1613636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messageSpec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0D08BF8-8F0E-F84D-5FFA-94E32E4EADC0}"/>
              </a:ext>
            </a:extLst>
          </p:cNvPr>
          <p:cNvSpPr/>
          <p:nvPr/>
        </p:nvSpPr>
        <p:spPr>
          <a:xfrm>
            <a:off x="2971800" y="3901906"/>
            <a:ext cx="901121" cy="670094"/>
          </a:xfrm>
          <a:prstGeom prst="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i="1">
                <a:solidFill>
                  <a:schemeClr val="tx1"/>
                </a:solidFill>
              </a:rPr>
              <a:t>message type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59A27E2-D411-EEB1-9E97-E9FB2F891794}"/>
              </a:ext>
            </a:extLst>
          </p:cNvPr>
          <p:cNvSpPr txBox="1"/>
          <p:nvPr/>
        </p:nvSpPr>
        <p:spPr>
          <a:xfrm>
            <a:off x="3030811" y="4140334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Response</a:t>
            </a:r>
          </a:p>
        </p:txBody>
      </p:sp>
      <p:sp>
        <p:nvSpPr>
          <p:cNvPr id="108" name="AutoShape 46">
            <a:extLst>
              <a:ext uri="{FF2B5EF4-FFF2-40B4-BE49-F238E27FC236}">
                <a16:creationId xmlns:a16="http://schemas.microsoft.com/office/drawing/2014/main" id="{37FFE584-765B-8AD3-8BE5-74BD64DB4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1419" y="3901906"/>
            <a:ext cx="1238543" cy="670094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>
                <a:solidFill>
                  <a:srgbClr val="000000"/>
                </a:solidFill>
              </a:rPr>
              <a:t>message format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1E3DBA4-9062-38F6-5A11-CD83081F0705}"/>
              </a:ext>
            </a:extLst>
          </p:cNvPr>
          <p:cNvSpPr txBox="1"/>
          <p:nvPr/>
        </p:nvSpPr>
        <p:spPr>
          <a:xfrm>
            <a:off x="4802046" y="4140334"/>
            <a:ext cx="1097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Response.XML</a:t>
            </a:r>
          </a:p>
        </p:txBody>
      </p:sp>
      <p:sp>
        <p:nvSpPr>
          <p:cNvPr id="111" name="AutoShape 46">
            <a:extLst>
              <a:ext uri="{FF2B5EF4-FFF2-40B4-BE49-F238E27FC236}">
                <a16:creationId xmlns:a16="http://schemas.microsoft.com/office/drawing/2014/main" id="{5843D2B0-D890-DB0B-0361-F900A3E7A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316" y="4663906"/>
            <a:ext cx="1238543" cy="670094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>
                <a:solidFill>
                  <a:srgbClr val="000000"/>
                </a:solidFill>
              </a:rPr>
              <a:t>message format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DBF9809-8410-6638-57D8-A64CEFCAAD02}"/>
              </a:ext>
            </a:extLst>
          </p:cNvPr>
          <p:cNvSpPr txBox="1"/>
          <p:nvPr/>
        </p:nvSpPr>
        <p:spPr>
          <a:xfrm>
            <a:off x="4776995" y="4902334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Response.JSON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FC30A1-A8E6-CA2F-F60D-6A571F418CAF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3872921" y="4236953"/>
            <a:ext cx="844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35C7466-DC33-042F-E030-BC68D46DB6D0}"/>
              </a:ext>
            </a:extLst>
          </p:cNvPr>
          <p:cNvCxnSpPr>
            <a:cxnSpLocks/>
          </p:cNvCxnSpPr>
          <p:nvPr/>
        </p:nvCxnSpPr>
        <p:spPr>
          <a:xfrm>
            <a:off x="4295420" y="4998953"/>
            <a:ext cx="441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2E5248C-F618-DCCA-8A49-BE49161C31D4}"/>
              </a:ext>
            </a:extLst>
          </p:cNvPr>
          <p:cNvCxnSpPr>
            <a:cxnSpLocks/>
          </p:cNvCxnSpPr>
          <p:nvPr/>
        </p:nvCxnSpPr>
        <p:spPr>
          <a:xfrm flipV="1">
            <a:off x="4295420" y="4236953"/>
            <a:ext cx="0" cy="762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EFF3597-1AD2-036E-3A40-3D4445B7B00F}"/>
              </a:ext>
            </a:extLst>
          </p:cNvPr>
          <p:cNvCxnSpPr>
            <a:cxnSpLocks/>
          </p:cNvCxnSpPr>
          <p:nvPr/>
        </p:nvCxnSpPr>
        <p:spPr>
          <a:xfrm flipV="1">
            <a:off x="5967697" y="4235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BA0FAC-A870-BCE5-8A6F-1DB142342B7D}"/>
              </a:ext>
            </a:extLst>
          </p:cNvPr>
          <p:cNvCxnSpPr>
            <a:cxnSpLocks/>
          </p:cNvCxnSpPr>
          <p:nvPr/>
        </p:nvCxnSpPr>
        <p:spPr>
          <a:xfrm flipV="1">
            <a:off x="5965420" y="4997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B43F867-70E4-4826-4FAD-AC90392C8341}"/>
              </a:ext>
            </a:extLst>
          </p:cNvPr>
          <p:cNvGrpSpPr/>
          <p:nvPr/>
        </p:nvGrpSpPr>
        <p:grpSpPr>
          <a:xfrm>
            <a:off x="7356057" y="3124200"/>
            <a:ext cx="2402092" cy="790414"/>
            <a:chOff x="7356057" y="3124200"/>
            <a:chExt cx="2402092" cy="790414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C77F5FD-4406-E3C6-C24C-0B8696CA1B92}"/>
                </a:ext>
              </a:extLst>
            </p:cNvPr>
            <p:cNvSpPr/>
            <p:nvPr/>
          </p:nvSpPr>
          <p:spPr>
            <a:xfrm>
              <a:off x="7395433" y="312420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4A99B3-5B2C-FB17-FB73-4A9CC74D8310}"/>
                </a:ext>
              </a:extLst>
            </p:cNvPr>
            <p:cNvSpPr txBox="1"/>
            <p:nvPr/>
          </p:nvSpPr>
          <p:spPr>
            <a:xfrm>
              <a:off x="7356057" y="312978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"@context": "http://example.com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"msg:Request": 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"msg:RequestID": "RQ001",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"msg:RequestedItem": {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F3A112-988D-C795-3B18-FA7F37660A5E}"/>
                </a:ext>
              </a:extLst>
            </p:cNvPr>
            <p:cNvSpPr/>
            <p:nvPr/>
          </p:nvSpPr>
          <p:spPr>
            <a:xfrm>
              <a:off x="7395433" y="379905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A4CDB4E-4A6E-C085-C144-7ED97641F3AF}"/>
                </a:ext>
              </a:extLst>
            </p:cNvPr>
            <p:cNvSpPr/>
            <p:nvPr/>
          </p:nvSpPr>
          <p:spPr>
            <a:xfrm>
              <a:off x="9600541" y="312420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5849CEC-DE6D-628F-03F9-FCA1A2AF4ED4}"/>
              </a:ext>
            </a:extLst>
          </p:cNvPr>
          <p:cNvGrpSpPr/>
          <p:nvPr/>
        </p:nvGrpSpPr>
        <p:grpSpPr>
          <a:xfrm>
            <a:off x="7356057" y="3886200"/>
            <a:ext cx="2459328" cy="790414"/>
            <a:chOff x="7356057" y="3886200"/>
            <a:chExt cx="2459328" cy="79041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2CAC85F-CE0C-4704-292F-262F115AA7BC}"/>
                </a:ext>
              </a:extLst>
            </p:cNvPr>
            <p:cNvSpPr/>
            <p:nvPr/>
          </p:nvSpPr>
          <p:spPr>
            <a:xfrm>
              <a:off x="7395433" y="388620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5A6035C-F916-3571-2D95-06103FE4BC63}"/>
                </a:ext>
              </a:extLst>
            </p:cNvPr>
            <p:cNvSpPr txBox="1"/>
            <p:nvPr/>
          </p:nvSpPr>
          <p:spPr>
            <a:xfrm>
              <a:off x="7356057" y="3891784"/>
              <a:ext cx="245932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&lt;msg:Response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xmlns:msg="http://example.com/M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xmlns:nc="https://docs.oasis-op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&lt;msg:RequestID&gt;RQ001&lt;/msg:Reque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&lt;msg:RequestedItem&gt;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E740AB5-E36D-876F-67F9-05CAC8DFFB79}"/>
                </a:ext>
              </a:extLst>
            </p:cNvPr>
            <p:cNvSpPr/>
            <p:nvPr/>
          </p:nvSpPr>
          <p:spPr>
            <a:xfrm>
              <a:off x="7395433" y="456105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319B56E-CB2C-D3E3-AC5D-12F1212347D2}"/>
                </a:ext>
              </a:extLst>
            </p:cNvPr>
            <p:cNvSpPr/>
            <p:nvPr/>
          </p:nvSpPr>
          <p:spPr>
            <a:xfrm>
              <a:off x="9600541" y="388620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5774F47-4C91-9C45-5F16-60100A09EEF8}"/>
              </a:ext>
            </a:extLst>
          </p:cNvPr>
          <p:cNvGrpSpPr/>
          <p:nvPr/>
        </p:nvGrpSpPr>
        <p:grpSpPr>
          <a:xfrm>
            <a:off x="7356057" y="4648200"/>
            <a:ext cx="2402092" cy="790414"/>
            <a:chOff x="7356057" y="4648200"/>
            <a:chExt cx="2402092" cy="790414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4C89648-E6EF-F53B-1BFD-37AFC0340B66}"/>
                </a:ext>
              </a:extLst>
            </p:cNvPr>
            <p:cNvSpPr/>
            <p:nvPr/>
          </p:nvSpPr>
          <p:spPr>
            <a:xfrm>
              <a:off x="7395433" y="464820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A34174-37AC-4DC5-5864-F60528EBEB80}"/>
                </a:ext>
              </a:extLst>
            </p:cNvPr>
            <p:cNvSpPr txBox="1"/>
            <p:nvPr/>
          </p:nvSpPr>
          <p:spPr>
            <a:xfrm>
              <a:off x="7356057" y="465378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"@context": "http://example.com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"msg:Response": 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"msg:RequestID": "RQ001",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"msg:RequestedItem": {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1A95A94-9A85-9904-873F-65A3195F258A}"/>
                </a:ext>
              </a:extLst>
            </p:cNvPr>
            <p:cNvSpPr/>
            <p:nvPr/>
          </p:nvSpPr>
          <p:spPr>
            <a:xfrm>
              <a:off x="7395433" y="532305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722805-F17F-A592-6E45-BE06A3351D08}"/>
                </a:ext>
              </a:extLst>
            </p:cNvPr>
            <p:cNvSpPr/>
            <p:nvPr/>
          </p:nvSpPr>
          <p:spPr>
            <a:xfrm>
              <a:off x="9600541" y="464820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0344F312-2E21-80B6-CEFE-E88C97EF8EE1}"/>
              </a:ext>
            </a:extLst>
          </p:cNvPr>
          <p:cNvSpPr/>
          <p:nvPr/>
        </p:nvSpPr>
        <p:spPr>
          <a:xfrm>
            <a:off x="9195909" y="2714564"/>
            <a:ext cx="862491" cy="809290"/>
          </a:xfrm>
          <a:prstGeom prst="arc">
            <a:avLst>
              <a:gd name="adj1" fmla="val 16200000"/>
              <a:gd name="adj2" fmla="val 5483550"/>
            </a:avLst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C2667C0-02B1-62E3-96D6-7BCC69A972EC}"/>
              </a:ext>
            </a:extLst>
          </p:cNvPr>
          <p:cNvSpPr txBox="1"/>
          <p:nvPr/>
        </p:nvSpPr>
        <p:spPr>
          <a:xfrm>
            <a:off x="9929212" y="2918648"/>
            <a:ext cx="699788" cy="35060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same information</a:t>
            </a:r>
          </a:p>
        </p:txBody>
      </p:sp>
      <p:sp>
        <p:nvSpPr>
          <p:cNvPr id="143" name="Arc 142">
            <a:extLst>
              <a:ext uri="{FF2B5EF4-FFF2-40B4-BE49-F238E27FC236}">
                <a16:creationId xmlns:a16="http://schemas.microsoft.com/office/drawing/2014/main" id="{0AA61E48-C588-F32F-A19A-9DE71CE6E506}"/>
              </a:ext>
            </a:extLst>
          </p:cNvPr>
          <p:cNvSpPr/>
          <p:nvPr/>
        </p:nvSpPr>
        <p:spPr>
          <a:xfrm>
            <a:off x="9220200" y="4188164"/>
            <a:ext cx="862491" cy="809290"/>
          </a:xfrm>
          <a:prstGeom prst="arc">
            <a:avLst>
              <a:gd name="adj1" fmla="val 16200000"/>
              <a:gd name="adj2" fmla="val 5483550"/>
            </a:avLst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9382E69-7148-FFE9-FBB4-4864FF1CF0B7}"/>
              </a:ext>
            </a:extLst>
          </p:cNvPr>
          <p:cNvSpPr txBox="1"/>
          <p:nvPr/>
        </p:nvSpPr>
        <p:spPr>
          <a:xfrm>
            <a:off x="4039662" y="3998041"/>
            <a:ext cx="504478" cy="478849"/>
          </a:xfrm>
          <a:prstGeom prst="rect">
            <a:avLst/>
          </a:prstGeom>
          <a:solidFill>
            <a:srgbClr val="F7F3FF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content of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80DBA39-C698-228C-838D-8A20DAF837B5}"/>
              </a:ext>
            </a:extLst>
          </p:cNvPr>
          <p:cNvSpPr txBox="1"/>
          <p:nvPr/>
        </p:nvSpPr>
        <p:spPr>
          <a:xfrm>
            <a:off x="6691918" y="2472118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00E6FB6-6001-4A5B-01B1-D952CFDC0848}"/>
              </a:ext>
            </a:extLst>
          </p:cNvPr>
          <p:cNvSpPr txBox="1"/>
          <p:nvPr/>
        </p:nvSpPr>
        <p:spPr>
          <a:xfrm>
            <a:off x="6691918" y="3238667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6B6D8F-A741-0300-91A0-6A7841DCF491}"/>
              </a:ext>
            </a:extLst>
          </p:cNvPr>
          <p:cNvSpPr txBox="1"/>
          <p:nvPr/>
        </p:nvSpPr>
        <p:spPr>
          <a:xfrm>
            <a:off x="6691918" y="3996118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24D9097-E305-ACD5-BDF3-020FE26C33C9}"/>
              </a:ext>
            </a:extLst>
          </p:cNvPr>
          <p:cNvSpPr txBox="1"/>
          <p:nvPr/>
        </p:nvSpPr>
        <p:spPr>
          <a:xfrm>
            <a:off x="6691918" y="4762667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404AFC1-6599-5D48-9ACF-E02AFF3A7AFE}"/>
              </a:ext>
            </a:extLst>
          </p:cNvPr>
          <p:cNvSpPr txBox="1"/>
          <p:nvPr/>
        </p:nvSpPr>
        <p:spPr>
          <a:xfrm>
            <a:off x="9929212" y="4442761"/>
            <a:ext cx="699788" cy="35060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same information</a:t>
            </a:r>
          </a:p>
        </p:txBody>
      </p:sp>
    </p:spTree>
    <p:extLst>
      <p:ext uri="{BB962C8B-B14F-4D97-AF65-F5344CB8AC3E}">
        <p14:creationId xmlns:p14="http://schemas.microsoft.com/office/powerpoint/2010/main" val="256651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7DD40-936E-75D9-470F-DFC9C59E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z="1000" smtClean="0"/>
              <a:t>5</a:t>
            </a:fld>
            <a:endParaRPr lang="en-US" sz="10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D6C9854-0469-8F68-FE40-E6BA9D1700AD}"/>
              </a:ext>
            </a:extLst>
          </p:cNvPr>
          <p:cNvSpPr/>
          <p:nvPr/>
        </p:nvSpPr>
        <p:spPr>
          <a:xfrm>
            <a:off x="5011495" y="1698173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msg:RequestType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6BC6A-17D6-FFB7-02AE-8B2C663D8F15}"/>
              </a:ext>
            </a:extLst>
          </p:cNvPr>
          <p:cNvSpPr/>
          <p:nvPr/>
        </p:nvSpPr>
        <p:spPr>
          <a:xfrm>
            <a:off x="196655" y="209706"/>
            <a:ext cx="1284903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msg+meta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C5D739-272A-9B36-738D-1D78EAF228BA}"/>
              </a:ext>
            </a:extLst>
          </p:cNvPr>
          <p:cNvSpPr/>
          <p:nvPr/>
        </p:nvSpPr>
        <p:spPr>
          <a:xfrm>
            <a:off x="5011494" y="2345249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nc:requestedItem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109F3E-FF0A-B770-0135-1FC49C633A7A}"/>
              </a:ext>
            </a:extLst>
          </p:cNvPr>
          <p:cNvSpPr/>
          <p:nvPr/>
        </p:nvSpPr>
        <p:spPr>
          <a:xfrm>
            <a:off x="5011495" y="2983389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nc:ItemType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F6A896-1EDE-7C54-E376-8F70D98E327C}"/>
              </a:ext>
            </a:extLst>
          </p:cNvPr>
          <p:cNvSpPr/>
          <p:nvPr/>
        </p:nvSpPr>
        <p:spPr>
          <a:xfrm>
            <a:off x="5027983" y="3601906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nc:ItemName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AA8156-AD85-BF68-02FF-CD420BF3D1AF}"/>
              </a:ext>
            </a:extLst>
          </p:cNvPr>
          <p:cNvSpPr/>
          <p:nvPr/>
        </p:nvSpPr>
        <p:spPr>
          <a:xfrm>
            <a:off x="5050758" y="4276316"/>
            <a:ext cx="1284236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xs:string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A4249BB0-F6AB-7527-93E7-DB5A72E4A905}"/>
              </a:ext>
            </a:extLst>
          </p:cNvPr>
          <p:cNvSpPr/>
          <p:nvPr/>
        </p:nvSpPr>
        <p:spPr>
          <a:xfrm>
            <a:off x="6125587" y="1965389"/>
            <a:ext cx="389036" cy="502960"/>
          </a:xfrm>
          <a:prstGeom prst="arc">
            <a:avLst>
              <a:gd name="adj1" fmla="val 16200000"/>
              <a:gd name="adj2" fmla="val 50231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905939-C4A4-9EA5-2AB4-5630F6FE055F}"/>
              </a:ext>
            </a:extLst>
          </p:cNvPr>
          <p:cNvSpPr txBox="1"/>
          <p:nvPr/>
        </p:nvSpPr>
        <p:spPr>
          <a:xfrm>
            <a:off x="6318506" y="2133628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0F8638-5193-EE5B-7233-0D98272C220D}"/>
              </a:ext>
            </a:extLst>
          </p:cNvPr>
          <p:cNvSpPr txBox="1"/>
          <p:nvPr/>
        </p:nvSpPr>
        <p:spPr>
          <a:xfrm>
            <a:off x="5169699" y="1091848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1C0054"/>
                </a:solidFill>
              </a:rPr>
              <a:t>Message</a:t>
            </a:r>
            <a:br>
              <a:rPr lang="en-US" sz="1200" b="1">
                <a:solidFill>
                  <a:srgbClr val="1C0054"/>
                </a:solidFill>
              </a:rPr>
            </a:br>
            <a:r>
              <a:rPr lang="en-US" sz="1200" b="1">
                <a:solidFill>
                  <a:srgbClr val="1C0054"/>
                </a:solidFill>
              </a:rPr>
              <a:t>model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A02F60-EC01-B390-3283-0DD186DB30C6}"/>
              </a:ext>
            </a:extLst>
          </p:cNvPr>
          <p:cNvCxnSpPr>
            <a:cxnSpLocks/>
            <a:stCxn id="81" idx="3"/>
            <a:endCxn id="54" idx="1"/>
          </p:cNvCxnSpPr>
          <p:nvPr/>
        </p:nvCxnSpPr>
        <p:spPr>
          <a:xfrm>
            <a:off x="3806500" y="1900475"/>
            <a:ext cx="1204995" cy="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3FE2339-4A73-03BC-DE9A-7C5991B6A466}"/>
              </a:ext>
            </a:extLst>
          </p:cNvPr>
          <p:cNvSpPr/>
          <p:nvPr/>
        </p:nvSpPr>
        <p:spPr>
          <a:xfrm>
            <a:off x="3191044" y="1698173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request object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B8DD5E4-FF30-6F29-B7C3-A1E22EBA41BB}"/>
              </a:ext>
            </a:extLst>
          </p:cNvPr>
          <p:cNvCxnSpPr>
            <a:cxnSpLocks/>
          </p:cNvCxnSpPr>
          <p:nvPr/>
        </p:nvCxnSpPr>
        <p:spPr>
          <a:xfrm>
            <a:off x="3497308" y="2140790"/>
            <a:ext cx="2928" cy="818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98E4F4-C8A7-0661-DA55-307764A5C274}"/>
              </a:ext>
            </a:extLst>
          </p:cNvPr>
          <p:cNvCxnSpPr>
            <a:cxnSpLocks/>
          </p:cNvCxnSpPr>
          <p:nvPr/>
        </p:nvCxnSpPr>
        <p:spPr>
          <a:xfrm>
            <a:off x="3503159" y="3440261"/>
            <a:ext cx="0" cy="8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95E932E-DAC5-D16B-9C4D-B2ECF7379721}"/>
              </a:ext>
            </a:extLst>
          </p:cNvPr>
          <p:cNvSpPr/>
          <p:nvPr/>
        </p:nvSpPr>
        <p:spPr>
          <a:xfrm>
            <a:off x="3191044" y="2983926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item object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49EC0-D7EF-872D-A15C-233D28D367C3}"/>
              </a:ext>
            </a:extLst>
          </p:cNvPr>
          <p:cNvSpPr txBox="1"/>
          <p:nvPr/>
        </p:nvSpPr>
        <p:spPr>
          <a:xfrm>
            <a:off x="2902811" y="2471143"/>
            <a:ext cx="119904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>
                <a:latin typeface="Consolas" panose="020B0609020204030204" pitchFamily="49" charset="0"/>
              </a:rPr>
              <a:t>msg:requestedItem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74425D-4536-1C01-9D54-1E306BA9D8D5}"/>
              </a:ext>
            </a:extLst>
          </p:cNvPr>
          <p:cNvSpPr txBox="1"/>
          <p:nvPr/>
        </p:nvSpPr>
        <p:spPr>
          <a:xfrm>
            <a:off x="3116443" y="3727800"/>
            <a:ext cx="77585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>
                <a:latin typeface="Consolas" panose="020B0609020204030204" pitchFamily="49" charset="0"/>
              </a:rPr>
              <a:t>nc:ItemName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B1A0FA2-9A86-1541-9DC9-35536810962F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 flipV="1">
            <a:off x="3806500" y="3186227"/>
            <a:ext cx="12049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AE40D053-829C-A5DB-8305-4111A66F280B}"/>
              </a:ext>
            </a:extLst>
          </p:cNvPr>
          <p:cNvSpPr/>
          <p:nvPr/>
        </p:nvSpPr>
        <p:spPr>
          <a:xfrm>
            <a:off x="3084735" y="4284600"/>
            <a:ext cx="889821" cy="389109"/>
          </a:xfrm>
          <a:prstGeom prst="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>
                <a:solidFill>
                  <a:schemeClr val="tx1"/>
                </a:solidFill>
              </a:rPr>
              <a:t>literal</a:t>
            </a:r>
          </a:p>
          <a:p>
            <a:pPr algn="ctr"/>
            <a:r>
              <a:rPr lang="en-US" sz="1000">
                <a:solidFill>
                  <a:schemeClr val="tx1"/>
                </a:solidFill>
                <a:latin typeface="Consolas" panose="020B0609020204030204" pitchFamily="49" charset="0"/>
              </a:rPr>
              <a:t>Wrench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376CC7-0887-EBC8-7DD6-DD23A83495EA}"/>
              </a:ext>
            </a:extLst>
          </p:cNvPr>
          <p:cNvCxnSpPr>
            <a:cxnSpLocks/>
          </p:cNvCxnSpPr>
          <p:nvPr/>
        </p:nvCxnSpPr>
        <p:spPr>
          <a:xfrm flipV="1">
            <a:off x="3974556" y="4490119"/>
            <a:ext cx="10762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0A342DA-A403-DBE8-6ED9-4BF99F86D3DE}"/>
              </a:ext>
            </a:extLst>
          </p:cNvPr>
          <p:cNvSpPr txBox="1"/>
          <p:nvPr/>
        </p:nvSpPr>
        <p:spPr>
          <a:xfrm>
            <a:off x="2677637" y="1091848"/>
            <a:ext cx="170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5A5800"/>
                </a:solidFill>
              </a:rPr>
              <a:t>Message</a:t>
            </a:r>
            <a:br>
              <a:rPr lang="en-US" sz="1200" b="1">
                <a:solidFill>
                  <a:srgbClr val="5A5800"/>
                </a:solidFill>
              </a:rPr>
            </a:br>
            <a:r>
              <a:rPr lang="en-US" sz="1200" b="1">
                <a:solidFill>
                  <a:srgbClr val="5A5800"/>
                </a:solidFill>
              </a:rPr>
              <a:t>(</a:t>
            </a:r>
            <a:r>
              <a:rPr lang="en-US" sz="1200" b="1" i="1">
                <a:solidFill>
                  <a:srgbClr val="5A5800"/>
                </a:solidFill>
              </a:rPr>
              <a:t>runtime instance data)</a:t>
            </a:r>
            <a:endParaRPr lang="en-US" sz="1200" b="1">
              <a:solidFill>
                <a:srgbClr val="5A58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029EF1-E021-3D43-2B58-6BD4236277D9}"/>
              </a:ext>
            </a:extLst>
          </p:cNvPr>
          <p:cNvSpPr txBox="1"/>
          <p:nvPr/>
        </p:nvSpPr>
        <p:spPr>
          <a:xfrm>
            <a:off x="4346018" y="1824067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0D315-3CB1-B592-F8BB-9C4F6FC2D10A}"/>
              </a:ext>
            </a:extLst>
          </p:cNvPr>
          <p:cNvSpPr txBox="1"/>
          <p:nvPr/>
        </p:nvSpPr>
        <p:spPr>
          <a:xfrm>
            <a:off x="4346018" y="310928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EDA4D-DEC0-A1DD-051A-7FE7E61691E6}"/>
              </a:ext>
            </a:extLst>
          </p:cNvPr>
          <p:cNvSpPr txBox="1"/>
          <p:nvPr/>
        </p:nvSpPr>
        <p:spPr>
          <a:xfrm>
            <a:off x="4346018" y="4413175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42AEEE9-8F77-9C06-3001-620076D5C1B9}"/>
              </a:ext>
            </a:extLst>
          </p:cNvPr>
          <p:cNvSpPr/>
          <p:nvPr/>
        </p:nvSpPr>
        <p:spPr>
          <a:xfrm>
            <a:off x="6125587" y="2613381"/>
            <a:ext cx="389036" cy="502960"/>
          </a:xfrm>
          <a:prstGeom prst="arc">
            <a:avLst>
              <a:gd name="adj1" fmla="val 16200000"/>
              <a:gd name="adj2" fmla="val 4927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3BCFEF-FF5B-3DA6-6777-1B4903CAC14E}"/>
              </a:ext>
            </a:extLst>
          </p:cNvPr>
          <p:cNvSpPr txBox="1"/>
          <p:nvPr/>
        </p:nvSpPr>
        <p:spPr>
          <a:xfrm>
            <a:off x="6405482" y="2770159"/>
            <a:ext cx="18274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6356877-59FD-936D-C0D0-1B6CB39CC8F0}"/>
              </a:ext>
            </a:extLst>
          </p:cNvPr>
          <p:cNvSpPr/>
          <p:nvPr/>
        </p:nvSpPr>
        <p:spPr>
          <a:xfrm>
            <a:off x="6125587" y="3273119"/>
            <a:ext cx="389036" cy="502960"/>
          </a:xfrm>
          <a:prstGeom prst="arc">
            <a:avLst>
              <a:gd name="adj1" fmla="val 16200000"/>
              <a:gd name="adj2" fmla="val 4927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F4686-8032-88D2-A5ED-8CAFB8E13FA4}"/>
              </a:ext>
            </a:extLst>
          </p:cNvPr>
          <p:cNvSpPr txBox="1"/>
          <p:nvPr/>
        </p:nvSpPr>
        <p:spPr>
          <a:xfrm>
            <a:off x="6354185" y="3407688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0156281-9E3F-E1D2-6500-37B251743893}"/>
              </a:ext>
            </a:extLst>
          </p:cNvPr>
          <p:cNvSpPr/>
          <p:nvPr/>
        </p:nvSpPr>
        <p:spPr>
          <a:xfrm>
            <a:off x="6125587" y="3928089"/>
            <a:ext cx="389036" cy="502960"/>
          </a:xfrm>
          <a:prstGeom prst="arc">
            <a:avLst>
              <a:gd name="adj1" fmla="val 16200000"/>
              <a:gd name="adj2" fmla="val 4927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0A7C2B-D010-A4F9-DCD2-E84A386E8CFD}"/>
              </a:ext>
            </a:extLst>
          </p:cNvPr>
          <p:cNvSpPr txBox="1"/>
          <p:nvPr/>
        </p:nvSpPr>
        <p:spPr>
          <a:xfrm>
            <a:off x="6412720" y="4075345"/>
            <a:ext cx="18274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9DC733-57A3-A017-3368-437096DF14F0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312705" y="1899885"/>
            <a:ext cx="1217102" cy="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F81947-370A-7C69-89E5-BA3FF99EFB3E}"/>
              </a:ext>
            </a:extLst>
          </p:cNvPr>
          <p:cNvSpPr txBox="1"/>
          <p:nvPr/>
        </p:nvSpPr>
        <p:spPr>
          <a:xfrm>
            <a:off x="6852223" y="1824067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2C7082B-13E2-A2CB-7793-AED49F8023B0}"/>
              </a:ext>
            </a:extLst>
          </p:cNvPr>
          <p:cNvSpPr/>
          <p:nvPr/>
        </p:nvSpPr>
        <p:spPr>
          <a:xfrm>
            <a:off x="7529807" y="1697047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ED9A51-DFC4-D882-4E97-1901A188008B}"/>
              </a:ext>
            </a:extLst>
          </p:cNvPr>
          <p:cNvSpPr/>
          <p:nvPr/>
        </p:nvSpPr>
        <p:spPr>
          <a:xfrm>
            <a:off x="7529807" y="2345249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Object Property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CDF81B-F4E4-85D5-BBF6-4816335C9982}"/>
              </a:ext>
            </a:extLst>
          </p:cNvPr>
          <p:cNvSpPr/>
          <p:nvPr/>
        </p:nvSpPr>
        <p:spPr>
          <a:xfrm>
            <a:off x="7529807" y="2983389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C80EF1-6754-EC81-DFB4-CA4D62F56BFF}"/>
              </a:ext>
            </a:extLst>
          </p:cNvPr>
          <p:cNvSpPr/>
          <p:nvPr/>
        </p:nvSpPr>
        <p:spPr>
          <a:xfrm>
            <a:off x="7529807" y="3601906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Data Property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878C68-619F-B8BF-52A4-5EF8AD128BE8}"/>
              </a:ext>
            </a:extLst>
          </p:cNvPr>
          <p:cNvSpPr/>
          <p:nvPr/>
        </p:nvSpPr>
        <p:spPr>
          <a:xfrm>
            <a:off x="7529807" y="4276316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Datatype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9BFAAB-A792-BA60-1894-E12602BB857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318525" y="2548087"/>
            <a:ext cx="1211282" cy="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F99A6B-3658-0338-2901-263558249934}"/>
              </a:ext>
            </a:extLst>
          </p:cNvPr>
          <p:cNvSpPr txBox="1"/>
          <p:nvPr/>
        </p:nvSpPr>
        <p:spPr>
          <a:xfrm>
            <a:off x="6858043" y="247114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7DC171-CE92-5DA2-B1C5-17F8C47F221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324345" y="3186227"/>
            <a:ext cx="1205462" cy="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BD95BD-CC56-9E9D-C260-4C3C1D6A2BE2}"/>
              </a:ext>
            </a:extLst>
          </p:cNvPr>
          <p:cNvSpPr txBox="1"/>
          <p:nvPr/>
        </p:nvSpPr>
        <p:spPr>
          <a:xfrm>
            <a:off x="6863863" y="310928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9C46AB-BFC8-190D-E7DB-F0E06681568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330165" y="3804744"/>
            <a:ext cx="1199642" cy="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4E16E3D-FA16-429E-45E6-5F77727BC84F}"/>
              </a:ext>
            </a:extLst>
          </p:cNvPr>
          <p:cNvSpPr txBox="1"/>
          <p:nvPr/>
        </p:nvSpPr>
        <p:spPr>
          <a:xfrm>
            <a:off x="6869683" y="3727800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3C2591-BEC5-8DF1-FC4A-99B543AC477B}"/>
              </a:ext>
            </a:extLst>
          </p:cNvPr>
          <p:cNvCxnSpPr>
            <a:cxnSpLocks/>
          </p:cNvCxnSpPr>
          <p:nvPr/>
        </p:nvCxnSpPr>
        <p:spPr>
          <a:xfrm flipV="1">
            <a:off x="6335985" y="4478953"/>
            <a:ext cx="1193822" cy="6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39C65D8-A332-F37F-8A26-821061296F9C}"/>
              </a:ext>
            </a:extLst>
          </p:cNvPr>
          <p:cNvSpPr txBox="1"/>
          <p:nvPr/>
        </p:nvSpPr>
        <p:spPr>
          <a:xfrm>
            <a:off x="6875503" y="4408680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C70E15-056D-2CC0-3040-CF71DBE04AF9}"/>
              </a:ext>
            </a:extLst>
          </p:cNvPr>
          <p:cNvSpPr txBox="1"/>
          <p:nvPr/>
        </p:nvSpPr>
        <p:spPr>
          <a:xfrm>
            <a:off x="7450458" y="1184181"/>
            <a:ext cx="929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Metamodel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CF535D-0B01-9A4F-FDAB-EBFE80E07843}"/>
              </a:ext>
            </a:extLst>
          </p:cNvPr>
          <p:cNvSpPr txBox="1"/>
          <p:nvPr/>
        </p:nvSpPr>
        <p:spPr>
          <a:xfrm>
            <a:off x="3554534" y="2210572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F44D20-F262-3390-F6BB-847854608B64}"/>
              </a:ext>
            </a:extLst>
          </p:cNvPr>
          <p:cNvSpPr txBox="1"/>
          <p:nvPr/>
        </p:nvSpPr>
        <p:spPr>
          <a:xfrm>
            <a:off x="3550720" y="3498008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56D213E4-C900-A5D3-180E-FEEC850E29F9}"/>
              </a:ext>
            </a:extLst>
          </p:cNvPr>
          <p:cNvSpPr/>
          <p:nvPr/>
        </p:nvSpPr>
        <p:spPr>
          <a:xfrm>
            <a:off x="3596844" y="762000"/>
            <a:ext cx="1889555" cy="914400"/>
          </a:xfrm>
          <a:prstGeom prst="arc">
            <a:avLst>
              <a:gd name="adj1" fmla="val 11214114"/>
              <a:gd name="adj2" fmla="val 2120411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3597D0BD-FEAF-A142-ED90-9A2B52A0563B}"/>
              </a:ext>
            </a:extLst>
          </p:cNvPr>
          <p:cNvSpPr/>
          <p:nvPr/>
        </p:nvSpPr>
        <p:spPr>
          <a:xfrm>
            <a:off x="5882845" y="762000"/>
            <a:ext cx="1889555" cy="914400"/>
          </a:xfrm>
          <a:prstGeom prst="arc">
            <a:avLst>
              <a:gd name="adj1" fmla="val 11214114"/>
              <a:gd name="adj2" fmla="val 2120411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A63326-A33D-2E1C-4BF3-1DFB5F38DA2A}"/>
              </a:ext>
            </a:extLst>
          </p:cNvPr>
          <p:cNvSpPr txBox="1"/>
          <p:nvPr/>
        </p:nvSpPr>
        <p:spPr>
          <a:xfrm>
            <a:off x="4188479" y="688314"/>
            <a:ext cx="70628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specified-by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5EFCA0-D08D-5442-195E-58610A277688}"/>
              </a:ext>
            </a:extLst>
          </p:cNvPr>
          <p:cNvSpPr txBox="1"/>
          <p:nvPr/>
        </p:nvSpPr>
        <p:spPr>
          <a:xfrm>
            <a:off x="6493716" y="695032"/>
            <a:ext cx="66781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instance-of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FE64F1-4CD9-7925-946F-EF8B8BC05608}"/>
              </a:ext>
            </a:extLst>
          </p:cNvPr>
          <p:cNvCxnSpPr>
            <a:cxnSpLocks/>
          </p:cNvCxnSpPr>
          <p:nvPr/>
        </p:nvCxnSpPr>
        <p:spPr>
          <a:xfrm>
            <a:off x="4102059" y="2548087"/>
            <a:ext cx="9005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F1641E-8B95-C4E1-DBB4-536BF412C37F}"/>
              </a:ext>
            </a:extLst>
          </p:cNvPr>
          <p:cNvSpPr txBox="1"/>
          <p:nvPr/>
        </p:nvSpPr>
        <p:spPr>
          <a:xfrm>
            <a:off x="4179130" y="2389731"/>
            <a:ext cx="660654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spAutoFit/>
          </a:bodyPr>
          <a:lstStyle/>
          <a:p>
            <a:r>
              <a:rPr lang="en-US" sz="1000" i="1"/>
              <a:t>defined-by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1B2E2B-6B84-8956-852D-6A2FE9600CF4}"/>
              </a:ext>
            </a:extLst>
          </p:cNvPr>
          <p:cNvCxnSpPr>
            <a:cxnSpLocks/>
          </p:cNvCxnSpPr>
          <p:nvPr/>
        </p:nvCxnSpPr>
        <p:spPr>
          <a:xfrm>
            <a:off x="3974556" y="3828927"/>
            <a:ext cx="1033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E0A62E5-23A6-EC4D-9C55-A3AC3715CB57}"/>
              </a:ext>
            </a:extLst>
          </p:cNvPr>
          <p:cNvSpPr txBox="1"/>
          <p:nvPr/>
        </p:nvSpPr>
        <p:spPr>
          <a:xfrm>
            <a:off x="4159375" y="3670571"/>
            <a:ext cx="660654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0" rIns="45720" bIns="0" rtlCol="0">
            <a:spAutoFit/>
          </a:bodyPr>
          <a:lstStyle/>
          <a:p>
            <a:r>
              <a:rPr lang="en-US" sz="1000" i="1"/>
              <a:t>defined-by</a:t>
            </a:r>
          </a:p>
        </p:txBody>
      </p:sp>
    </p:spTree>
    <p:extLst>
      <p:ext uri="{BB962C8B-B14F-4D97-AF65-F5344CB8AC3E}">
        <p14:creationId xmlns:p14="http://schemas.microsoft.com/office/powerpoint/2010/main" val="119187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326BE1-47DB-BBFB-377C-FCCAD4B443A7}"/>
              </a:ext>
            </a:extLst>
          </p:cNvPr>
          <p:cNvSpPr/>
          <p:nvPr/>
        </p:nvSpPr>
        <p:spPr>
          <a:xfrm>
            <a:off x="196655" y="209706"/>
            <a:ext cx="155594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kgraph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129093-ACDF-563E-728C-602103BB2B09}"/>
              </a:ext>
            </a:extLst>
          </p:cNvPr>
          <p:cNvSpPr/>
          <p:nvPr/>
        </p:nvSpPr>
        <p:spPr>
          <a:xfrm>
            <a:off x="2074419" y="3086998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_:b0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635571-186F-02D2-4149-01AF1D2C0A45}"/>
              </a:ext>
            </a:extLst>
          </p:cNvPr>
          <p:cNvSpPr/>
          <p:nvPr/>
        </p:nvSpPr>
        <p:spPr>
          <a:xfrm>
            <a:off x="1811095" y="1888673"/>
            <a:ext cx="1141655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msg:RequestType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ED2203-DE0D-1846-0CE9-F4656ED976EC}"/>
              </a:ext>
            </a:extLst>
          </p:cNvPr>
          <p:cNvSpPr/>
          <p:nvPr/>
        </p:nvSpPr>
        <p:spPr>
          <a:xfrm>
            <a:off x="3603103" y="1888673"/>
            <a:ext cx="1141655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nc:ItemType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69883C-17DD-B042-572D-9DF483F87661}"/>
              </a:ext>
            </a:extLst>
          </p:cNvPr>
          <p:cNvSpPr/>
          <p:nvPr/>
        </p:nvSpPr>
        <p:spPr>
          <a:xfrm>
            <a:off x="3865119" y="3086998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_:b1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83FE2-CBED-2914-79D0-0D4BBCFCCA57}"/>
              </a:ext>
            </a:extLst>
          </p:cNvPr>
          <p:cNvSpPr txBox="1"/>
          <p:nvPr/>
        </p:nvSpPr>
        <p:spPr>
          <a:xfrm>
            <a:off x="2722252" y="3075052"/>
            <a:ext cx="1121461" cy="246221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1000" i="1"/>
              <a:t>msg:RequestedItem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291DC5-24C4-5728-2510-BAF5B1A6F81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708271" y="3289300"/>
            <a:ext cx="1156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783E9F-D615-27A8-EE21-037F448C6358}"/>
              </a:ext>
            </a:extLst>
          </p:cNvPr>
          <p:cNvSpPr/>
          <p:nvPr/>
        </p:nvSpPr>
        <p:spPr>
          <a:xfrm>
            <a:off x="5665684" y="3102969"/>
            <a:ext cx="615456" cy="389109"/>
          </a:xfrm>
          <a:prstGeom prst="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 panose="020B0609020204030204" pitchFamily="49" charset="0"/>
              </a:rPr>
              <a:t>Wrench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3E6B1-8A8E-19C2-4C35-C605ADDD6632}"/>
              </a:ext>
            </a:extLst>
          </p:cNvPr>
          <p:cNvSpPr/>
          <p:nvPr/>
        </p:nvSpPr>
        <p:spPr>
          <a:xfrm>
            <a:off x="3847153" y="3810898"/>
            <a:ext cx="615456" cy="389109"/>
          </a:xfrm>
          <a:prstGeom prst="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 panose="020B0609020204030204" pitchFamily="49" charset="0"/>
              </a:rPr>
              <a:t>RQ001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65BC90-44C5-2C71-8E3C-6018C5CF1C8E}"/>
              </a:ext>
            </a:extLst>
          </p:cNvPr>
          <p:cNvSpPr/>
          <p:nvPr/>
        </p:nvSpPr>
        <p:spPr>
          <a:xfrm>
            <a:off x="5665684" y="3799595"/>
            <a:ext cx="615456" cy="389109"/>
          </a:xfrm>
          <a:prstGeom prst="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2FEBFF-A2C8-C76F-B589-F6F29D6037D1}"/>
              </a:ext>
            </a:extLst>
          </p:cNvPr>
          <p:cNvCxnSpPr>
            <a:cxnSpLocks/>
          </p:cNvCxnSpPr>
          <p:nvPr/>
        </p:nvCxnSpPr>
        <p:spPr>
          <a:xfrm>
            <a:off x="4461300" y="3287902"/>
            <a:ext cx="1204384" cy="9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3B606A-A727-B4A0-F34F-98EC0470782A}"/>
              </a:ext>
            </a:extLst>
          </p:cNvPr>
          <p:cNvSpPr txBox="1"/>
          <p:nvPr/>
        </p:nvSpPr>
        <p:spPr>
          <a:xfrm>
            <a:off x="4625608" y="3075052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/>
              <a:t>nc:ItemName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0321AAD-94F7-D86C-39C8-040B82BDF3F3}"/>
              </a:ext>
            </a:extLst>
          </p:cNvPr>
          <p:cNvSpPr/>
          <p:nvPr/>
        </p:nvSpPr>
        <p:spPr>
          <a:xfrm flipH="1">
            <a:off x="2354902" y="2832100"/>
            <a:ext cx="2794947" cy="1136650"/>
          </a:xfrm>
          <a:prstGeom prst="arc">
            <a:avLst>
              <a:gd name="adj1" fmla="val 326439"/>
              <a:gd name="adj2" fmla="val 5890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5829B7D9-7DCC-CD83-64E9-6B359DAF3CFC}"/>
              </a:ext>
            </a:extLst>
          </p:cNvPr>
          <p:cNvSpPr/>
          <p:nvPr/>
        </p:nvSpPr>
        <p:spPr>
          <a:xfrm flipH="1">
            <a:off x="4183481" y="2851150"/>
            <a:ext cx="2794947" cy="1136650"/>
          </a:xfrm>
          <a:prstGeom prst="arc">
            <a:avLst>
              <a:gd name="adj1" fmla="val 326439"/>
              <a:gd name="adj2" fmla="val 5890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8A03CB-F9B9-D488-0972-4C34F6DC77C2}"/>
              </a:ext>
            </a:extLst>
          </p:cNvPr>
          <p:cNvSpPr txBox="1"/>
          <p:nvPr/>
        </p:nvSpPr>
        <p:spPr>
          <a:xfrm>
            <a:off x="4645806" y="3738077"/>
            <a:ext cx="84478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nc:ItemQuantity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0D4BAA-FC56-CF69-1004-BCD24A01AC45}"/>
              </a:ext>
            </a:extLst>
          </p:cNvPr>
          <p:cNvSpPr txBox="1"/>
          <p:nvPr/>
        </p:nvSpPr>
        <p:spPr>
          <a:xfrm>
            <a:off x="2895056" y="3733954"/>
            <a:ext cx="775853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msg:RequestID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272B3B-894C-F8E6-84A4-30F0B5967D0B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H="1" flipV="1">
            <a:off x="2381923" y="2294349"/>
            <a:ext cx="224" cy="792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93EB14-00A7-B7EF-A0CE-1342FE506A83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4172847" y="2294349"/>
            <a:ext cx="1084" cy="792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1D97E23-81C9-8985-EC1D-57C1E125FE3E}"/>
              </a:ext>
            </a:extLst>
          </p:cNvPr>
          <p:cNvSpPr txBox="1"/>
          <p:nvPr/>
        </p:nvSpPr>
        <p:spPr>
          <a:xfrm>
            <a:off x="3969547" y="2611325"/>
            <a:ext cx="40876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rdf:type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B3A32A-E05F-ACF4-8DD1-F7B90205429F}"/>
              </a:ext>
            </a:extLst>
          </p:cNvPr>
          <p:cNvSpPr txBox="1"/>
          <p:nvPr/>
        </p:nvSpPr>
        <p:spPr>
          <a:xfrm>
            <a:off x="2177539" y="2611325"/>
            <a:ext cx="40876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rdf:type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365162-1DCC-07EF-6CBD-114443BE6DE4}"/>
              </a:ext>
            </a:extLst>
          </p:cNvPr>
          <p:cNvSpPr/>
          <p:nvPr/>
        </p:nvSpPr>
        <p:spPr>
          <a:xfrm>
            <a:off x="5411545" y="1892211"/>
            <a:ext cx="1141655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nc:TextType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27A31F-1181-7203-D31A-8CB45877D294}"/>
              </a:ext>
            </a:extLst>
          </p:cNvPr>
          <p:cNvCxnSpPr>
            <a:cxnSpLocks/>
          </p:cNvCxnSpPr>
          <p:nvPr/>
        </p:nvCxnSpPr>
        <p:spPr>
          <a:xfrm flipV="1">
            <a:off x="5966734" y="2286000"/>
            <a:ext cx="1084" cy="792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AD02E3-68CF-7E7C-F8AC-58C4A576AB7A}"/>
              </a:ext>
            </a:extLst>
          </p:cNvPr>
          <p:cNvSpPr txBox="1"/>
          <p:nvPr/>
        </p:nvSpPr>
        <p:spPr>
          <a:xfrm>
            <a:off x="5763434" y="2602976"/>
            <a:ext cx="40876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rdf:type</a:t>
            </a:r>
          </a:p>
        </p:txBody>
      </p:sp>
    </p:spTree>
    <p:extLst>
      <p:ext uri="{BB962C8B-B14F-4D97-AF65-F5344CB8AC3E}">
        <p14:creationId xmlns:p14="http://schemas.microsoft.com/office/powerpoint/2010/main" val="294754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7DD40-936E-75D9-470F-DFC9C59E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z="1000" smtClean="0"/>
              <a:t>7</a:t>
            </a:fld>
            <a:endParaRPr lang="en-US" sz="10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0C5F00-C6D5-96ED-062C-E4DF93C7C27B}"/>
              </a:ext>
            </a:extLst>
          </p:cNvPr>
          <p:cNvSpPr/>
          <p:nvPr/>
        </p:nvSpPr>
        <p:spPr>
          <a:xfrm>
            <a:off x="5298789" y="3733800"/>
            <a:ext cx="1329800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err="1">
                <a:solidFill>
                  <a:schemeClr val="tx1"/>
                </a:solidFill>
              </a:rPr>
              <a:t>nc:</a:t>
            </a:r>
            <a:r>
              <a:rPr lang="en-US" sz="1000">
                <a:solidFill>
                  <a:schemeClr val="tx1"/>
                </a:solidFill>
              </a:rPr>
              <a:t>PersonNameType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D6C9854-0469-8F68-FE40-E6BA9D1700AD}"/>
              </a:ext>
            </a:extLst>
          </p:cNvPr>
          <p:cNvSpPr/>
          <p:nvPr/>
        </p:nvSpPr>
        <p:spPr>
          <a:xfrm>
            <a:off x="3335211" y="3730260"/>
            <a:ext cx="1223862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err="1">
                <a:solidFill>
                  <a:schemeClr val="tx1"/>
                </a:solidFill>
              </a:rPr>
              <a:t>nc:</a:t>
            </a:r>
            <a:r>
              <a:rPr lang="en-US" sz="1000">
                <a:solidFill>
                  <a:schemeClr val="tx1"/>
                </a:solidFill>
              </a:rPr>
              <a:t>PersonType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52BA73-A68F-7081-6F42-AB02F01A7A09}"/>
              </a:ext>
            </a:extLst>
          </p:cNvPr>
          <p:cNvSpPr txBox="1"/>
          <p:nvPr/>
        </p:nvSpPr>
        <p:spPr>
          <a:xfrm>
            <a:off x="4451107" y="480060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nc:PersonName</a:t>
            </a:r>
            <a:endParaRPr lang="en-US" sz="1000" i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03B557E-6B45-9802-9750-2936D90AEAEB}"/>
              </a:ext>
            </a:extLst>
          </p:cNvPr>
          <p:cNvSpPr txBox="1"/>
          <p:nvPr/>
        </p:nvSpPr>
        <p:spPr>
          <a:xfrm>
            <a:off x="6328181" y="4800600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nc:PersonFullName</a:t>
            </a:r>
            <a:endParaRPr lang="en-US" sz="1000" i="1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45DC37A-47D7-D8D9-6BD5-D8D093D21B37}"/>
              </a:ext>
            </a:extLst>
          </p:cNvPr>
          <p:cNvSpPr/>
          <p:nvPr/>
        </p:nvSpPr>
        <p:spPr>
          <a:xfrm>
            <a:off x="5655960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_:n2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3FE2339-4A73-03BC-DE9A-7C5991B6A466}"/>
              </a:ext>
            </a:extLst>
          </p:cNvPr>
          <p:cNvSpPr/>
          <p:nvPr/>
        </p:nvSpPr>
        <p:spPr>
          <a:xfrm>
            <a:off x="3629789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FF80540-12C5-1513-380C-8E90ADE03BF0}"/>
              </a:ext>
            </a:extLst>
          </p:cNvPr>
          <p:cNvSpPr txBox="1"/>
          <p:nvPr/>
        </p:nvSpPr>
        <p:spPr>
          <a:xfrm>
            <a:off x="7577704" y="4935379"/>
            <a:ext cx="822661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“Clark Kent”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348D63A-0951-462F-B3AC-C2DAC8C50872}"/>
              </a:ext>
            </a:extLst>
          </p:cNvPr>
          <p:cNvCxnSpPr>
            <a:cxnSpLocks/>
            <a:stCxn id="81" idx="0"/>
            <a:endCxn id="54" idx="2"/>
          </p:cNvCxnSpPr>
          <p:nvPr/>
        </p:nvCxnSpPr>
        <p:spPr>
          <a:xfrm flipV="1">
            <a:off x="3937517" y="4187460"/>
            <a:ext cx="9625" cy="657608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C080F9-B549-66F0-9110-97278F140811}"/>
              </a:ext>
            </a:extLst>
          </p:cNvPr>
          <p:cNvCxnSpPr>
            <a:cxnSpLocks/>
          </p:cNvCxnSpPr>
          <p:nvPr/>
        </p:nvCxnSpPr>
        <p:spPr>
          <a:xfrm flipV="1">
            <a:off x="5963688" y="4191000"/>
            <a:ext cx="1" cy="654068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B8DD5E4-FF30-6F29-B7C3-A1E22EBA41BB}"/>
              </a:ext>
            </a:extLst>
          </p:cNvPr>
          <p:cNvCxnSpPr>
            <a:cxnSpLocks/>
          </p:cNvCxnSpPr>
          <p:nvPr/>
        </p:nvCxnSpPr>
        <p:spPr>
          <a:xfrm>
            <a:off x="4245245" y="5073668"/>
            <a:ext cx="14107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369BA33-B9A9-42B0-0B4B-6F6FDD3D8D62}"/>
              </a:ext>
            </a:extLst>
          </p:cNvPr>
          <p:cNvSpPr txBox="1"/>
          <p:nvPr/>
        </p:nvSpPr>
        <p:spPr>
          <a:xfrm>
            <a:off x="5924577" y="439492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rdf:type</a:t>
            </a:r>
            <a:endParaRPr lang="en-US" sz="1000" i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0475A3-1120-D842-A9E4-10531F2C2949}"/>
              </a:ext>
            </a:extLst>
          </p:cNvPr>
          <p:cNvSpPr txBox="1"/>
          <p:nvPr/>
        </p:nvSpPr>
        <p:spPr>
          <a:xfrm>
            <a:off x="3937517" y="439492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rdf:type</a:t>
            </a:r>
            <a:endParaRPr lang="en-US" sz="1000" i="1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9F2BCB-CBEB-5C18-2184-9ACF21846B31}"/>
              </a:ext>
            </a:extLst>
          </p:cNvPr>
          <p:cNvCxnSpPr>
            <a:cxnSpLocks/>
          </p:cNvCxnSpPr>
          <p:nvPr/>
        </p:nvCxnSpPr>
        <p:spPr>
          <a:xfrm flipV="1">
            <a:off x="6265904" y="5058490"/>
            <a:ext cx="1306288" cy="9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937B6A-D5E2-A0FF-6C50-796A96993AD7}"/>
              </a:ext>
            </a:extLst>
          </p:cNvPr>
          <p:cNvSpPr txBox="1"/>
          <p:nvPr/>
        </p:nvSpPr>
        <p:spPr>
          <a:xfrm>
            <a:off x="2579663" y="4800600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</a:t>
            </a:r>
            <a:r>
              <a:rPr lang="en-US" sz="1000" i="1"/>
              <a:t>Person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B64032-04DC-CC00-F27A-DE96AD4E53C4}"/>
              </a:ext>
            </a:extLst>
          </p:cNvPr>
          <p:cNvSpPr/>
          <p:nvPr/>
        </p:nvSpPr>
        <p:spPr>
          <a:xfrm>
            <a:off x="1602854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652DB6-2DC7-D1CE-4CE7-A43B119AE7E9}"/>
              </a:ext>
            </a:extLst>
          </p:cNvPr>
          <p:cNvCxnSpPr>
            <a:cxnSpLocks/>
          </p:cNvCxnSpPr>
          <p:nvPr/>
        </p:nvCxnSpPr>
        <p:spPr>
          <a:xfrm>
            <a:off x="2218310" y="5073668"/>
            <a:ext cx="14107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C85375-E208-78FF-88ED-57C8D6B253F7}"/>
              </a:ext>
            </a:extLst>
          </p:cNvPr>
          <p:cNvSpPr/>
          <p:nvPr/>
        </p:nvSpPr>
        <p:spPr>
          <a:xfrm>
            <a:off x="196655" y="209706"/>
            <a:ext cx="155594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xml-meaning</a:t>
            </a:r>
          </a:p>
        </p:txBody>
      </p:sp>
    </p:spTree>
    <p:extLst>
      <p:ext uri="{BB962C8B-B14F-4D97-AF65-F5344CB8AC3E}">
        <p14:creationId xmlns:p14="http://schemas.microsoft.com/office/powerpoint/2010/main" val="180971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E06360-B687-1FE4-5E74-E44519A50AF6}"/>
              </a:ext>
            </a:extLst>
          </p:cNvPr>
          <p:cNvSpPr/>
          <p:nvPr/>
        </p:nvSpPr>
        <p:spPr>
          <a:xfrm>
            <a:off x="1864190" y="2990218"/>
            <a:ext cx="2612468" cy="5911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40EF4B-2016-8E91-C592-987F6AE4A194}"/>
              </a:ext>
            </a:extLst>
          </p:cNvPr>
          <p:cNvSpPr/>
          <p:nvPr/>
        </p:nvSpPr>
        <p:spPr>
          <a:xfrm>
            <a:off x="1957409" y="3086998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_:n1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E4886E-41E7-EEB4-C04E-1855B9D6DAD7}"/>
              </a:ext>
            </a:extLst>
          </p:cNvPr>
          <p:cNvSpPr/>
          <p:nvPr/>
        </p:nvSpPr>
        <p:spPr>
          <a:xfrm>
            <a:off x="3748109" y="3086998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_:n2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8A04A-64E0-FC91-6947-C8CE5C5EE532}"/>
              </a:ext>
            </a:extLst>
          </p:cNvPr>
          <p:cNvSpPr txBox="1"/>
          <p:nvPr/>
        </p:nvSpPr>
        <p:spPr>
          <a:xfrm>
            <a:off x="2716356" y="3075052"/>
            <a:ext cx="906658" cy="246221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1000" i="1"/>
              <a:t>nc:PersonName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1DA302-DEB2-96DA-4146-4D2E359FD445}"/>
              </a:ext>
            </a:extLst>
          </p:cNvPr>
          <p:cNvCxnSpPr>
            <a:cxnSpLocks/>
          </p:cNvCxnSpPr>
          <p:nvPr/>
        </p:nvCxnSpPr>
        <p:spPr>
          <a:xfrm>
            <a:off x="2591261" y="3289300"/>
            <a:ext cx="1156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B4EF293-1610-4D07-7FEE-3D68320F50EC}"/>
              </a:ext>
            </a:extLst>
          </p:cNvPr>
          <p:cNvSpPr/>
          <p:nvPr/>
        </p:nvSpPr>
        <p:spPr>
          <a:xfrm>
            <a:off x="5736987" y="3102969"/>
            <a:ext cx="923123" cy="389109"/>
          </a:xfrm>
          <a:prstGeom prst="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 panose="020B0609020204030204" pitchFamily="49" charset="0"/>
              </a:rPr>
              <a:t>Superman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F6472A-169B-F829-D1D9-57101ABFDC45}"/>
              </a:ext>
            </a:extLst>
          </p:cNvPr>
          <p:cNvSpPr/>
          <p:nvPr/>
        </p:nvSpPr>
        <p:spPr>
          <a:xfrm>
            <a:off x="5736987" y="3799595"/>
            <a:ext cx="923122" cy="389109"/>
          </a:xfrm>
          <a:prstGeom prst="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 panose="020B0609020204030204" pitchFamily="49" charset="0"/>
              </a:rPr>
              <a:t>Clark Kent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B1C714-9269-2210-EA54-907EA02E7A2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368314" y="3285809"/>
            <a:ext cx="1368673" cy="11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B97DBA-9FB3-0434-DF6B-EFB3F9F843D3}"/>
              </a:ext>
            </a:extLst>
          </p:cNvPr>
          <p:cNvSpPr txBox="1"/>
          <p:nvPr/>
        </p:nvSpPr>
        <p:spPr>
          <a:xfrm>
            <a:off x="4518389" y="3075051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/>
              <a:t>nc:PersonFullName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E65EA6-82C2-CFCA-08BA-EEEA3B5C2CD0}"/>
              </a:ext>
            </a:extLst>
          </p:cNvPr>
          <p:cNvSpPr/>
          <p:nvPr/>
        </p:nvSpPr>
        <p:spPr>
          <a:xfrm>
            <a:off x="196655" y="209706"/>
            <a:ext cx="155594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relProp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CB5A27B-B7DC-A6FF-C2AD-DD274DB807CB}"/>
              </a:ext>
            </a:extLst>
          </p:cNvPr>
          <p:cNvSpPr/>
          <p:nvPr/>
        </p:nvSpPr>
        <p:spPr>
          <a:xfrm flipH="1">
            <a:off x="2246557" y="2721532"/>
            <a:ext cx="2794947" cy="1294892"/>
          </a:xfrm>
          <a:prstGeom prst="arc">
            <a:avLst>
              <a:gd name="adj1" fmla="val 326439"/>
              <a:gd name="adj2" fmla="val 5890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DE0224-57D9-31A9-43E7-EB5A41031F84}"/>
              </a:ext>
            </a:extLst>
          </p:cNvPr>
          <p:cNvSpPr/>
          <p:nvPr/>
        </p:nvSpPr>
        <p:spPr>
          <a:xfrm>
            <a:off x="3748109" y="3784101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_:n3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9D8871-6993-F6FA-D43D-C96CBC1EB554}"/>
              </a:ext>
            </a:extLst>
          </p:cNvPr>
          <p:cNvSpPr txBox="1"/>
          <p:nvPr/>
        </p:nvSpPr>
        <p:spPr>
          <a:xfrm>
            <a:off x="2712739" y="3682486"/>
            <a:ext cx="906658" cy="246221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1000" i="1"/>
              <a:t>nc:PersonName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DD0C11-0D0A-5173-8509-2520D02B02B2}"/>
              </a:ext>
            </a:extLst>
          </p:cNvPr>
          <p:cNvCxnSpPr>
            <a:cxnSpLocks/>
          </p:cNvCxnSpPr>
          <p:nvPr/>
        </p:nvCxnSpPr>
        <p:spPr>
          <a:xfrm>
            <a:off x="4363565" y="4015556"/>
            <a:ext cx="1371047" cy="11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B6E69B-822F-9B12-868F-4EC7F53DE756}"/>
              </a:ext>
            </a:extLst>
          </p:cNvPr>
          <p:cNvSpPr txBox="1"/>
          <p:nvPr/>
        </p:nvSpPr>
        <p:spPr>
          <a:xfrm>
            <a:off x="4513640" y="3804798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/>
              <a:t>nc:PersonFullName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7EDB173-FAAE-A896-38B7-1E6E7B925765}"/>
              </a:ext>
            </a:extLst>
          </p:cNvPr>
          <p:cNvSpPr/>
          <p:nvPr/>
        </p:nvSpPr>
        <p:spPr>
          <a:xfrm flipH="1" flipV="1">
            <a:off x="3141730" y="2478362"/>
            <a:ext cx="4983861" cy="1294892"/>
          </a:xfrm>
          <a:prstGeom prst="arc">
            <a:avLst>
              <a:gd name="adj1" fmla="val 189453"/>
              <a:gd name="adj2" fmla="val 5890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CF16AA-9C0B-2206-7D15-5C01D142A168}"/>
              </a:ext>
            </a:extLst>
          </p:cNvPr>
          <p:cNvSpPr/>
          <p:nvPr/>
        </p:nvSpPr>
        <p:spPr>
          <a:xfrm>
            <a:off x="5736987" y="2285404"/>
            <a:ext cx="923123" cy="389109"/>
          </a:xfrm>
          <a:prstGeom prst="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BA6EC9-EE7F-E124-C367-D4F1CDF499A6}"/>
              </a:ext>
            </a:extLst>
          </p:cNvPr>
          <p:cNvSpPr txBox="1"/>
          <p:nvPr/>
        </p:nvSpPr>
        <p:spPr>
          <a:xfrm>
            <a:off x="4697499" y="2262585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/>
              <a:t>my:isSecret</a:t>
            </a:r>
          </a:p>
        </p:txBody>
      </p:sp>
    </p:spTree>
    <p:extLst>
      <p:ext uri="{BB962C8B-B14F-4D97-AF65-F5344CB8AC3E}">
        <p14:creationId xmlns:p14="http://schemas.microsoft.com/office/powerpoint/2010/main" val="69692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lIns="91440" tIns="91440" rIns="91440" bIns="91440" rtlCol="0" anchor="ctr"/>
      <a:lstStyle>
        <a:defPPr algn="ctr">
          <a:defRPr sz="100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4950</TotalTime>
  <Words>522</Words>
  <Application>Microsoft Office PowerPoint</Application>
  <PresentationFormat>Widescreen</PresentationFormat>
  <Paragraphs>210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Courier New</vt:lpstr>
      <vt:lpstr>Office Theme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Renner</dc:creator>
  <cp:lastModifiedBy>Dr. Scott A Renner</cp:lastModifiedBy>
  <cp:revision>54</cp:revision>
  <dcterms:created xsi:type="dcterms:W3CDTF">2023-01-23T16:02:18Z</dcterms:created>
  <dcterms:modified xsi:type="dcterms:W3CDTF">2025-07-14T18:26:18Z</dcterms:modified>
</cp:coreProperties>
</file>