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4" r:id="rId4"/>
    <p:sldId id="276" r:id="rId5"/>
    <p:sldId id="277" r:id="rId6"/>
    <p:sldId id="280" r:id="rId7"/>
    <p:sldId id="278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FF"/>
    <a:srgbClr val="EBE5FF"/>
    <a:srgbClr val="FCFBFF"/>
    <a:srgbClr val="EFE7FF"/>
    <a:srgbClr val="E0D1FF"/>
    <a:srgbClr val="C2A3FF"/>
    <a:srgbClr val="1C0054"/>
    <a:srgbClr val="D0B9FF"/>
    <a:srgbClr val="5A5800"/>
    <a:srgbClr val="F6F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5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userRoles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54937"/>
            <a:ext cx="648288" cy="607208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91026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467518" y="4162145"/>
            <a:ext cx="1" cy="4567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770393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182854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3937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1915"/>
              </p:ext>
            </p:extLst>
          </p:nvPr>
        </p:nvGraphicFramePr>
        <p:xfrm>
          <a:off x="5257928" y="2666507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666507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C0F9-8DAF-A23D-EECF-C01C5258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9E3CB-5F6B-5F5F-33DC-069863AFB7F4}"/>
              </a:ext>
            </a:extLst>
          </p:cNvPr>
          <p:cNvSpPr/>
          <p:nvPr/>
        </p:nvSpPr>
        <p:spPr>
          <a:xfrm>
            <a:off x="215164" y="267580"/>
            <a:ext cx="138503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m2mShare</a:t>
            </a:r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4DF8ADDA-F190-EC86-AF51-44D5466C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274" y="5660013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A2A338A9-9FC2-DCF3-EB4E-07F4A36C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510" y="572030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53F613B3-EA44-DB0B-CF66-41F15833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11" y="566267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7F5ED544-FBA3-D52F-9295-6E46F190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626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0BC09BC-1DC7-C0D2-1C76-F908DF32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055" y="5314717"/>
            <a:ext cx="4969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9D1DD994-D87E-FD30-B8ED-6D0B15FB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57503"/>
              </p:ext>
            </p:extLst>
          </p:nvPr>
        </p:nvGraphicFramePr>
        <p:xfrm>
          <a:off x="7296523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523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CBA7D929-1849-A49D-11BE-3C14F68B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4010"/>
              </p:ext>
            </p:extLst>
          </p:nvPr>
        </p:nvGraphicFramePr>
        <p:xfrm>
          <a:off x="3189934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934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4786D25-2022-FC14-2FEA-47B2B1E4DE01}"/>
              </a:ext>
            </a:extLst>
          </p:cNvPr>
          <p:cNvSpPr txBox="1"/>
          <p:nvPr/>
        </p:nvSpPr>
        <p:spPr>
          <a:xfrm rot="19902905">
            <a:off x="3711352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9F1D3DB0-A6FD-4B10-8670-C92A9D85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688" y="473198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A4B41391-498F-2E30-3590-62D0C3A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48" y="5722966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D038B4A3-9A23-A3D0-D04D-0DD4D266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856" y="5921381"/>
            <a:ext cx="3079928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9B176766-8540-37FB-ABB0-71293EC2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037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17F6BCBC-F338-F60B-C1D6-2FDAA26A266F}"/>
              </a:ext>
            </a:extLst>
          </p:cNvPr>
          <p:cNvSpPr>
            <a:spLocks/>
          </p:cNvSpPr>
          <p:nvPr/>
        </p:nvSpPr>
        <p:spPr bwMode="auto">
          <a:xfrm>
            <a:off x="5202502" y="5636253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3CD0BA5-990B-A62C-B0A6-D4FA6928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5737052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3F24602B-BB3E-494B-980A-E3D25B5A130E}"/>
              </a:ext>
            </a:extLst>
          </p:cNvPr>
          <p:cNvSpPr/>
          <p:nvPr/>
        </p:nvSpPr>
        <p:spPr bwMode="auto">
          <a:xfrm>
            <a:off x="3786174" y="5903064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DE3B3C29-A89D-8791-B384-74CD58C9C199}"/>
              </a:ext>
            </a:extLst>
          </p:cNvPr>
          <p:cNvSpPr/>
          <p:nvPr/>
        </p:nvSpPr>
        <p:spPr bwMode="auto">
          <a:xfrm>
            <a:off x="7021530" y="5911727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94388-756C-BC6A-1121-01434E3DDA7A}"/>
              </a:ext>
            </a:extLst>
          </p:cNvPr>
          <p:cNvSpPr txBox="1"/>
          <p:nvPr/>
        </p:nvSpPr>
        <p:spPr>
          <a:xfrm>
            <a:off x="4066850" y="5670895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BDBBE-C53C-D64B-1B8C-6897D99F4728}"/>
              </a:ext>
            </a:extLst>
          </p:cNvPr>
          <p:cNvCxnSpPr>
            <a:cxnSpLocks/>
          </p:cNvCxnSpPr>
          <p:nvPr/>
        </p:nvCxnSpPr>
        <p:spPr>
          <a:xfrm flipH="1">
            <a:off x="3857548" y="5839931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50" name="Text Box 54">
            <a:extLst>
              <a:ext uri="{FF2B5EF4-FFF2-40B4-BE49-F238E27FC236}">
                <a16:creationId xmlns:a16="http://schemas.microsoft.com/office/drawing/2014/main" id="{7F65D8F5-B551-E16E-6749-2A5AB53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5849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CB1DA2B7-9837-53A9-0FCF-C848C898ADEE}"/>
              </a:ext>
            </a:extLst>
          </p:cNvPr>
          <p:cNvSpPr/>
          <p:nvPr/>
        </p:nvSpPr>
        <p:spPr>
          <a:xfrm>
            <a:off x="7037334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8A932F81-0F47-1214-6385-0EB57A8A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763" y="5381904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820DDEB9-A2E1-1B1D-3E15-84E09509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061" y="6318803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B2B38C76-845B-FF87-05D7-210505F9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465" y="6295410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B316098-A06E-9B89-EBBA-71A20AFA8375}"/>
              </a:ext>
            </a:extLst>
          </p:cNvPr>
          <p:cNvSpPr/>
          <p:nvPr/>
        </p:nvSpPr>
        <p:spPr>
          <a:xfrm flipH="1">
            <a:off x="3077103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id="{E99AB4A1-D3BE-40C8-950E-BD2AD105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639" y="3900356"/>
            <a:ext cx="1415035" cy="1152695"/>
          </a:xfrm>
          <a:prstGeom prst="roundRect">
            <a:avLst>
              <a:gd name="adj" fmla="val 16667"/>
            </a:avLst>
          </a:prstGeom>
          <a:solidFill>
            <a:srgbClr val="D8C5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 type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11AAAE0-2F2D-6852-551F-9618BAA1B84B}"/>
              </a:ext>
            </a:extLst>
          </p:cNvPr>
          <p:cNvGrpSpPr/>
          <p:nvPr/>
        </p:nvGrpSpPr>
        <p:grpSpPr>
          <a:xfrm>
            <a:off x="5145666" y="4212025"/>
            <a:ext cx="779234" cy="713531"/>
            <a:chOff x="8667193" y="3738894"/>
            <a:chExt cx="779234" cy="713531"/>
          </a:xfrm>
        </p:grpSpPr>
        <p:sp>
          <p:nvSpPr>
            <p:cNvPr id="63" name="AutoShape 46">
              <a:extLst>
                <a:ext uri="{FF2B5EF4-FFF2-40B4-BE49-F238E27FC236}">
                  <a16:creationId xmlns:a16="http://schemas.microsoft.com/office/drawing/2014/main" id="{9247AEE3-CF68-0377-63D0-306705FB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139" y="3882169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2" name="AutoShape 46">
              <a:extLst>
                <a:ext uri="{FF2B5EF4-FFF2-40B4-BE49-F238E27FC236}">
                  <a16:creationId xmlns:a16="http://schemas.microsoft.com/office/drawing/2014/main" id="{B71BF3A6-6C53-ED7F-DBA6-F114C5E0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4249" y="3812406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3" name="AutoShape 46">
              <a:extLst>
                <a:ext uri="{FF2B5EF4-FFF2-40B4-BE49-F238E27FC236}">
                  <a16:creationId xmlns:a16="http://schemas.microsoft.com/office/drawing/2014/main" id="{85A87CC8-6F60-9C6A-A6EA-C619D2BB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193" y="3738894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Message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format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08DEAB-9FA6-E258-6D84-27C1CDFCB87F}"/>
              </a:ext>
            </a:extLst>
          </p:cNvPr>
          <p:cNvCxnSpPr>
            <a:cxnSpLocks/>
          </p:cNvCxnSpPr>
          <p:nvPr/>
        </p:nvCxnSpPr>
        <p:spPr>
          <a:xfrm>
            <a:off x="5486400" y="4782281"/>
            <a:ext cx="5511" cy="8484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DDA54EB-D6C5-C254-0283-455250001570}"/>
              </a:ext>
            </a:extLst>
          </p:cNvPr>
          <p:cNvSpPr/>
          <p:nvPr/>
        </p:nvSpPr>
        <p:spPr bwMode="auto">
          <a:xfrm flipH="1">
            <a:off x="3451565" y="447049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3" name="Arc 542">
            <a:extLst>
              <a:ext uri="{FF2B5EF4-FFF2-40B4-BE49-F238E27FC236}">
                <a16:creationId xmlns:a16="http://schemas.microsoft.com/office/drawing/2014/main" id="{B2FCA969-C780-316D-BB97-81B34996D3D0}"/>
              </a:ext>
            </a:extLst>
          </p:cNvPr>
          <p:cNvSpPr/>
          <p:nvPr/>
        </p:nvSpPr>
        <p:spPr bwMode="auto">
          <a:xfrm>
            <a:off x="3603965" y="444625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5A04E90-275E-60AE-9177-05807B08B2C4}"/>
              </a:ext>
            </a:extLst>
          </p:cNvPr>
          <p:cNvSpPr txBox="1"/>
          <p:nvPr/>
        </p:nvSpPr>
        <p:spPr>
          <a:xfrm rot="1697095" flipH="1">
            <a:off x="6689857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74677E68-B1A5-98B7-8131-727335FF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3038748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F82130BC-B214-BCAB-9877-65949CDC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530721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62BE7-A5A9-04B7-F9C7-A6A002C832DE}"/>
              </a:ext>
            </a:extLst>
          </p:cNvPr>
          <p:cNvCxnSpPr>
            <a:cxnSpLocks/>
          </p:cNvCxnSpPr>
          <p:nvPr/>
        </p:nvCxnSpPr>
        <p:spPr>
          <a:xfrm flipH="1">
            <a:off x="5467519" y="2528914"/>
            <a:ext cx="791" cy="13365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E99D5-D8D7-484F-B3A4-866892A241D0}"/>
              </a:ext>
            </a:extLst>
          </p:cNvPr>
          <p:cNvGrpSpPr/>
          <p:nvPr/>
        </p:nvGrpSpPr>
        <p:grpSpPr>
          <a:xfrm>
            <a:off x="4098860" y="2234461"/>
            <a:ext cx="2811654" cy="502746"/>
            <a:chOff x="3911012" y="859479"/>
            <a:chExt cx="4376097" cy="782481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2754104-4215-5BDB-23B1-E8A5EEEBE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B80D24D-BA39-D7DA-E8DF-D11BA329C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F7E7295-D135-A6F2-47F4-0B375472F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541F632A-2239-9700-374A-565091990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45D079E-2A68-7CA2-17D3-6C809596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9040C3E2-6382-31EB-6EC4-A5F6E6006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58281428-35CD-3835-2339-838BF4294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0197F24A-F758-18EE-E991-EC383A445A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EEBB43A-79AA-6BB2-6A9B-ED22534EC4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4CC09633-C543-A47E-001D-F6BC51773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EBC76F26-EDF1-2922-8E9F-28DD79E7B9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BCC14A4-0B2F-88A7-BEAF-2B35F1C272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C8893F7F-4898-D241-DF95-C21F8B8B5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48094D8C-00A0-0953-E6EF-0E20D9B1F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A29704D1-B6A0-9273-5625-AA570603C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1C3CFB53-EE2D-0147-DCB6-BBA206FFA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04D9652A-93B7-BD4C-A44A-215F31602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6B6C72E2-B365-022D-6758-EB49DA73E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F3C3003-F375-1230-D4D6-DDDE3EC1C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DE3127CB-9D1F-4BA1-6FB2-E0B6B5CF1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609628B-5AF5-F5FA-7F3C-C1C2F7B1D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260086A6-8E28-6133-5F9F-00792679D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18EB4E95-973C-65AC-B828-5D86AA85E3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AE030281-BFD6-0B04-6F37-A502C21A2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C292CAF3-CA68-80F0-903D-874B5C662C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6C1AA374-96CB-28EB-A27A-E9DCCA593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4" name="Oval 32">
              <a:extLst>
                <a:ext uri="{FF2B5EF4-FFF2-40B4-BE49-F238E27FC236}">
                  <a16:creationId xmlns:a16="http://schemas.microsoft.com/office/drawing/2014/main" id="{09214919-4FC2-7AAF-B9EB-AE6BD945E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5" name="Oval 33">
              <a:extLst>
                <a:ext uri="{FF2B5EF4-FFF2-40B4-BE49-F238E27FC236}">
                  <a16:creationId xmlns:a16="http://schemas.microsoft.com/office/drawing/2014/main" id="{E52FEE19-AB5A-E68D-0FFC-1B52E3C67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6" name="Freeform 34">
              <a:extLst>
                <a:ext uri="{FF2B5EF4-FFF2-40B4-BE49-F238E27FC236}">
                  <a16:creationId xmlns:a16="http://schemas.microsoft.com/office/drawing/2014/main" id="{EFD7E98A-87F4-6BB8-128A-319E6DEABD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7" name="Freeform 25">
              <a:extLst>
                <a:ext uri="{FF2B5EF4-FFF2-40B4-BE49-F238E27FC236}">
                  <a16:creationId xmlns:a16="http://schemas.microsoft.com/office/drawing/2014/main" id="{59766F29-318B-73D7-80A0-3FF4EC5C3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18" name="Rectangle 35">
            <a:extLst>
              <a:ext uri="{FF2B5EF4-FFF2-40B4-BE49-F238E27FC236}">
                <a16:creationId xmlns:a16="http://schemas.microsoft.com/office/drawing/2014/main" id="{4642EE1B-C623-3DD6-EC59-04999F97E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54" y="2366665"/>
            <a:ext cx="1492716" cy="2462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C85A4FFC-6503-F0BF-1B96-C9E3AC7229DC}"/>
              </a:ext>
            </a:extLst>
          </p:cNvPr>
          <p:cNvSpPr/>
          <p:nvPr/>
        </p:nvSpPr>
        <p:spPr>
          <a:xfrm>
            <a:off x="5263738" y="292158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22" name="Object 45">
            <a:extLst>
              <a:ext uri="{FF2B5EF4-FFF2-40B4-BE49-F238E27FC236}">
                <a16:creationId xmlns:a16="http://schemas.microsoft.com/office/drawing/2014/main" id="{3C773129-F230-B4B0-6C8E-1332D0096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13113"/>
              </p:ext>
            </p:extLst>
          </p:nvPr>
        </p:nvGraphicFramePr>
        <p:xfrm>
          <a:off x="5257928" y="2934862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934862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Rectangle 522">
            <a:extLst>
              <a:ext uri="{FF2B5EF4-FFF2-40B4-BE49-F238E27FC236}">
                <a16:creationId xmlns:a16="http://schemas.microsoft.com/office/drawing/2014/main" id="{9F15B595-5BCD-6203-81B7-8ED1F6E41BEA}"/>
              </a:ext>
            </a:extLst>
          </p:cNvPr>
          <p:cNvSpPr/>
          <p:nvPr/>
        </p:nvSpPr>
        <p:spPr>
          <a:xfrm>
            <a:off x="4093282" y="2420111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A45AD643-DF12-63BF-637F-E0D53753BC9F}"/>
              </a:ext>
            </a:extLst>
          </p:cNvPr>
          <p:cNvSpPr/>
          <p:nvPr/>
        </p:nvSpPr>
        <p:spPr>
          <a:xfrm>
            <a:off x="6712480" y="2420111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7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59328" cy="790414"/>
            <a:chOff x="7356057" y="3886200"/>
            <a:chExt cx="2459328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45932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&lt;msg:Response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5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5011495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5011494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nc:requestedItem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5011495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5027983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5050758" y="427631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6125587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18506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5169699" y="109184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0054"/>
                </a:solidFill>
              </a:rPr>
              <a:t>Message</a:t>
            </a:r>
            <a:br>
              <a:rPr lang="en-US" sz="1200" b="1">
                <a:solidFill>
                  <a:srgbClr val="1C0054"/>
                </a:solidFill>
              </a:rPr>
            </a:br>
            <a:r>
              <a:rPr lang="en-US" sz="1200" b="1">
                <a:solidFill>
                  <a:srgbClr val="1C0054"/>
                </a:solidFill>
              </a:rPr>
              <a:t>model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>
            <a:off x="3806500" y="1900475"/>
            <a:ext cx="1204995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698173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request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item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2902811" y="2471143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msg:requestedItem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3116443" y="3727800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nc:ItemName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 flipV="1">
            <a:off x="3806500" y="3186227"/>
            <a:ext cx="12049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84600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 flipV="1">
            <a:off x="3974556" y="4490119"/>
            <a:ext cx="10762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77637" y="1091848"/>
            <a:ext cx="17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6125587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405482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6125587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54185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6125587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412720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12705" y="1899885"/>
            <a:ext cx="1217102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852223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529807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529807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529807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529807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529807" y="427631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18525" y="2548087"/>
            <a:ext cx="121128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858043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24345" y="3186227"/>
            <a:ext cx="120546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863863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30165" y="3804744"/>
            <a:ext cx="119964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869683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335985" y="4478953"/>
            <a:ext cx="1193822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875503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7450458" y="118418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6D213E4-C900-A5D3-180E-FEEC850E29F9}"/>
              </a:ext>
            </a:extLst>
          </p:cNvPr>
          <p:cNvSpPr/>
          <p:nvPr/>
        </p:nvSpPr>
        <p:spPr>
          <a:xfrm>
            <a:off x="3596844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97D0BD-FEAF-A142-ED90-9A2B52A0563B}"/>
              </a:ext>
            </a:extLst>
          </p:cNvPr>
          <p:cNvSpPr/>
          <p:nvPr/>
        </p:nvSpPr>
        <p:spPr>
          <a:xfrm>
            <a:off x="5882845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63326-A33D-2E1C-4BF3-1DFB5F38DA2A}"/>
              </a:ext>
            </a:extLst>
          </p:cNvPr>
          <p:cNvSpPr txBox="1"/>
          <p:nvPr/>
        </p:nvSpPr>
        <p:spPr>
          <a:xfrm>
            <a:off x="4188479" y="688314"/>
            <a:ext cx="7062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specified-by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EFCA0-D08D-5442-195E-58610A277688}"/>
              </a:ext>
            </a:extLst>
          </p:cNvPr>
          <p:cNvSpPr txBox="1"/>
          <p:nvPr/>
        </p:nvSpPr>
        <p:spPr>
          <a:xfrm>
            <a:off x="6493716" y="695032"/>
            <a:ext cx="66781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instance-of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FE64F1-4CD9-7925-946F-EF8B8BC05608}"/>
              </a:ext>
            </a:extLst>
          </p:cNvPr>
          <p:cNvCxnSpPr>
            <a:cxnSpLocks/>
          </p:cNvCxnSpPr>
          <p:nvPr/>
        </p:nvCxnSpPr>
        <p:spPr>
          <a:xfrm>
            <a:off x="4102059" y="2548087"/>
            <a:ext cx="900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F1641E-8B95-C4E1-DBB4-536BF412C37F}"/>
              </a:ext>
            </a:extLst>
          </p:cNvPr>
          <p:cNvSpPr txBox="1"/>
          <p:nvPr/>
        </p:nvSpPr>
        <p:spPr>
          <a:xfrm>
            <a:off x="4179130" y="2389731"/>
            <a:ext cx="6606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/>
              <a:t>defined-by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1B2E2B-6B84-8956-852D-6A2FE9600CF4}"/>
              </a:ext>
            </a:extLst>
          </p:cNvPr>
          <p:cNvCxnSpPr>
            <a:cxnSpLocks/>
          </p:cNvCxnSpPr>
          <p:nvPr/>
        </p:nvCxnSpPr>
        <p:spPr>
          <a:xfrm>
            <a:off x="3974556" y="3828927"/>
            <a:ext cx="1033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0A62E5-23A6-EC4D-9C55-A3AC3715CB57}"/>
              </a:ext>
            </a:extLst>
          </p:cNvPr>
          <p:cNvSpPr txBox="1"/>
          <p:nvPr/>
        </p:nvSpPr>
        <p:spPr>
          <a:xfrm>
            <a:off x="4159375" y="3670571"/>
            <a:ext cx="6606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/>
              <a:t>defined-by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26BE1-47DB-BBFB-377C-FCCAD4B443A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29093-ACDF-563E-728C-602103BB2B09}"/>
              </a:ext>
            </a:extLst>
          </p:cNvPr>
          <p:cNvSpPr/>
          <p:nvPr/>
        </p:nvSpPr>
        <p:spPr>
          <a:xfrm>
            <a:off x="207441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635571-186F-02D2-4149-01AF1D2C0A45}"/>
              </a:ext>
            </a:extLst>
          </p:cNvPr>
          <p:cNvSpPr/>
          <p:nvPr/>
        </p:nvSpPr>
        <p:spPr>
          <a:xfrm>
            <a:off x="1811095" y="1888673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D2203-DE0D-1846-0CE9-F4656ED976EC}"/>
              </a:ext>
            </a:extLst>
          </p:cNvPr>
          <p:cNvSpPr/>
          <p:nvPr/>
        </p:nvSpPr>
        <p:spPr>
          <a:xfrm>
            <a:off x="3603103" y="1888673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69883C-17DD-B042-572D-9DF483F87661}"/>
              </a:ext>
            </a:extLst>
          </p:cNvPr>
          <p:cNvSpPr/>
          <p:nvPr/>
        </p:nvSpPr>
        <p:spPr>
          <a:xfrm>
            <a:off x="386511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83FE2-CBED-2914-79D0-0D4BBCFCCA57}"/>
              </a:ext>
            </a:extLst>
          </p:cNvPr>
          <p:cNvSpPr txBox="1"/>
          <p:nvPr/>
        </p:nvSpPr>
        <p:spPr>
          <a:xfrm>
            <a:off x="2722252" y="3075052"/>
            <a:ext cx="1121461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msg:RequestedItem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91DC5-24C4-5728-2510-BAF5B1A6F8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08271" y="3289300"/>
            <a:ext cx="1156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83E9F-D615-27A8-EE21-037F448C6358}"/>
              </a:ext>
            </a:extLst>
          </p:cNvPr>
          <p:cNvSpPr/>
          <p:nvPr/>
        </p:nvSpPr>
        <p:spPr>
          <a:xfrm>
            <a:off x="5665684" y="3102969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3E6B1-8A8E-19C2-4C35-C605ADDD6632}"/>
              </a:ext>
            </a:extLst>
          </p:cNvPr>
          <p:cNvSpPr/>
          <p:nvPr/>
        </p:nvSpPr>
        <p:spPr>
          <a:xfrm>
            <a:off x="3847153" y="3810898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RQ001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5BC90-44C5-2C71-8E3C-6018C5CF1C8E}"/>
              </a:ext>
            </a:extLst>
          </p:cNvPr>
          <p:cNvSpPr/>
          <p:nvPr/>
        </p:nvSpPr>
        <p:spPr>
          <a:xfrm>
            <a:off x="5665684" y="3799595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2FEBFF-A2C8-C76F-B589-F6F29D6037D1}"/>
              </a:ext>
            </a:extLst>
          </p:cNvPr>
          <p:cNvCxnSpPr>
            <a:cxnSpLocks/>
          </p:cNvCxnSpPr>
          <p:nvPr/>
        </p:nvCxnSpPr>
        <p:spPr>
          <a:xfrm>
            <a:off x="4461300" y="3287902"/>
            <a:ext cx="1204384" cy="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3B606A-A727-B4A0-F34F-98EC0470782A}"/>
              </a:ext>
            </a:extLst>
          </p:cNvPr>
          <p:cNvSpPr txBox="1"/>
          <p:nvPr/>
        </p:nvSpPr>
        <p:spPr>
          <a:xfrm>
            <a:off x="4625608" y="3075052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nc:ItemName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321AAD-94F7-D86C-39C8-040B82BDF3F3}"/>
              </a:ext>
            </a:extLst>
          </p:cNvPr>
          <p:cNvSpPr/>
          <p:nvPr/>
        </p:nvSpPr>
        <p:spPr>
          <a:xfrm flipH="1">
            <a:off x="2354902" y="2832100"/>
            <a:ext cx="2794947" cy="1136650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829B7D9-7DCC-CD83-64E9-6B359DAF3CFC}"/>
              </a:ext>
            </a:extLst>
          </p:cNvPr>
          <p:cNvSpPr/>
          <p:nvPr/>
        </p:nvSpPr>
        <p:spPr>
          <a:xfrm flipH="1">
            <a:off x="4183481" y="2851150"/>
            <a:ext cx="2794947" cy="1136650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A03CB-F9B9-D488-0972-4C34F6DC77C2}"/>
              </a:ext>
            </a:extLst>
          </p:cNvPr>
          <p:cNvSpPr txBox="1"/>
          <p:nvPr/>
        </p:nvSpPr>
        <p:spPr>
          <a:xfrm>
            <a:off x="4645806" y="3738077"/>
            <a:ext cx="8447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nc:ItemQuantity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D4BAA-FC56-CF69-1004-BCD24A01AC45}"/>
              </a:ext>
            </a:extLst>
          </p:cNvPr>
          <p:cNvSpPr txBox="1"/>
          <p:nvPr/>
        </p:nvSpPr>
        <p:spPr>
          <a:xfrm>
            <a:off x="2895056" y="3733954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msg:RequestID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272B3B-894C-F8E6-84A4-30F0B5967D0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2381923" y="2294349"/>
            <a:ext cx="22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93EB14-00A7-B7EF-A0CE-1342FE506A8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172847" y="2294349"/>
            <a:ext cx="108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D97E23-81C9-8985-EC1D-57C1E125FE3E}"/>
              </a:ext>
            </a:extLst>
          </p:cNvPr>
          <p:cNvSpPr txBox="1"/>
          <p:nvPr/>
        </p:nvSpPr>
        <p:spPr>
          <a:xfrm>
            <a:off x="3969547" y="2611325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B3A32A-E05F-ACF4-8DD1-F7B90205429F}"/>
              </a:ext>
            </a:extLst>
          </p:cNvPr>
          <p:cNvSpPr txBox="1"/>
          <p:nvPr/>
        </p:nvSpPr>
        <p:spPr>
          <a:xfrm>
            <a:off x="2177539" y="2611325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29475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7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E06360-B687-1FE4-5E74-E44519A50AF6}"/>
              </a:ext>
            </a:extLst>
          </p:cNvPr>
          <p:cNvSpPr/>
          <p:nvPr/>
        </p:nvSpPr>
        <p:spPr>
          <a:xfrm>
            <a:off x="1864190" y="2990218"/>
            <a:ext cx="2612468" cy="5911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40EF4B-2016-8E91-C592-987F6AE4A194}"/>
              </a:ext>
            </a:extLst>
          </p:cNvPr>
          <p:cNvSpPr/>
          <p:nvPr/>
        </p:nvSpPr>
        <p:spPr>
          <a:xfrm>
            <a:off x="195740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E4886E-41E7-EEB4-C04E-1855B9D6DAD7}"/>
              </a:ext>
            </a:extLst>
          </p:cNvPr>
          <p:cNvSpPr/>
          <p:nvPr/>
        </p:nvSpPr>
        <p:spPr>
          <a:xfrm>
            <a:off x="374810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8A04A-64E0-FC91-6947-C8CE5C5EE532}"/>
              </a:ext>
            </a:extLst>
          </p:cNvPr>
          <p:cNvSpPr txBox="1"/>
          <p:nvPr/>
        </p:nvSpPr>
        <p:spPr>
          <a:xfrm>
            <a:off x="2716356" y="3075052"/>
            <a:ext cx="906658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nc:PersonName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1DA302-DEB2-96DA-4146-4D2E359FD445}"/>
              </a:ext>
            </a:extLst>
          </p:cNvPr>
          <p:cNvCxnSpPr>
            <a:cxnSpLocks/>
          </p:cNvCxnSpPr>
          <p:nvPr/>
        </p:nvCxnSpPr>
        <p:spPr>
          <a:xfrm>
            <a:off x="2591261" y="3289300"/>
            <a:ext cx="1156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B4EF293-1610-4D07-7FEE-3D68320F50EC}"/>
              </a:ext>
            </a:extLst>
          </p:cNvPr>
          <p:cNvSpPr/>
          <p:nvPr/>
        </p:nvSpPr>
        <p:spPr>
          <a:xfrm>
            <a:off x="5736987" y="3102969"/>
            <a:ext cx="923123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Superman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6472A-169B-F829-D1D9-57101ABFDC45}"/>
              </a:ext>
            </a:extLst>
          </p:cNvPr>
          <p:cNvSpPr/>
          <p:nvPr/>
        </p:nvSpPr>
        <p:spPr>
          <a:xfrm>
            <a:off x="5736987" y="3799595"/>
            <a:ext cx="923122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1C714-9269-2210-EA54-907EA02E7A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68314" y="3285809"/>
            <a:ext cx="1368673" cy="1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97DBA-9FB3-0434-DF6B-EFB3F9F843D3}"/>
              </a:ext>
            </a:extLst>
          </p:cNvPr>
          <p:cNvSpPr txBox="1"/>
          <p:nvPr/>
        </p:nvSpPr>
        <p:spPr>
          <a:xfrm>
            <a:off x="4518389" y="3075051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nc:PersonFullName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65EA6-82C2-CFCA-08BA-EEEA3B5C2CD0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relProp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CB5A27B-B7DC-A6FF-C2AD-DD274DB807CB}"/>
              </a:ext>
            </a:extLst>
          </p:cNvPr>
          <p:cNvSpPr/>
          <p:nvPr/>
        </p:nvSpPr>
        <p:spPr>
          <a:xfrm flipH="1">
            <a:off x="2246557" y="2721532"/>
            <a:ext cx="2794947" cy="1294892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DE0224-57D9-31A9-43E7-EB5A41031F84}"/>
              </a:ext>
            </a:extLst>
          </p:cNvPr>
          <p:cNvSpPr/>
          <p:nvPr/>
        </p:nvSpPr>
        <p:spPr>
          <a:xfrm>
            <a:off x="3748109" y="3784101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D8871-6993-F6FA-D43D-C96CBC1EB554}"/>
              </a:ext>
            </a:extLst>
          </p:cNvPr>
          <p:cNvSpPr txBox="1"/>
          <p:nvPr/>
        </p:nvSpPr>
        <p:spPr>
          <a:xfrm>
            <a:off x="2712739" y="3682486"/>
            <a:ext cx="906658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nc:PersonName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DD0C11-0D0A-5173-8509-2520D02B02B2}"/>
              </a:ext>
            </a:extLst>
          </p:cNvPr>
          <p:cNvCxnSpPr>
            <a:cxnSpLocks/>
          </p:cNvCxnSpPr>
          <p:nvPr/>
        </p:nvCxnSpPr>
        <p:spPr>
          <a:xfrm>
            <a:off x="4363565" y="4015556"/>
            <a:ext cx="1371047" cy="1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B6E69B-822F-9B12-868F-4EC7F53DE756}"/>
              </a:ext>
            </a:extLst>
          </p:cNvPr>
          <p:cNvSpPr txBox="1"/>
          <p:nvPr/>
        </p:nvSpPr>
        <p:spPr>
          <a:xfrm>
            <a:off x="4513640" y="3804798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nc:PersonFullName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7EDB173-FAAE-A896-38B7-1E6E7B925765}"/>
              </a:ext>
            </a:extLst>
          </p:cNvPr>
          <p:cNvSpPr/>
          <p:nvPr/>
        </p:nvSpPr>
        <p:spPr>
          <a:xfrm flipH="1" flipV="1">
            <a:off x="3141730" y="2478362"/>
            <a:ext cx="4983861" cy="1294892"/>
          </a:xfrm>
          <a:prstGeom prst="arc">
            <a:avLst>
              <a:gd name="adj1" fmla="val 189453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F16AA-9C0B-2206-7D15-5C01D142A168}"/>
              </a:ext>
            </a:extLst>
          </p:cNvPr>
          <p:cNvSpPr/>
          <p:nvPr/>
        </p:nvSpPr>
        <p:spPr>
          <a:xfrm>
            <a:off x="5736987" y="2285404"/>
            <a:ext cx="923123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BA6EC9-EE7F-E124-C367-D4F1CDF499A6}"/>
              </a:ext>
            </a:extLst>
          </p:cNvPr>
          <p:cNvSpPr txBox="1"/>
          <p:nvPr/>
        </p:nvSpPr>
        <p:spPr>
          <a:xfrm>
            <a:off x="4697499" y="226258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my:isSecret</a:t>
            </a:r>
          </a:p>
        </p:txBody>
      </p:sp>
    </p:spTree>
    <p:extLst>
      <p:ext uri="{BB962C8B-B14F-4D97-AF65-F5344CB8AC3E}">
        <p14:creationId xmlns:p14="http://schemas.microsoft.com/office/powerpoint/2010/main" val="69692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516</Words>
  <Application>Microsoft Office PowerPoint</Application>
  <PresentationFormat>Widescreen</PresentationFormat>
  <Paragraphs>208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52</cp:revision>
  <dcterms:created xsi:type="dcterms:W3CDTF">2023-01-23T16:02:18Z</dcterms:created>
  <dcterms:modified xsi:type="dcterms:W3CDTF">2024-12-22T23:44:26Z</dcterms:modified>
</cp:coreProperties>
</file>