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54864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2" autoAdjust="0"/>
    <p:restoredTop sz="94660"/>
  </p:normalViewPr>
  <p:slideViewPr>
    <p:cSldViewPr>
      <p:cViewPr varScale="1">
        <p:scale>
          <a:sx n="209" d="100"/>
          <a:sy n="209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1533"/>
            <a:ext cx="41148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0747"/>
            <a:ext cx="41148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33879"/>
            <a:ext cx="1183005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33879"/>
            <a:ext cx="3480435" cy="2131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26904"/>
            <a:ext cx="473202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682803"/>
            <a:ext cx="473202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33879"/>
            <a:ext cx="473202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16426"/>
            <a:ext cx="232100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918527"/>
            <a:ext cx="2321004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16426"/>
            <a:ext cx="2332435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918527"/>
            <a:ext cx="2332435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62056"/>
            <a:ext cx="2777490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62056"/>
            <a:ext cx="2777490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33879"/>
            <a:ext cx="473202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69396"/>
            <a:ext cx="473202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0253-35C9-46CD-85FB-9049804D9D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330662"/>
            <a:ext cx="185166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F528-6605-47EF-93A5-0997BECC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D06728-11AC-B714-65AD-E899ABDBC1A7}"/>
              </a:ext>
            </a:extLst>
          </p:cNvPr>
          <p:cNvCxnSpPr>
            <a:cxnSpLocks/>
          </p:cNvCxnSpPr>
          <p:nvPr/>
        </p:nvCxnSpPr>
        <p:spPr>
          <a:xfrm>
            <a:off x="2908342" y="329104"/>
            <a:ext cx="0" cy="184150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C6B2121-9E9A-92CB-501B-29EA7F35C399}"/>
              </a:ext>
            </a:extLst>
          </p:cNvPr>
          <p:cNvSpPr/>
          <p:nvPr/>
        </p:nvSpPr>
        <p:spPr>
          <a:xfrm>
            <a:off x="1476891" y="77224"/>
            <a:ext cx="914400" cy="302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Source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72352-25CB-B7D4-DBC2-4F81A1D2B0DB}"/>
              </a:ext>
            </a:extLst>
          </p:cNvPr>
          <p:cNvSpPr/>
          <p:nvPr/>
        </p:nvSpPr>
        <p:spPr>
          <a:xfrm>
            <a:off x="0" y="77225"/>
            <a:ext cx="914400" cy="302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B570A0-4F81-4EE1-B237-B2CBB95E5E47}"/>
              </a:ext>
            </a:extLst>
          </p:cNvPr>
          <p:cNvSpPr/>
          <p:nvPr/>
        </p:nvSpPr>
        <p:spPr>
          <a:xfrm>
            <a:off x="3416287" y="77225"/>
            <a:ext cx="914400" cy="302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chemeClr val="tx1"/>
                </a:solidFill>
              </a:rPr>
              <a:t>Reference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1000">
                <a:solidFill>
                  <a:schemeClr val="tx1"/>
                </a:solidFill>
              </a:rPr>
              <a:t>schema doc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6B3A-FB2C-2A9E-32BA-835DFE1AF99E}"/>
              </a:ext>
            </a:extLst>
          </p:cNvPr>
          <p:cNvSpPr/>
          <p:nvPr/>
        </p:nvSpPr>
        <p:spPr>
          <a:xfrm>
            <a:off x="3416287" y="598583"/>
            <a:ext cx="914400" cy="302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chemeClr val="tx1"/>
                </a:solidFill>
              </a:rPr>
              <a:t>Extension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1000">
                <a:solidFill>
                  <a:schemeClr val="tx1"/>
                </a:solidFill>
              </a:rPr>
              <a:t>schema 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077EA-D3B7-1476-9858-E4C759BE80B3}"/>
              </a:ext>
            </a:extLst>
          </p:cNvPr>
          <p:cNvSpPr/>
          <p:nvPr/>
        </p:nvSpPr>
        <p:spPr>
          <a:xfrm>
            <a:off x="1476891" y="1128843"/>
            <a:ext cx="914400" cy="302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Subset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40DBA-DC50-C66B-8556-2C3468A48A1B}"/>
              </a:ext>
            </a:extLst>
          </p:cNvPr>
          <p:cNvSpPr/>
          <p:nvPr/>
        </p:nvSpPr>
        <p:spPr>
          <a:xfrm>
            <a:off x="3427575" y="2170611"/>
            <a:ext cx="914400" cy="302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chemeClr val="tx1"/>
                </a:solidFill>
              </a:rPr>
              <a:t>Message schema doc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66ACE-7643-A1E3-4D4C-E346873BF46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4403" y="228612"/>
            <a:ext cx="562489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13FC38-884F-2A09-476E-6F5903F3687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91291" y="228613"/>
            <a:ext cx="101589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FE83DD4-82F0-51E7-E8B0-CF512DD66ECC}"/>
              </a:ext>
            </a:extLst>
          </p:cNvPr>
          <p:cNvSpPr/>
          <p:nvPr/>
        </p:nvSpPr>
        <p:spPr>
          <a:xfrm>
            <a:off x="2058773" y="-77198"/>
            <a:ext cx="2732978" cy="825402"/>
          </a:xfrm>
          <a:prstGeom prst="arc">
            <a:avLst>
              <a:gd name="adj1" fmla="val 5579205"/>
              <a:gd name="adj2" fmla="val 10633386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632AEA4E-5C77-D1ED-59F7-4FBED3E50B54}"/>
              </a:ext>
            </a:extLst>
          </p:cNvPr>
          <p:cNvSpPr/>
          <p:nvPr/>
        </p:nvSpPr>
        <p:spPr>
          <a:xfrm>
            <a:off x="447077" y="-623395"/>
            <a:ext cx="2193565" cy="1904998"/>
          </a:xfrm>
          <a:prstGeom prst="arc">
            <a:avLst>
              <a:gd name="adj1" fmla="val 5579205"/>
              <a:gd name="adj2" fmla="val 1069406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672598-1E7F-048C-2579-53B272C3D3A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391291" y="1280233"/>
            <a:ext cx="102499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17A3DC-E43B-861C-F4FF-17086FF5639B}"/>
              </a:ext>
            </a:extLst>
          </p:cNvPr>
          <p:cNvCxnSpPr>
            <a:cxnSpLocks/>
          </p:cNvCxnSpPr>
          <p:nvPr/>
        </p:nvCxnSpPr>
        <p:spPr>
          <a:xfrm flipV="1">
            <a:off x="1934091" y="376465"/>
            <a:ext cx="0" cy="7434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87157-F60E-8418-EC69-3811B7F0D06D}"/>
              </a:ext>
            </a:extLst>
          </p:cNvPr>
          <p:cNvSpPr txBox="1"/>
          <p:nvPr/>
        </p:nvSpPr>
        <p:spPr>
          <a:xfrm>
            <a:off x="1112658" y="246429"/>
            <a:ext cx="182743" cy="13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1000" i="1"/>
            </a:lvl1pPr>
          </a:lstStyle>
          <a:p>
            <a:r>
              <a:rPr lang="en-US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86DE8-EBE9-D198-993B-5DC77BE897BC}"/>
              </a:ext>
            </a:extLst>
          </p:cNvPr>
          <p:cNvSpPr txBox="1"/>
          <p:nvPr/>
        </p:nvSpPr>
        <p:spPr>
          <a:xfrm>
            <a:off x="609600" y="1053005"/>
            <a:ext cx="189284" cy="130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1000" i="1"/>
            </a:lvl1pPr>
          </a:lstStyle>
          <a:p>
            <a:r>
              <a:rPr lang="en-US"/>
              <a:t>is-a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0807EE-0102-9FBD-B01A-5184486C2D2C}"/>
              </a:ext>
            </a:extLst>
          </p:cNvPr>
          <p:cNvSpPr txBox="1"/>
          <p:nvPr/>
        </p:nvSpPr>
        <p:spPr>
          <a:xfrm>
            <a:off x="2634230" y="1129205"/>
            <a:ext cx="548227" cy="2582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000" i="1"/>
            </a:lvl1pPr>
          </a:lstStyle>
          <a:p>
            <a:pPr algn="ctr">
              <a:lnSpc>
                <a:spcPts val="1000"/>
              </a:lnSpc>
            </a:pPr>
            <a:r>
              <a:rPr lang="en-US"/>
              <a:t>assembled</a:t>
            </a:r>
          </a:p>
          <a:p>
            <a:pPr algn="ctr">
              <a:lnSpc>
                <a:spcPts val="1000"/>
              </a:lnSpc>
            </a:pPr>
            <a:r>
              <a:rPr lang="en-US"/>
              <a:t>to 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57253-749E-7B5C-5D1D-360105689204}"/>
              </a:ext>
            </a:extLst>
          </p:cNvPr>
          <p:cNvSpPr txBox="1"/>
          <p:nvPr/>
        </p:nvSpPr>
        <p:spPr>
          <a:xfrm>
            <a:off x="1219200" y="554945"/>
            <a:ext cx="731060" cy="386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 i="1"/>
            </a:lvl1pPr>
          </a:lstStyle>
          <a:p>
            <a:pPr algn="ctr">
              <a:lnSpc>
                <a:spcPts val="1000"/>
              </a:lnSpc>
            </a:pPr>
            <a:r>
              <a:rPr lang="en-US"/>
              <a:t>selects components from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8EE62B-F443-FFB6-2646-8C7440D0BF2C}"/>
              </a:ext>
            </a:extLst>
          </p:cNvPr>
          <p:cNvCxnSpPr>
            <a:cxnSpLocks/>
          </p:cNvCxnSpPr>
          <p:nvPr/>
        </p:nvCxnSpPr>
        <p:spPr>
          <a:xfrm flipV="1">
            <a:off x="1938917" y="1431619"/>
            <a:ext cx="0" cy="7434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8F305-63EE-95EA-646B-229FCAECDF9E}"/>
              </a:ext>
            </a:extLst>
          </p:cNvPr>
          <p:cNvSpPr/>
          <p:nvPr/>
        </p:nvSpPr>
        <p:spPr>
          <a:xfrm>
            <a:off x="1467789" y="2173723"/>
            <a:ext cx="914400" cy="302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chemeClr val="tx1"/>
                </a:solidFill>
              </a:rPr>
              <a:t>Message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40032-2880-3CBE-6913-6CBA581D9EFB}"/>
              </a:ext>
            </a:extLst>
          </p:cNvPr>
          <p:cNvSpPr txBox="1"/>
          <p:nvPr/>
        </p:nvSpPr>
        <p:spPr>
          <a:xfrm>
            <a:off x="1261725" y="1610099"/>
            <a:ext cx="646010" cy="3865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1000" i="1"/>
            </a:lvl1pPr>
          </a:lstStyle>
          <a:p>
            <a:r>
              <a:rPr lang="en-US"/>
              <a:t>is-a</a:t>
            </a:r>
          </a:p>
          <a:p>
            <a:r>
              <a:rPr lang="en-US"/>
              <a:t>(more</a:t>
            </a:r>
          </a:p>
          <a:p>
            <a:r>
              <a:rPr lang="en-US"/>
              <a:t>constrained)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86A0BF-E8C2-020A-4C0F-3E4B48064E4A}"/>
              </a:ext>
            </a:extLst>
          </p:cNvPr>
          <p:cNvSpPr/>
          <p:nvPr/>
        </p:nvSpPr>
        <p:spPr>
          <a:xfrm>
            <a:off x="3424928" y="1119942"/>
            <a:ext cx="914400" cy="302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chemeClr val="tx1"/>
                </a:solidFill>
              </a:rPr>
              <a:t>Subset schema doc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D71B8C-02DE-8C23-020B-5A5CA3A7C7CD}"/>
              </a:ext>
            </a:extLst>
          </p:cNvPr>
          <p:cNvSpPr/>
          <p:nvPr/>
        </p:nvSpPr>
        <p:spPr>
          <a:xfrm flipH="1">
            <a:off x="4072439" y="775429"/>
            <a:ext cx="533778" cy="495180"/>
          </a:xfrm>
          <a:prstGeom prst="arc">
            <a:avLst>
              <a:gd name="adj1" fmla="val 5579205"/>
              <a:gd name="adj2" fmla="val 16430878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67E1AE5-67B2-AEC7-A5FB-51E29411DC90}"/>
              </a:ext>
            </a:extLst>
          </p:cNvPr>
          <p:cNvSpPr/>
          <p:nvPr/>
        </p:nvSpPr>
        <p:spPr>
          <a:xfrm flipH="1">
            <a:off x="4081080" y="228611"/>
            <a:ext cx="573636" cy="1041998"/>
          </a:xfrm>
          <a:prstGeom prst="arc">
            <a:avLst>
              <a:gd name="adj1" fmla="val 5579205"/>
              <a:gd name="adj2" fmla="val 16430878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88F5C-8DE6-00EB-F071-9D445A082878}"/>
              </a:ext>
            </a:extLst>
          </p:cNvPr>
          <p:cNvSpPr txBox="1"/>
          <p:nvPr/>
        </p:nvSpPr>
        <p:spPr>
          <a:xfrm>
            <a:off x="4652313" y="562483"/>
            <a:ext cx="731060" cy="386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 i="1"/>
            </a:lvl1pPr>
          </a:lstStyle>
          <a:p>
            <a:pPr algn="ctr">
              <a:lnSpc>
                <a:spcPts val="1000"/>
              </a:lnSpc>
            </a:pPr>
            <a:r>
              <a:rPr lang="en-US"/>
              <a:t>selects components from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32991F-E218-FB80-C6A8-03745222A1C7}"/>
              </a:ext>
            </a:extLst>
          </p:cNvPr>
          <p:cNvCxnSpPr>
            <a:cxnSpLocks/>
          </p:cNvCxnSpPr>
          <p:nvPr/>
        </p:nvCxnSpPr>
        <p:spPr>
          <a:xfrm>
            <a:off x="2381563" y="2321999"/>
            <a:ext cx="102499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411056F-B206-94D6-C916-AEEB7C98424B}"/>
              </a:ext>
            </a:extLst>
          </p:cNvPr>
          <p:cNvSpPr/>
          <p:nvPr/>
        </p:nvSpPr>
        <p:spPr>
          <a:xfrm flipH="1">
            <a:off x="4114801" y="1357805"/>
            <a:ext cx="537513" cy="978594"/>
          </a:xfrm>
          <a:prstGeom prst="arc">
            <a:avLst>
              <a:gd name="adj1" fmla="val 5226214"/>
              <a:gd name="adj2" fmla="val 16430878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87D8BB-650E-D231-80B8-E2A1E29ACEAC}"/>
              </a:ext>
            </a:extLst>
          </p:cNvPr>
          <p:cNvSpPr txBox="1"/>
          <p:nvPr/>
        </p:nvSpPr>
        <p:spPr>
          <a:xfrm>
            <a:off x="4652313" y="1545979"/>
            <a:ext cx="731060" cy="514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 i="1"/>
            </a:lvl1pPr>
          </a:lstStyle>
          <a:p>
            <a:pPr algn="ctr">
              <a:lnSpc>
                <a:spcPts val="1000"/>
              </a:lnSpc>
            </a:pPr>
            <a:r>
              <a:rPr lang="en-US"/>
              <a:t>adds cardinality and datatype constraints 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FEF42-6F81-46EE-A9CC-ECEE825595D6}"/>
              </a:ext>
            </a:extLst>
          </p:cNvPr>
          <p:cNvSpPr/>
          <p:nvPr/>
        </p:nvSpPr>
        <p:spPr>
          <a:xfrm>
            <a:off x="3424542" y="1629216"/>
            <a:ext cx="914400" cy="302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chemeClr val="tx1"/>
                </a:solidFill>
              </a:rPr>
              <a:t>Constraint schema doc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F0DE28D-DC61-1DF6-4E09-AD189EB24999}"/>
              </a:ext>
            </a:extLst>
          </p:cNvPr>
          <p:cNvSpPr/>
          <p:nvPr/>
        </p:nvSpPr>
        <p:spPr>
          <a:xfrm>
            <a:off x="381002" y="-1679527"/>
            <a:ext cx="2372295" cy="4023360"/>
          </a:xfrm>
          <a:prstGeom prst="arc">
            <a:avLst>
              <a:gd name="adj1" fmla="val 5579205"/>
              <a:gd name="adj2" fmla="val 1069406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2797</TotalTime>
  <Words>46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Scott Renner</cp:lastModifiedBy>
  <cp:revision>14</cp:revision>
  <dcterms:created xsi:type="dcterms:W3CDTF">2023-07-14T22:58:59Z</dcterms:created>
  <dcterms:modified xsi:type="dcterms:W3CDTF">2023-08-15T01:38:25Z</dcterms:modified>
</cp:coreProperties>
</file>