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7" autoAdjust="0"/>
    <p:restoredTop sz="94660"/>
  </p:normalViewPr>
  <p:slideViewPr>
    <p:cSldViewPr>
      <p:cViewPr>
        <p:scale>
          <a:sx n="180" d="100"/>
          <a:sy n="180" d="100"/>
        </p:scale>
        <p:origin x="-2826" y="-1164"/>
      </p:cViewPr>
      <p:guideLst>
        <p:guide orient="horz" pos="3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26AE-604A-9357-1ED0-BF984B430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7DEF-20C6-16E6-03CC-54A0F5C2C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65D4-504B-90C3-0EBD-BB1D21FE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86CC-0035-BFB7-2677-BA0C7D66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BFFF-4F41-5F3F-0A93-D1D5006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A3B4-56D8-F9C2-C96B-03CC0955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E2095-0238-81CC-F4B2-35EB41661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61E9-8EFF-8E7F-187D-53F84966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A54F-6A0E-9235-8B76-592D178C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2614-2CC4-5EFA-92EF-CDDF3A95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FE402-27E6-16AA-4127-3296F9BB2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D34A5-8FC6-404F-04AF-A05AD9C07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91DA-D9C9-78EC-F1B8-FC176DF4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A086-2B02-15CC-CFC1-2FCE6C0B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4495-A8DE-42B4-3FC0-D04FD03C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DAA1-1C60-2FF9-A808-7D7C3393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AB5D-3B49-AB64-7632-47D8A69B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4252-386C-8A40-FD6C-E891B182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8AA1-CFD6-8B16-65D5-07D97F93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C8CB-A6A3-E313-A2E6-A41D986E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631D-DD4E-8593-F0EC-8C1768E5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45DD-1AC3-E6C4-290A-466490DD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63D9-F76A-1D60-56B3-844C442E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6171-7071-7E8E-7481-7A0C3893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E135-5CCC-484F-5803-41B0C151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5F5-0F4C-9F18-EA02-C24181D3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CB67-AE7D-B103-B4DD-07F2A560E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F7F5-F055-81B0-B6A7-5FCD92442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307C0-E00B-C5BB-88CF-25766D5A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321C-3FC1-FCEB-9D97-061FDCA7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9FB07-3E78-B43B-65B4-BCF2FF35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999-1B74-8454-7EA2-2CCB1395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8AA2-5DB0-F620-FD8A-3AC929B9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7AD3-FC42-8D5C-BD7E-3CBCEEC1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7800B-6772-6604-CA23-539F5F701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AAD11-EE3E-09BB-DDEB-19A65FFFE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82046-C2A0-23E7-1811-F776162E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B09F-3E5F-EA09-F221-44D8C018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A13C1-4E3F-DF7E-9D66-035A7721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1986-B1DC-0FE8-2AE7-405418AA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46988-7B38-BD30-C39B-1249C1D1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3A53E-B1B2-C62E-D83A-77B00F34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64C31-0931-0133-5651-797871F3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08C76-919C-DFE6-CFC0-B6E870C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BFE63-15F9-528E-E276-F4C83AA0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9786A-59DD-2E8B-0AF3-3F7095F3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E217-D70F-C238-3C61-0E481C52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A8A8-CB13-3569-D65E-15A98B5E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91221-44F2-19AE-E6A9-81B9575BD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D69BF-78BA-D2C1-C42C-F4156947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35B3-41C7-6FB2-AE04-E9CE3C9A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06DB-0702-234E-250F-7070695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6896-6728-ED29-397D-A4786A2A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867E4-DC6F-3EEE-754A-A15443AC2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824DE-9BDA-794C-F82E-42B43939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EC8B-98CB-4615-7DAC-64B564B0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AAE83-3A89-08FC-B15A-1146CFFF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ED64E-E959-F5D5-D710-75F26245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DAA5A-E616-D43E-9298-3D6C1C17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7432-F68C-76BE-7BF1-02FBB134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82F0-0042-01BB-99EC-809718270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44D7-9723-4963-9A7A-AA67393D1570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AED0-B82B-1EA6-DDC0-69A1991DD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19553-E182-AF44-7046-D2409444C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7DD40-936E-75D9-470F-DFC9C59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z="1000" smtClean="0"/>
              <a:t>1</a:t>
            </a:fld>
            <a:endParaRPr lang="en-US" sz="10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0C5F00-C6D5-96ED-062C-E4DF93C7C27B}"/>
              </a:ext>
            </a:extLst>
          </p:cNvPr>
          <p:cNvSpPr/>
          <p:nvPr/>
        </p:nvSpPr>
        <p:spPr>
          <a:xfrm>
            <a:off x="5298789" y="3733800"/>
            <a:ext cx="1329800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err="1">
                <a:solidFill>
                  <a:schemeClr val="tx1"/>
                </a:solidFill>
              </a:rPr>
              <a:t>nc:</a:t>
            </a:r>
            <a:r>
              <a:rPr lang="en-US" sz="1000">
                <a:solidFill>
                  <a:schemeClr val="tx1"/>
                </a:solidFill>
              </a:rPr>
              <a:t>PersonNameType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D6C9854-0469-8F68-FE40-E6BA9D1700AD}"/>
              </a:ext>
            </a:extLst>
          </p:cNvPr>
          <p:cNvSpPr/>
          <p:nvPr/>
        </p:nvSpPr>
        <p:spPr>
          <a:xfrm>
            <a:off x="3335211" y="3730260"/>
            <a:ext cx="1223862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err="1">
                <a:solidFill>
                  <a:schemeClr val="tx1"/>
                </a:solidFill>
              </a:rPr>
              <a:t>nc:</a:t>
            </a:r>
            <a:r>
              <a:rPr lang="en-US" sz="1000">
                <a:solidFill>
                  <a:schemeClr val="tx1"/>
                </a:solidFill>
              </a:rPr>
              <a:t>PersonType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52BA73-A68F-7081-6F42-AB02F01A7A09}"/>
              </a:ext>
            </a:extLst>
          </p:cNvPr>
          <p:cNvSpPr txBox="1"/>
          <p:nvPr/>
        </p:nvSpPr>
        <p:spPr>
          <a:xfrm>
            <a:off x="4451107" y="480060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nc:PersonName</a:t>
            </a:r>
            <a:endParaRPr lang="en-US" sz="1000" i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3B557E-6B45-9802-9750-2936D90AEAEB}"/>
              </a:ext>
            </a:extLst>
          </p:cNvPr>
          <p:cNvSpPr txBox="1"/>
          <p:nvPr/>
        </p:nvSpPr>
        <p:spPr>
          <a:xfrm>
            <a:off x="6328181" y="4800600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nc:PersonFullName</a:t>
            </a:r>
            <a:endParaRPr lang="en-US" sz="1000" i="1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45DC37A-47D7-D8D9-6BD5-D8D093D21B37}"/>
              </a:ext>
            </a:extLst>
          </p:cNvPr>
          <p:cNvSpPr/>
          <p:nvPr/>
        </p:nvSpPr>
        <p:spPr>
          <a:xfrm>
            <a:off x="5655960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FE2339-4A73-03BC-DE9A-7C5991B6A466}"/>
              </a:ext>
            </a:extLst>
          </p:cNvPr>
          <p:cNvSpPr/>
          <p:nvPr/>
        </p:nvSpPr>
        <p:spPr>
          <a:xfrm>
            <a:off x="3629789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F80540-12C5-1513-380C-8E90ADE03BF0}"/>
              </a:ext>
            </a:extLst>
          </p:cNvPr>
          <p:cNvSpPr txBox="1"/>
          <p:nvPr/>
        </p:nvSpPr>
        <p:spPr>
          <a:xfrm>
            <a:off x="7577704" y="4935379"/>
            <a:ext cx="82266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“Clark Kent”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48D63A-0951-462F-B3AC-C2DAC8C50872}"/>
              </a:ext>
            </a:extLst>
          </p:cNvPr>
          <p:cNvCxnSpPr>
            <a:cxnSpLocks/>
            <a:stCxn id="81" idx="0"/>
            <a:endCxn id="54" idx="2"/>
          </p:cNvCxnSpPr>
          <p:nvPr/>
        </p:nvCxnSpPr>
        <p:spPr>
          <a:xfrm flipV="1">
            <a:off x="3937517" y="4187460"/>
            <a:ext cx="9625" cy="65760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C080F9-B549-66F0-9110-97278F140811}"/>
              </a:ext>
            </a:extLst>
          </p:cNvPr>
          <p:cNvCxnSpPr>
            <a:cxnSpLocks/>
          </p:cNvCxnSpPr>
          <p:nvPr/>
        </p:nvCxnSpPr>
        <p:spPr>
          <a:xfrm flipV="1">
            <a:off x="5963688" y="4191000"/>
            <a:ext cx="1" cy="65406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8DD5E4-FF30-6F29-B7C3-A1E22EBA41BB}"/>
              </a:ext>
            </a:extLst>
          </p:cNvPr>
          <p:cNvCxnSpPr>
            <a:cxnSpLocks/>
          </p:cNvCxnSpPr>
          <p:nvPr/>
        </p:nvCxnSpPr>
        <p:spPr>
          <a:xfrm>
            <a:off x="4245245" y="5073668"/>
            <a:ext cx="1410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369BA33-B9A9-42B0-0B4B-6F6FDD3D8D62}"/>
              </a:ext>
            </a:extLst>
          </p:cNvPr>
          <p:cNvSpPr txBox="1"/>
          <p:nvPr/>
        </p:nvSpPr>
        <p:spPr>
          <a:xfrm>
            <a:off x="5924577" y="439492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rdf:type</a:t>
            </a:r>
            <a:endParaRPr lang="en-US" sz="1000" i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0475A3-1120-D842-A9E4-10531F2C2949}"/>
              </a:ext>
            </a:extLst>
          </p:cNvPr>
          <p:cNvSpPr txBox="1"/>
          <p:nvPr/>
        </p:nvSpPr>
        <p:spPr>
          <a:xfrm>
            <a:off x="3937517" y="439492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rdf:type</a:t>
            </a:r>
            <a:endParaRPr lang="en-US" sz="1000" i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BE13C-7847-5757-0119-6ADEE9B24F93}"/>
              </a:ext>
            </a:extLst>
          </p:cNvPr>
          <p:cNvSpPr txBox="1"/>
          <p:nvPr/>
        </p:nvSpPr>
        <p:spPr>
          <a:xfrm>
            <a:off x="5715000" y="5653297"/>
            <a:ext cx="471604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“30s”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BD984A-DAEE-7E72-974A-72FBBC4EE27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304285" y="5239143"/>
            <a:ext cx="1410715" cy="537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C9FD88-9618-349D-5F5B-39A77CCEE6C7}"/>
              </a:ext>
            </a:extLst>
          </p:cNvPr>
          <p:cNvSpPr txBox="1"/>
          <p:nvPr/>
        </p:nvSpPr>
        <p:spPr>
          <a:xfrm>
            <a:off x="4492477" y="5302268"/>
            <a:ext cx="806311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err="1"/>
              <a:t>nc:</a:t>
            </a:r>
            <a:r>
              <a:rPr lang="en-US" sz="1000" i="1"/>
              <a:t>PersonAge</a:t>
            </a:r>
            <a:br>
              <a:rPr lang="en-US" sz="1000" i="1"/>
            </a:br>
            <a:r>
              <a:rPr lang="en-US" sz="1000" i="1"/>
              <a:t>DescriptionText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9F2BCB-CBEB-5C18-2184-9ACF21846B31}"/>
              </a:ext>
            </a:extLst>
          </p:cNvPr>
          <p:cNvCxnSpPr>
            <a:cxnSpLocks/>
          </p:cNvCxnSpPr>
          <p:nvPr/>
        </p:nvCxnSpPr>
        <p:spPr>
          <a:xfrm flipV="1">
            <a:off x="6265904" y="5058490"/>
            <a:ext cx="1306288" cy="9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07F149-8E94-76CE-919C-E0B5CE3FAB11}"/>
              </a:ext>
            </a:extLst>
          </p:cNvPr>
          <p:cNvSpPr txBox="1"/>
          <p:nvPr/>
        </p:nvSpPr>
        <p:spPr>
          <a:xfrm>
            <a:off x="2161934" y="3820360"/>
            <a:ext cx="1074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>
                <a:solidFill>
                  <a:schemeClr val="accent1"/>
                </a:solidFill>
              </a:rPr>
              <a:t>ontology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C5011-D488-C9F8-30D1-ACE98BF1702B}"/>
              </a:ext>
            </a:extLst>
          </p:cNvPr>
          <p:cNvSpPr txBox="1"/>
          <p:nvPr/>
        </p:nvSpPr>
        <p:spPr>
          <a:xfrm>
            <a:off x="2017055" y="4935169"/>
            <a:ext cx="1363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>
                <a:solidFill>
                  <a:schemeClr val="accent4">
                    <a:lumMod val="75000"/>
                  </a:schemeClr>
                </a:solidFill>
              </a:rPr>
              <a:t>instance data layer</a:t>
            </a:r>
          </a:p>
        </p:txBody>
      </p:sp>
    </p:spTree>
    <p:extLst>
      <p:ext uri="{BB962C8B-B14F-4D97-AF65-F5344CB8AC3E}">
        <p14:creationId xmlns:p14="http://schemas.microsoft.com/office/powerpoint/2010/main" val="18097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7DD40-936E-75D9-470F-DFC9C59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z="1000" smtClean="0"/>
              <a:t>2</a:t>
            </a:fld>
            <a:endParaRPr lang="en-US" sz="10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52BA73-A68F-7081-6F42-AB02F01A7A09}"/>
              </a:ext>
            </a:extLst>
          </p:cNvPr>
          <p:cNvSpPr txBox="1"/>
          <p:nvPr/>
        </p:nvSpPr>
        <p:spPr>
          <a:xfrm>
            <a:off x="4451107" y="480060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nc:PersonName</a:t>
            </a:r>
            <a:endParaRPr lang="en-US" sz="1000" i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3B557E-6B45-9802-9750-2936D90AEAEB}"/>
              </a:ext>
            </a:extLst>
          </p:cNvPr>
          <p:cNvSpPr txBox="1"/>
          <p:nvPr/>
        </p:nvSpPr>
        <p:spPr>
          <a:xfrm>
            <a:off x="6532617" y="4800600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nc:PersonFullName</a:t>
            </a:r>
            <a:endParaRPr lang="en-US" sz="1000" i="1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45DC37A-47D7-D8D9-6BD5-D8D093D21B37}"/>
              </a:ext>
            </a:extLst>
          </p:cNvPr>
          <p:cNvSpPr/>
          <p:nvPr/>
        </p:nvSpPr>
        <p:spPr>
          <a:xfrm>
            <a:off x="5653204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FE2339-4A73-03BC-DE9A-7C5991B6A466}"/>
              </a:ext>
            </a:extLst>
          </p:cNvPr>
          <p:cNvSpPr/>
          <p:nvPr/>
        </p:nvSpPr>
        <p:spPr>
          <a:xfrm>
            <a:off x="3629789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F80540-12C5-1513-380C-8E90ADE03BF0}"/>
              </a:ext>
            </a:extLst>
          </p:cNvPr>
          <p:cNvSpPr txBox="1"/>
          <p:nvPr/>
        </p:nvSpPr>
        <p:spPr>
          <a:xfrm>
            <a:off x="7880361" y="4950558"/>
            <a:ext cx="824265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“Superman”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8DD5E4-FF30-6F29-B7C3-A1E22EBA41BB}"/>
              </a:ext>
            </a:extLst>
          </p:cNvPr>
          <p:cNvCxnSpPr>
            <a:cxnSpLocks/>
          </p:cNvCxnSpPr>
          <p:nvPr/>
        </p:nvCxnSpPr>
        <p:spPr>
          <a:xfrm>
            <a:off x="4245245" y="5073668"/>
            <a:ext cx="1410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9F2BCB-CBEB-5C18-2184-9ACF21846B31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6271416" y="5073669"/>
            <a:ext cx="1608945" cy="7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B8D153-DCD5-B727-4BC7-02ABCBE544F1}"/>
              </a:ext>
            </a:extLst>
          </p:cNvPr>
          <p:cNvSpPr/>
          <p:nvPr/>
        </p:nvSpPr>
        <p:spPr>
          <a:xfrm>
            <a:off x="5653204" y="5562600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AD0361-F358-06F2-6356-ACD5DE61462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45245" y="5237813"/>
            <a:ext cx="1407959" cy="553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729860-73BF-728F-4721-83C185BF87E4}"/>
              </a:ext>
            </a:extLst>
          </p:cNvPr>
          <p:cNvSpPr txBox="1"/>
          <p:nvPr/>
        </p:nvSpPr>
        <p:spPr>
          <a:xfrm>
            <a:off x="6529073" y="5544979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nc:PersonFullName</a:t>
            </a:r>
            <a:endParaRPr lang="en-US" sz="1000" i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C25E34-67C1-62EA-34B4-DBF0F9FFA42B}"/>
              </a:ext>
            </a:extLst>
          </p:cNvPr>
          <p:cNvSpPr txBox="1"/>
          <p:nvPr/>
        </p:nvSpPr>
        <p:spPr>
          <a:xfrm>
            <a:off x="7874047" y="5668090"/>
            <a:ext cx="82266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“Clark Kent”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BDB68A-2D62-8755-5430-10C62A380AAA}"/>
              </a:ext>
            </a:extLst>
          </p:cNvPr>
          <p:cNvCxnSpPr>
            <a:cxnSpLocks/>
          </p:cNvCxnSpPr>
          <p:nvPr/>
        </p:nvCxnSpPr>
        <p:spPr>
          <a:xfrm>
            <a:off x="6281383" y="5791200"/>
            <a:ext cx="15826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959501-4C71-387A-8111-43E88E20A322}"/>
              </a:ext>
            </a:extLst>
          </p:cNvPr>
          <p:cNvSpPr txBox="1"/>
          <p:nvPr/>
        </p:nvSpPr>
        <p:spPr>
          <a:xfrm>
            <a:off x="7963064" y="4249579"/>
            <a:ext cx="675185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“SECRET”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4EBDA1-6F24-032A-D6CE-00F27E18E57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265904" y="4372690"/>
            <a:ext cx="1697160" cy="504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82F421-2FCA-A776-A0D5-B6EC1DA7F2F9}"/>
              </a:ext>
            </a:extLst>
          </p:cNvPr>
          <p:cNvSpPr txBox="1"/>
          <p:nvPr/>
        </p:nvSpPr>
        <p:spPr>
          <a:xfrm>
            <a:off x="6687467" y="4343400"/>
            <a:ext cx="87203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my:Classification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74089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4DE850-D4FA-0FB4-876C-410118BD97F8}"/>
              </a:ext>
            </a:extLst>
          </p:cNvPr>
          <p:cNvSpPr/>
          <p:nvPr/>
        </p:nvSpPr>
        <p:spPr>
          <a:xfrm>
            <a:off x="3505200" y="4724400"/>
            <a:ext cx="2895600" cy="7157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7DD40-936E-75D9-470F-DFC9C59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z="1000" smtClean="0"/>
              <a:t>3</a:t>
            </a:fld>
            <a:endParaRPr lang="en-US" sz="10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52BA73-A68F-7081-6F42-AB02F01A7A09}"/>
              </a:ext>
            </a:extLst>
          </p:cNvPr>
          <p:cNvSpPr txBox="1"/>
          <p:nvPr/>
        </p:nvSpPr>
        <p:spPr>
          <a:xfrm>
            <a:off x="4451107" y="480060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nc:PersonName</a:t>
            </a:r>
            <a:endParaRPr lang="en-US" sz="1000" i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3B557E-6B45-9802-9750-2936D90AEAEB}"/>
              </a:ext>
            </a:extLst>
          </p:cNvPr>
          <p:cNvSpPr txBox="1"/>
          <p:nvPr/>
        </p:nvSpPr>
        <p:spPr>
          <a:xfrm>
            <a:off x="6532617" y="4800600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nc:PersonFullName</a:t>
            </a:r>
            <a:endParaRPr lang="en-US" sz="1000" i="1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45DC37A-47D7-D8D9-6BD5-D8D093D21B37}"/>
              </a:ext>
            </a:extLst>
          </p:cNvPr>
          <p:cNvSpPr/>
          <p:nvPr/>
        </p:nvSpPr>
        <p:spPr>
          <a:xfrm>
            <a:off x="5655960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FE2339-4A73-03BC-DE9A-7C5991B6A466}"/>
              </a:ext>
            </a:extLst>
          </p:cNvPr>
          <p:cNvSpPr/>
          <p:nvPr/>
        </p:nvSpPr>
        <p:spPr>
          <a:xfrm>
            <a:off x="3629789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F80540-12C5-1513-380C-8E90ADE03BF0}"/>
              </a:ext>
            </a:extLst>
          </p:cNvPr>
          <p:cNvSpPr txBox="1"/>
          <p:nvPr/>
        </p:nvSpPr>
        <p:spPr>
          <a:xfrm>
            <a:off x="7880361" y="4950558"/>
            <a:ext cx="824265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“Superman”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8DD5E4-FF30-6F29-B7C3-A1E22EBA41BB}"/>
              </a:ext>
            </a:extLst>
          </p:cNvPr>
          <p:cNvCxnSpPr>
            <a:cxnSpLocks/>
          </p:cNvCxnSpPr>
          <p:nvPr/>
        </p:nvCxnSpPr>
        <p:spPr>
          <a:xfrm>
            <a:off x="4245245" y="5073668"/>
            <a:ext cx="1410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9F2BCB-CBEB-5C18-2184-9ACF21846B31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6271416" y="5073669"/>
            <a:ext cx="1608945" cy="7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B8D153-DCD5-B727-4BC7-02ABCBE544F1}"/>
              </a:ext>
            </a:extLst>
          </p:cNvPr>
          <p:cNvSpPr/>
          <p:nvPr/>
        </p:nvSpPr>
        <p:spPr>
          <a:xfrm>
            <a:off x="5650448" y="5562600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AD0361-F358-06F2-6356-ACD5DE61462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45245" y="5237813"/>
            <a:ext cx="1405203" cy="553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729860-73BF-728F-4721-83C185BF87E4}"/>
              </a:ext>
            </a:extLst>
          </p:cNvPr>
          <p:cNvSpPr txBox="1"/>
          <p:nvPr/>
        </p:nvSpPr>
        <p:spPr>
          <a:xfrm>
            <a:off x="6529073" y="5544979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nc:PersonFullName</a:t>
            </a:r>
            <a:endParaRPr lang="en-US" sz="1000" i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C25E34-67C1-62EA-34B4-DBF0F9FFA42B}"/>
              </a:ext>
            </a:extLst>
          </p:cNvPr>
          <p:cNvSpPr txBox="1"/>
          <p:nvPr/>
        </p:nvSpPr>
        <p:spPr>
          <a:xfrm>
            <a:off x="7874047" y="5668090"/>
            <a:ext cx="82266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“Clark Kent”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BDB68A-2D62-8755-5430-10C62A380AAA}"/>
              </a:ext>
            </a:extLst>
          </p:cNvPr>
          <p:cNvCxnSpPr>
            <a:cxnSpLocks/>
          </p:cNvCxnSpPr>
          <p:nvPr/>
        </p:nvCxnSpPr>
        <p:spPr>
          <a:xfrm>
            <a:off x="6281383" y="5791200"/>
            <a:ext cx="15826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959501-4C71-387A-8111-43E88E20A322}"/>
              </a:ext>
            </a:extLst>
          </p:cNvPr>
          <p:cNvSpPr txBox="1"/>
          <p:nvPr/>
        </p:nvSpPr>
        <p:spPr>
          <a:xfrm>
            <a:off x="7963064" y="4249579"/>
            <a:ext cx="675185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“SECRET”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4EBDA1-6F24-032A-D6CE-00F27E18E57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400800" y="4372690"/>
            <a:ext cx="1562264" cy="4279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82F421-2FCA-A776-A0D5-B6EC1DA7F2F9}"/>
              </a:ext>
            </a:extLst>
          </p:cNvPr>
          <p:cNvSpPr txBox="1"/>
          <p:nvPr/>
        </p:nvSpPr>
        <p:spPr>
          <a:xfrm>
            <a:off x="6687467" y="4343400"/>
            <a:ext cx="87203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my:Classification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8306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98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Renner</dc:creator>
  <cp:lastModifiedBy>Dr. Scott A Renner</cp:lastModifiedBy>
  <cp:revision>14</cp:revision>
  <dcterms:created xsi:type="dcterms:W3CDTF">2023-01-23T16:02:18Z</dcterms:created>
  <dcterms:modified xsi:type="dcterms:W3CDTF">2024-02-02T19:21:22Z</dcterms:modified>
</cp:coreProperties>
</file>