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61" r:id="rId6"/>
    <p:sldId id="141170243" r:id="rId7"/>
    <p:sldId id="264" r:id="rId8"/>
    <p:sldId id="141170247" r:id="rId9"/>
    <p:sldId id="267" r:id="rId10"/>
    <p:sldId id="262" r:id="rId11"/>
    <p:sldId id="141170147" r:id="rId12"/>
    <p:sldId id="141170221" r:id="rId13"/>
    <p:sldId id="141170223" r:id="rId14"/>
    <p:sldId id="141170245" r:id="rId15"/>
    <p:sldId id="269" r:id="rId16"/>
    <p:sldId id="141170222" r:id="rId17"/>
    <p:sldId id="141170087" r:id="rId18"/>
    <p:sldId id="293" r:id="rId19"/>
    <p:sldId id="268" r:id="rId20"/>
    <p:sldId id="270" r:id="rId21"/>
    <p:sldId id="287" r:id="rId22"/>
    <p:sldId id="288" r:id="rId23"/>
    <p:sldId id="290" r:id="rId24"/>
    <p:sldId id="141170210" r:id="rId25"/>
    <p:sldId id="141170238" r:id="rId26"/>
    <p:sldId id="292" r:id="rId27"/>
    <p:sldId id="141170246" r:id="rId28"/>
    <p:sldId id="311" r:id="rId29"/>
    <p:sldId id="141170248" r:id="rId30"/>
    <p:sldId id="294" r:id="rId31"/>
    <p:sldId id="298" r:id="rId32"/>
    <p:sldId id="299" r:id="rId33"/>
    <p:sldId id="141169993" r:id="rId34"/>
    <p:sldId id="304" r:id="rId35"/>
    <p:sldId id="305" r:id="rId36"/>
    <p:sldId id="265" r:id="rId37"/>
    <p:sldId id="259" r:id="rId38"/>
    <p:sldId id="260" r:id="rId39"/>
    <p:sldId id="302"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4B5153-62B6-429E-A665-88CD378F534A}" v="1" dt="2025-08-20T11:57:52.373"/>
    <p1510:client id="{ACEBAF43-13C3-441C-8690-42D65A08834E}" v="9" dt="2025-08-19T15:34:16.99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53" autoAdjust="0"/>
    <p:restoredTop sz="69542" autoAdjust="0"/>
  </p:normalViewPr>
  <p:slideViewPr>
    <p:cSldViewPr>
      <p:cViewPr varScale="1">
        <p:scale>
          <a:sx n="77" d="100"/>
          <a:sy n="77" d="100"/>
        </p:scale>
        <p:origin x="1242" y="78"/>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5A4183A6-08AF-44F6-AB03-0BE4ECDAC07E}"/>
    <pc:docChg chg="custSel delSld modSld">
      <pc:chgData name="Sullivan, Stephen M CTR JS J6 (USA)" userId="09533073-ba80-4ec6-aa29-c3f724b8aa56" providerId="ADAL" clId="{5A4183A6-08AF-44F6-AB03-0BE4ECDAC07E}" dt="2025-05-28T14:13:18.298" v="366" actId="313"/>
      <pc:docMkLst>
        <pc:docMk/>
      </pc:docMkLst>
      <pc:sldChg chg="modSp mod">
        <pc:chgData name="Sullivan, Stephen M CTR JS J6 (USA)" userId="09533073-ba80-4ec6-aa29-c3f724b8aa56" providerId="ADAL" clId="{5A4183A6-08AF-44F6-AB03-0BE4ECDAC07E}" dt="2025-05-28T13:47:15.593" v="44" actId="20577"/>
        <pc:sldMkLst>
          <pc:docMk/>
          <pc:sldMk cId="4221082181" sldId="262"/>
        </pc:sldMkLst>
        <pc:spChg chg="mod">
          <ac:chgData name="Sullivan, Stephen M CTR JS J6 (USA)" userId="09533073-ba80-4ec6-aa29-c3f724b8aa56" providerId="ADAL" clId="{5A4183A6-08AF-44F6-AB03-0BE4ECDAC07E}" dt="2025-05-28T13:47:15.593" v="44" actId="20577"/>
          <ac:spMkLst>
            <pc:docMk/>
            <pc:sldMk cId="4221082181" sldId="262"/>
            <ac:spMk id="3" creationId="{00000000-0000-0000-0000-000000000000}"/>
          </ac:spMkLst>
        </pc:spChg>
      </pc:sldChg>
      <pc:sldChg chg="modSp mod">
        <pc:chgData name="Sullivan, Stephen M CTR JS J6 (USA)" userId="09533073-ba80-4ec6-aa29-c3f724b8aa56" providerId="ADAL" clId="{5A4183A6-08AF-44F6-AB03-0BE4ECDAC07E}" dt="2025-05-28T14:02:54.827" v="254" actId="20577"/>
        <pc:sldMkLst>
          <pc:docMk/>
          <pc:sldMk cId="0" sldId="266"/>
        </pc:sldMkLst>
        <pc:spChg chg="mod">
          <ac:chgData name="Sullivan, Stephen M CTR JS J6 (USA)" userId="09533073-ba80-4ec6-aa29-c3f724b8aa56" providerId="ADAL" clId="{5A4183A6-08AF-44F6-AB03-0BE4ECDAC07E}" dt="2025-05-28T14:02:54.827" v="254" actId="20577"/>
          <ac:spMkLst>
            <pc:docMk/>
            <pc:sldMk cId="0" sldId="266"/>
            <ac:spMk id="8" creationId="{8009D8AF-AB2D-2E3A-9FAA-51121A7AC166}"/>
          </ac:spMkLst>
        </pc:spChg>
      </pc:sldChg>
      <pc:sldChg chg="modSp mod">
        <pc:chgData name="Sullivan, Stephen M CTR JS J6 (USA)" userId="09533073-ba80-4ec6-aa29-c3f724b8aa56" providerId="ADAL" clId="{5A4183A6-08AF-44F6-AB03-0BE4ECDAC07E}" dt="2025-05-28T13:49:20.369" v="62" actId="20577"/>
        <pc:sldMkLst>
          <pc:docMk/>
          <pc:sldMk cId="2619898272" sldId="269"/>
        </pc:sldMkLst>
        <pc:spChg chg="mod">
          <ac:chgData name="Sullivan, Stephen M CTR JS J6 (USA)" userId="09533073-ba80-4ec6-aa29-c3f724b8aa56" providerId="ADAL" clId="{5A4183A6-08AF-44F6-AB03-0BE4ECDAC07E}" dt="2025-05-28T13:49:20.369" v="62" actId="20577"/>
          <ac:spMkLst>
            <pc:docMk/>
            <pc:sldMk cId="2619898272" sldId="269"/>
            <ac:spMk id="3" creationId="{00000000-0000-0000-0000-000000000000}"/>
          </ac:spMkLst>
        </pc:spChg>
      </pc:sldChg>
      <pc:sldChg chg="addSp modSp mod">
        <pc:chgData name="Sullivan, Stephen M CTR JS J6 (USA)" userId="09533073-ba80-4ec6-aa29-c3f724b8aa56" providerId="ADAL" clId="{5A4183A6-08AF-44F6-AB03-0BE4ECDAC07E}" dt="2025-05-28T14:11:43.382" v="365" actId="1076"/>
        <pc:sldMkLst>
          <pc:docMk/>
          <pc:sldMk cId="0" sldId="303"/>
        </pc:sldMkLst>
        <pc:spChg chg="add mod">
          <ac:chgData name="Sullivan, Stephen M CTR JS J6 (USA)" userId="09533073-ba80-4ec6-aa29-c3f724b8aa56" providerId="ADAL" clId="{5A4183A6-08AF-44F6-AB03-0BE4ECDAC07E}" dt="2025-05-28T14:11:43.382" v="365" actId="1076"/>
          <ac:spMkLst>
            <pc:docMk/>
            <pc:sldMk cId="0" sldId="303"/>
            <ac:spMk id="7" creationId="{7A774EEA-FE2A-128D-9470-0DC08F8C1EA2}"/>
          </ac:spMkLst>
        </pc:spChg>
      </pc:sldChg>
      <pc:sldChg chg="modSp mod">
        <pc:chgData name="Sullivan, Stephen M CTR JS J6 (USA)" userId="09533073-ba80-4ec6-aa29-c3f724b8aa56" providerId="ADAL" clId="{5A4183A6-08AF-44F6-AB03-0BE4ECDAC07E}" dt="2025-05-28T13:53:33.442" v="66" actId="20577"/>
        <pc:sldMkLst>
          <pc:docMk/>
          <pc:sldMk cId="1572565943" sldId="311"/>
        </pc:sldMkLst>
        <pc:spChg chg="mod">
          <ac:chgData name="Sullivan, Stephen M CTR JS J6 (USA)" userId="09533073-ba80-4ec6-aa29-c3f724b8aa56" providerId="ADAL" clId="{5A4183A6-08AF-44F6-AB03-0BE4ECDAC07E}" dt="2025-05-28T13:53:33.442" v="66" actId="20577"/>
          <ac:spMkLst>
            <pc:docMk/>
            <pc:sldMk cId="1572565943" sldId="311"/>
            <ac:spMk id="3" creationId="{91312C9E-DC6A-EED1-D120-CD585ED6FBA1}"/>
          </ac:spMkLst>
        </pc:spChg>
      </pc:sldChg>
      <pc:sldChg chg="modSp mod modNotesTx">
        <pc:chgData name="Sullivan, Stephen M CTR JS J6 (USA)" userId="09533073-ba80-4ec6-aa29-c3f724b8aa56" providerId="ADAL" clId="{5A4183A6-08AF-44F6-AB03-0BE4ECDAC07E}" dt="2025-05-28T14:00:54.673" v="230" actId="6549"/>
        <pc:sldMkLst>
          <pc:docMk/>
          <pc:sldMk cId="2879367631" sldId="141170087"/>
        </pc:sldMkLst>
        <pc:spChg chg="mod">
          <ac:chgData name="Sullivan, Stephen M CTR JS J6 (USA)" userId="09533073-ba80-4ec6-aa29-c3f724b8aa56" providerId="ADAL" clId="{5A4183A6-08AF-44F6-AB03-0BE4ECDAC07E}" dt="2025-05-28T13:55:45.703" v="94" actId="20577"/>
          <ac:spMkLst>
            <pc:docMk/>
            <pc:sldMk cId="2879367631" sldId="141170087"/>
            <ac:spMk id="2" creationId="{69F52E4D-37A5-4D6A-9478-96057393945C}"/>
          </ac:spMkLst>
        </pc:spChg>
        <pc:spChg chg="mod">
          <ac:chgData name="Sullivan, Stephen M CTR JS J6 (USA)" userId="09533073-ba80-4ec6-aa29-c3f724b8aa56" providerId="ADAL" clId="{5A4183A6-08AF-44F6-AB03-0BE4ECDAC07E}" dt="2025-05-28T14:00:54.673" v="230" actId="6549"/>
          <ac:spMkLst>
            <pc:docMk/>
            <pc:sldMk cId="2879367631" sldId="141170087"/>
            <ac:spMk id="5" creationId="{CDBE064F-7427-4BCA-9E66-CC500B588838}"/>
          </ac:spMkLst>
        </pc:spChg>
      </pc:sldChg>
      <pc:sldChg chg="modSp mod">
        <pc:chgData name="Sullivan, Stephen M CTR JS J6 (USA)" userId="09533073-ba80-4ec6-aa29-c3f724b8aa56" providerId="ADAL" clId="{5A4183A6-08AF-44F6-AB03-0BE4ECDAC07E}" dt="2025-05-28T13:54:31.342" v="67" actId="20577"/>
        <pc:sldMkLst>
          <pc:docMk/>
          <pc:sldMk cId="1131907344" sldId="141170211"/>
        </pc:sldMkLst>
        <pc:spChg chg="mod">
          <ac:chgData name="Sullivan, Stephen M CTR JS J6 (USA)" userId="09533073-ba80-4ec6-aa29-c3f724b8aa56" providerId="ADAL" clId="{5A4183A6-08AF-44F6-AB03-0BE4ECDAC07E}" dt="2025-05-28T13:54:31.342" v="67" actId="20577"/>
          <ac:spMkLst>
            <pc:docMk/>
            <pc:sldMk cId="1131907344" sldId="141170211"/>
            <ac:spMk id="2" creationId="{78CFE444-95AD-F5E4-392B-15D5074E8210}"/>
          </ac:spMkLst>
        </pc:spChg>
      </pc:sldChg>
      <pc:sldChg chg="modSp mod">
        <pc:chgData name="Sullivan, Stephen M CTR JS J6 (USA)" userId="09533073-ba80-4ec6-aa29-c3f724b8aa56" providerId="ADAL" clId="{5A4183A6-08AF-44F6-AB03-0BE4ECDAC07E}" dt="2025-05-28T14:05:06.858" v="272" actId="20577"/>
        <pc:sldMkLst>
          <pc:docMk/>
          <pc:sldMk cId="2390467738" sldId="141170221"/>
        </pc:sldMkLst>
        <pc:spChg chg="mod">
          <ac:chgData name="Sullivan, Stephen M CTR JS J6 (USA)" userId="09533073-ba80-4ec6-aa29-c3f724b8aa56" providerId="ADAL" clId="{5A4183A6-08AF-44F6-AB03-0BE4ECDAC07E}" dt="2025-05-28T14:05:06.858" v="272" actId="20577"/>
          <ac:spMkLst>
            <pc:docMk/>
            <pc:sldMk cId="2390467738" sldId="141170221"/>
            <ac:spMk id="4" creationId="{00000000-0000-0000-0000-000000000000}"/>
          </ac:spMkLst>
        </pc:spChg>
      </pc:sldChg>
      <pc:sldChg chg="modSp mod modNotesTx">
        <pc:chgData name="Sullivan, Stephen M CTR JS J6 (USA)" userId="09533073-ba80-4ec6-aa29-c3f724b8aa56" providerId="ADAL" clId="{5A4183A6-08AF-44F6-AB03-0BE4ECDAC07E}" dt="2025-05-28T14:06:42.450" v="290" actId="20577"/>
        <pc:sldMkLst>
          <pc:docMk/>
          <pc:sldMk cId="2941468479" sldId="141170222"/>
        </pc:sldMkLst>
        <pc:spChg chg="mod">
          <ac:chgData name="Sullivan, Stephen M CTR JS J6 (USA)" userId="09533073-ba80-4ec6-aa29-c3f724b8aa56" providerId="ADAL" clId="{5A4183A6-08AF-44F6-AB03-0BE4ECDAC07E}" dt="2025-05-28T14:06:30.158" v="288" actId="20577"/>
          <ac:spMkLst>
            <pc:docMk/>
            <pc:sldMk cId="2941468479" sldId="141170222"/>
            <ac:spMk id="2" creationId="{69F52E4D-37A5-4D6A-9478-96057393945C}"/>
          </ac:spMkLst>
        </pc:spChg>
        <pc:spChg chg="mod">
          <ac:chgData name="Sullivan, Stephen M CTR JS J6 (USA)" userId="09533073-ba80-4ec6-aa29-c3f724b8aa56" providerId="ADAL" clId="{5A4183A6-08AF-44F6-AB03-0BE4ECDAC07E}" dt="2025-05-28T13:58:11.890" v="132" actId="20577"/>
          <ac:spMkLst>
            <pc:docMk/>
            <pc:sldMk cId="2941468479" sldId="141170222"/>
            <ac:spMk id="5" creationId="{CDBE064F-7427-4BCA-9E66-CC500B588838}"/>
          </ac:spMkLst>
        </pc:spChg>
        <pc:spChg chg="mod">
          <ac:chgData name="Sullivan, Stephen M CTR JS J6 (USA)" userId="09533073-ba80-4ec6-aa29-c3f724b8aa56" providerId="ADAL" clId="{5A4183A6-08AF-44F6-AB03-0BE4ECDAC07E}" dt="2025-05-28T13:58:33.671" v="142" actId="20577"/>
          <ac:spMkLst>
            <pc:docMk/>
            <pc:sldMk cId="2941468479" sldId="141170222"/>
            <ac:spMk id="11" creationId="{C15A90FF-E58B-C192-3516-5B35CC670236}"/>
          </ac:spMkLst>
        </pc:spChg>
      </pc:sldChg>
      <pc:sldChg chg="modSp mod">
        <pc:chgData name="Sullivan, Stephen M CTR JS J6 (USA)" userId="09533073-ba80-4ec6-aa29-c3f724b8aa56" providerId="ADAL" clId="{5A4183A6-08AF-44F6-AB03-0BE4ECDAC07E}" dt="2025-05-28T14:13:18.298" v="366" actId="313"/>
        <pc:sldMkLst>
          <pc:docMk/>
          <pc:sldMk cId="2837022880" sldId="141170223"/>
        </pc:sldMkLst>
        <pc:spChg chg="mod">
          <ac:chgData name="Sullivan, Stephen M CTR JS J6 (USA)" userId="09533073-ba80-4ec6-aa29-c3f724b8aa56" providerId="ADAL" clId="{5A4183A6-08AF-44F6-AB03-0BE4ECDAC07E}" dt="2025-05-28T14:13:18.298" v="366" actId="313"/>
          <ac:spMkLst>
            <pc:docMk/>
            <pc:sldMk cId="2837022880" sldId="141170223"/>
            <ac:spMk id="5" creationId="{CDBE064F-7427-4BCA-9E66-CC500B588838}"/>
          </ac:spMkLst>
        </pc:spChg>
      </pc:sldChg>
      <pc:sldChg chg="del">
        <pc:chgData name="Sullivan, Stephen M CTR JS J6 (USA)" userId="09533073-ba80-4ec6-aa29-c3f724b8aa56" providerId="ADAL" clId="{5A4183A6-08AF-44F6-AB03-0BE4ECDAC07E}" dt="2025-05-28T14:04:45.909" v="255" actId="47"/>
        <pc:sldMkLst>
          <pc:docMk/>
          <pc:sldMk cId="999439546" sldId="141170241"/>
        </pc:sldMkLst>
      </pc:sldChg>
    </pc:docChg>
  </pc:docChgLst>
  <pc:docChgLst>
    <pc:chgData name="Sullivan, Stephen M CTR JS J6 (USA)" userId="09533073-ba80-4ec6-aa29-c3f724b8aa56" providerId="ADAL" clId="{ACEBAF43-13C3-441C-8690-42D65A08834E}"/>
    <pc:docChg chg="undo custSel addSld delSld modSld sldOrd">
      <pc:chgData name="Sullivan, Stephen M CTR JS J6 (USA)" userId="09533073-ba80-4ec6-aa29-c3f724b8aa56" providerId="ADAL" clId="{ACEBAF43-13C3-441C-8690-42D65A08834E}" dt="2025-08-19T15:59:07.782" v="168" actId="1037"/>
      <pc:docMkLst>
        <pc:docMk/>
      </pc:docMkLst>
      <pc:sldChg chg="del">
        <pc:chgData name="Sullivan, Stephen M CTR JS J6 (USA)" userId="09533073-ba80-4ec6-aa29-c3f724b8aa56" providerId="ADAL" clId="{ACEBAF43-13C3-441C-8690-42D65A08834E}" dt="2025-08-19T12:59:29.246" v="1" actId="2696"/>
        <pc:sldMkLst>
          <pc:docMk/>
          <pc:sldMk cId="2434503811" sldId="259"/>
        </pc:sldMkLst>
      </pc:sldChg>
      <pc:sldChg chg="del">
        <pc:chgData name="Sullivan, Stephen M CTR JS J6 (USA)" userId="09533073-ba80-4ec6-aa29-c3f724b8aa56" providerId="ADAL" clId="{ACEBAF43-13C3-441C-8690-42D65A08834E}" dt="2025-08-19T12:57:32.386" v="0" actId="2696"/>
        <pc:sldMkLst>
          <pc:docMk/>
          <pc:sldMk cId="2438559461" sldId="260"/>
        </pc:sldMkLst>
      </pc:sldChg>
      <pc:sldChg chg="modSp mod modNotesTx">
        <pc:chgData name="Sullivan, Stephen M CTR JS J6 (USA)" userId="09533073-ba80-4ec6-aa29-c3f724b8aa56" providerId="ADAL" clId="{ACEBAF43-13C3-441C-8690-42D65A08834E}" dt="2025-08-19T15:42:49.098" v="148" actId="20577"/>
        <pc:sldMkLst>
          <pc:docMk/>
          <pc:sldMk cId="0" sldId="261"/>
        </pc:sldMkLst>
        <pc:spChg chg="mod">
          <ac:chgData name="Sullivan, Stephen M CTR JS J6 (USA)" userId="09533073-ba80-4ec6-aa29-c3f724b8aa56" providerId="ADAL" clId="{ACEBAF43-13C3-441C-8690-42D65A08834E}" dt="2025-08-19T13:02:21.043" v="7" actId="20577"/>
          <ac:spMkLst>
            <pc:docMk/>
            <pc:sldMk cId="0" sldId="261"/>
            <ac:spMk id="3" creationId="{00000000-0000-0000-0000-000000000000}"/>
          </ac:spMkLst>
        </pc:spChg>
      </pc:sldChg>
      <pc:sldChg chg="delSp modSp mod">
        <pc:chgData name="Sullivan, Stephen M CTR JS J6 (USA)" userId="09533073-ba80-4ec6-aa29-c3f724b8aa56" providerId="ADAL" clId="{ACEBAF43-13C3-441C-8690-42D65A08834E}" dt="2025-08-19T15:59:07.782" v="168" actId="1037"/>
        <pc:sldMkLst>
          <pc:docMk/>
          <pc:sldMk cId="0" sldId="264"/>
        </pc:sldMkLst>
        <pc:spChg chg="mod">
          <ac:chgData name="Sullivan, Stephen M CTR JS J6 (USA)" userId="09533073-ba80-4ec6-aa29-c3f724b8aa56" providerId="ADAL" clId="{ACEBAF43-13C3-441C-8690-42D65A08834E}" dt="2025-08-19T15:58:59.950" v="161" actId="1038"/>
          <ac:spMkLst>
            <pc:docMk/>
            <pc:sldMk cId="0" sldId="264"/>
            <ac:spMk id="6" creationId="{00000000-0000-0000-0000-000000000000}"/>
          </ac:spMkLst>
        </pc:spChg>
        <pc:spChg chg="mod">
          <ac:chgData name="Sullivan, Stephen M CTR JS J6 (USA)" userId="09533073-ba80-4ec6-aa29-c3f724b8aa56" providerId="ADAL" clId="{ACEBAF43-13C3-441C-8690-42D65A08834E}" dt="2025-08-19T15:59:07.782" v="168" actId="1037"/>
          <ac:spMkLst>
            <pc:docMk/>
            <pc:sldMk cId="0" sldId="264"/>
            <ac:spMk id="11" creationId="{00000000-0000-0000-0000-000000000000}"/>
          </ac:spMkLst>
        </pc:spChg>
        <pc:spChg chg="del mod">
          <ac:chgData name="Sullivan, Stephen M CTR JS J6 (USA)" userId="09533073-ba80-4ec6-aa29-c3f724b8aa56" providerId="ADAL" clId="{ACEBAF43-13C3-441C-8690-42D65A08834E}" dt="2025-08-19T15:58:47.643" v="154" actId="478"/>
          <ac:spMkLst>
            <pc:docMk/>
            <pc:sldMk cId="0" sldId="264"/>
            <ac:spMk id="16" creationId="{00000000-0000-0000-0000-000000000000}"/>
          </ac:spMkLst>
        </pc:spChg>
        <pc:picChg chg="mod">
          <ac:chgData name="Sullivan, Stephen M CTR JS J6 (USA)" userId="09533073-ba80-4ec6-aa29-c3f724b8aa56" providerId="ADAL" clId="{ACEBAF43-13C3-441C-8690-42D65A08834E}" dt="2025-08-19T15:58:59.950" v="161" actId="1038"/>
          <ac:picMkLst>
            <pc:docMk/>
            <pc:sldMk cId="0" sldId="264"/>
            <ac:picMk id="4" creationId="{00000000-0000-0000-0000-000000000000}"/>
          </ac:picMkLst>
        </pc:picChg>
        <pc:picChg chg="mod">
          <ac:chgData name="Sullivan, Stephen M CTR JS J6 (USA)" userId="09533073-ba80-4ec6-aa29-c3f724b8aa56" providerId="ADAL" clId="{ACEBAF43-13C3-441C-8690-42D65A08834E}" dt="2025-08-19T15:59:07.782" v="168" actId="1037"/>
          <ac:picMkLst>
            <pc:docMk/>
            <pc:sldMk cId="0" sldId="264"/>
            <ac:picMk id="12" creationId="{00000000-0000-0000-0000-000000000000}"/>
          </ac:picMkLst>
        </pc:picChg>
        <pc:picChg chg="del">
          <ac:chgData name="Sullivan, Stephen M CTR JS J6 (USA)" userId="09533073-ba80-4ec6-aa29-c3f724b8aa56" providerId="ADAL" clId="{ACEBAF43-13C3-441C-8690-42D65A08834E}" dt="2025-08-19T15:58:42.816" v="152" actId="478"/>
          <ac:picMkLst>
            <pc:docMk/>
            <pc:sldMk cId="0" sldId="264"/>
            <ac:picMk id="15" creationId="{00000000-0000-0000-0000-000000000000}"/>
          </ac:picMkLst>
        </pc:picChg>
      </pc:sldChg>
      <pc:sldChg chg="del">
        <pc:chgData name="Sullivan, Stephen M CTR JS J6 (USA)" userId="09533073-ba80-4ec6-aa29-c3f724b8aa56" providerId="ADAL" clId="{ACEBAF43-13C3-441C-8690-42D65A08834E}" dt="2025-08-19T13:03:46.651" v="8" actId="2696"/>
        <pc:sldMkLst>
          <pc:docMk/>
          <pc:sldMk cId="1691588824" sldId="265"/>
        </pc:sldMkLst>
      </pc:sldChg>
      <pc:sldChg chg="del">
        <pc:chgData name="Sullivan, Stephen M CTR JS J6 (USA)" userId="09533073-ba80-4ec6-aa29-c3f724b8aa56" providerId="ADAL" clId="{ACEBAF43-13C3-441C-8690-42D65A08834E}" dt="2025-08-19T13:39:06.641" v="108" actId="47"/>
        <pc:sldMkLst>
          <pc:docMk/>
          <pc:sldMk cId="0" sldId="266"/>
        </pc:sldMkLst>
      </pc:sldChg>
      <pc:sldChg chg="del">
        <pc:chgData name="Sullivan, Stephen M CTR JS J6 (USA)" userId="09533073-ba80-4ec6-aa29-c3f724b8aa56" providerId="ADAL" clId="{ACEBAF43-13C3-441C-8690-42D65A08834E}" dt="2025-08-19T13:30:40.523" v="40" actId="2696"/>
        <pc:sldMkLst>
          <pc:docMk/>
          <pc:sldMk cId="770202688" sldId="269"/>
        </pc:sldMkLst>
      </pc:sldChg>
      <pc:sldChg chg="del">
        <pc:chgData name="Sullivan, Stephen M CTR JS J6 (USA)" userId="09533073-ba80-4ec6-aa29-c3f724b8aa56" providerId="ADAL" clId="{ACEBAF43-13C3-441C-8690-42D65A08834E}" dt="2025-08-19T13:05:50.237" v="9" actId="2696"/>
        <pc:sldMkLst>
          <pc:docMk/>
          <pc:sldMk cId="2619898272" sldId="269"/>
        </pc:sldMkLst>
      </pc:sldChg>
      <pc:sldChg chg="del">
        <pc:chgData name="Sullivan, Stephen M CTR JS J6 (USA)" userId="09533073-ba80-4ec6-aa29-c3f724b8aa56" providerId="ADAL" clId="{ACEBAF43-13C3-441C-8690-42D65A08834E}" dt="2025-08-19T13:29:49.058" v="39" actId="2696"/>
        <pc:sldMkLst>
          <pc:docMk/>
          <pc:sldMk cId="544040392" sldId="293"/>
        </pc:sldMkLst>
      </pc:sldChg>
      <pc:sldChg chg="modSp mod">
        <pc:chgData name="Sullivan, Stephen M CTR JS J6 (USA)" userId="09533073-ba80-4ec6-aa29-c3f724b8aa56" providerId="ADAL" clId="{ACEBAF43-13C3-441C-8690-42D65A08834E}" dt="2025-08-19T13:37:34.186" v="105" actId="20577"/>
        <pc:sldMkLst>
          <pc:docMk/>
          <pc:sldMk cId="0" sldId="299"/>
        </pc:sldMkLst>
        <pc:spChg chg="mod">
          <ac:chgData name="Sullivan, Stephen M CTR JS J6 (USA)" userId="09533073-ba80-4ec6-aa29-c3f724b8aa56" providerId="ADAL" clId="{ACEBAF43-13C3-441C-8690-42D65A08834E}" dt="2025-08-19T13:37:34.186" v="105" actId="20577"/>
          <ac:spMkLst>
            <pc:docMk/>
            <pc:sldMk cId="0" sldId="299"/>
            <ac:spMk id="3" creationId="{00000000-0000-0000-0000-000000000000}"/>
          </ac:spMkLst>
        </pc:spChg>
      </pc:sldChg>
      <pc:sldChg chg="ord">
        <pc:chgData name="Sullivan, Stephen M CTR JS J6 (USA)" userId="09533073-ba80-4ec6-aa29-c3f724b8aa56" providerId="ADAL" clId="{ACEBAF43-13C3-441C-8690-42D65A08834E}" dt="2025-08-19T13:38:16.380" v="107"/>
        <pc:sldMkLst>
          <pc:docMk/>
          <pc:sldMk cId="0" sldId="302"/>
        </pc:sldMkLst>
      </pc:sldChg>
      <pc:sldChg chg="del">
        <pc:chgData name="Sullivan, Stephen M CTR JS J6 (USA)" userId="09533073-ba80-4ec6-aa29-c3f724b8aa56" providerId="ADAL" clId="{ACEBAF43-13C3-441C-8690-42D65A08834E}" dt="2025-08-19T13:30:40.523" v="40" actId="2696"/>
        <pc:sldMkLst>
          <pc:docMk/>
          <pc:sldMk cId="2879367631" sldId="141170087"/>
        </pc:sldMkLst>
      </pc:sldChg>
      <pc:sldChg chg="modNotesTx">
        <pc:chgData name="Sullivan, Stephen M CTR JS J6 (USA)" userId="09533073-ba80-4ec6-aa29-c3f724b8aa56" providerId="ADAL" clId="{ACEBAF43-13C3-441C-8690-42D65A08834E}" dt="2025-08-19T15:44:25.694" v="150" actId="6549"/>
        <pc:sldMkLst>
          <pc:docMk/>
          <pc:sldMk cId="3697883735" sldId="141170147"/>
        </pc:sldMkLst>
      </pc:sldChg>
      <pc:sldChg chg="del">
        <pc:chgData name="Sullivan, Stephen M CTR JS J6 (USA)" userId="09533073-ba80-4ec6-aa29-c3f724b8aa56" providerId="ADAL" clId="{ACEBAF43-13C3-441C-8690-42D65A08834E}" dt="2025-08-19T13:30:40.523" v="40" actId="2696"/>
        <pc:sldMkLst>
          <pc:docMk/>
          <pc:sldMk cId="2390467738" sldId="141170221"/>
        </pc:sldMkLst>
      </pc:sldChg>
      <pc:sldChg chg="modSp mod">
        <pc:chgData name="Sullivan, Stephen M CTR JS J6 (USA)" userId="09533073-ba80-4ec6-aa29-c3f724b8aa56" providerId="ADAL" clId="{ACEBAF43-13C3-441C-8690-42D65A08834E}" dt="2025-08-19T13:59:38.979" v="145" actId="20577"/>
        <pc:sldMkLst>
          <pc:docMk/>
          <pc:sldMk cId="3066605442" sldId="141170221"/>
        </pc:sldMkLst>
        <pc:spChg chg="mod">
          <ac:chgData name="Sullivan, Stephen M CTR JS J6 (USA)" userId="09533073-ba80-4ec6-aa29-c3f724b8aa56" providerId="ADAL" clId="{ACEBAF43-13C3-441C-8690-42D65A08834E}" dt="2025-08-19T13:59:38.979" v="145" actId="20577"/>
          <ac:spMkLst>
            <pc:docMk/>
            <pc:sldMk cId="3066605442" sldId="141170221"/>
            <ac:spMk id="4" creationId="{00000000-0000-0000-0000-000000000000}"/>
          </ac:spMkLst>
        </pc:spChg>
      </pc:sldChg>
      <pc:sldChg chg="modNotesTx">
        <pc:chgData name="Sullivan, Stephen M CTR JS J6 (USA)" userId="09533073-ba80-4ec6-aa29-c3f724b8aa56" providerId="ADAL" clId="{ACEBAF43-13C3-441C-8690-42D65A08834E}" dt="2025-08-19T15:45:56.073" v="151" actId="20577"/>
        <pc:sldMkLst>
          <pc:docMk/>
          <pc:sldMk cId="1646584229" sldId="141170222"/>
        </pc:sldMkLst>
      </pc:sldChg>
      <pc:sldChg chg="del">
        <pc:chgData name="Sullivan, Stephen M CTR JS J6 (USA)" userId="09533073-ba80-4ec6-aa29-c3f724b8aa56" providerId="ADAL" clId="{ACEBAF43-13C3-441C-8690-42D65A08834E}" dt="2025-08-19T13:30:40.523" v="40" actId="2696"/>
        <pc:sldMkLst>
          <pc:docMk/>
          <pc:sldMk cId="2941468479" sldId="141170222"/>
        </pc:sldMkLst>
      </pc:sldChg>
      <pc:sldChg chg="modSp mod">
        <pc:chgData name="Sullivan, Stephen M CTR JS J6 (USA)" userId="09533073-ba80-4ec6-aa29-c3f724b8aa56" providerId="ADAL" clId="{ACEBAF43-13C3-441C-8690-42D65A08834E}" dt="2025-08-19T13:56:14.654" v="110" actId="20577"/>
        <pc:sldMkLst>
          <pc:docMk/>
          <pc:sldMk cId="3359467" sldId="141170223"/>
        </pc:sldMkLst>
        <pc:spChg chg="mod">
          <ac:chgData name="Sullivan, Stephen M CTR JS J6 (USA)" userId="09533073-ba80-4ec6-aa29-c3f724b8aa56" providerId="ADAL" clId="{ACEBAF43-13C3-441C-8690-42D65A08834E}" dt="2025-08-19T13:56:14.654" v="110" actId="20577"/>
          <ac:spMkLst>
            <pc:docMk/>
            <pc:sldMk cId="3359467" sldId="141170223"/>
            <ac:spMk id="19" creationId="{4685CDA5-24AB-4152-00BA-0258D31005C0}"/>
          </ac:spMkLst>
        </pc:spChg>
      </pc:sldChg>
      <pc:sldChg chg="del">
        <pc:chgData name="Sullivan, Stephen M CTR JS J6 (USA)" userId="09533073-ba80-4ec6-aa29-c3f724b8aa56" providerId="ADAL" clId="{ACEBAF43-13C3-441C-8690-42D65A08834E}" dt="2025-08-19T13:30:40.523" v="40" actId="2696"/>
        <pc:sldMkLst>
          <pc:docMk/>
          <pc:sldMk cId="2837022880" sldId="141170223"/>
        </pc:sldMkLst>
      </pc:sldChg>
      <pc:sldChg chg="addSp delSp modSp mod modClrScheme chgLayout">
        <pc:chgData name="Sullivan, Stephen M CTR JS J6 (USA)" userId="09533073-ba80-4ec6-aa29-c3f724b8aa56" providerId="ADAL" clId="{ACEBAF43-13C3-441C-8690-42D65A08834E}" dt="2025-08-19T13:15:53.428" v="37" actId="478"/>
        <pc:sldMkLst>
          <pc:docMk/>
          <pc:sldMk cId="0" sldId="141170243"/>
        </pc:sldMkLst>
        <pc:spChg chg="mod ord">
          <ac:chgData name="Sullivan, Stephen M CTR JS J6 (USA)" userId="09533073-ba80-4ec6-aa29-c3f724b8aa56" providerId="ADAL" clId="{ACEBAF43-13C3-441C-8690-42D65A08834E}" dt="2025-08-19T13:15:22.059" v="35" actId="1076"/>
          <ac:spMkLst>
            <pc:docMk/>
            <pc:sldMk cId="0" sldId="141170243"/>
            <ac:spMk id="2" creationId="{00000000-0000-0000-0000-000000000000}"/>
          </ac:spMkLst>
        </pc:spChg>
        <pc:spChg chg="add del mod ord">
          <ac:chgData name="Sullivan, Stephen M CTR JS J6 (USA)" userId="09533073-ba80-4ec6-aa29-c3f724b8aa56" providerId="ADAL" clId="{ACEBAF43-13C3-441C-8690-42D65A08834E}" dt="2025-08-19T13:15:53.428" v="37" actId="478"/>
          <ac:spMkLst>
            <pc:docMk/>
            <pc:sldMk cId="0" sldId="141170243"/>
            <ac:spMk id="11" creationId="{A248878B-3771-CA2F-36B3-228446D2D933}"/>
          </ac:spMkLst>
        </pc:spChg>
      </pc:sldChg>
      <pc:sldChg chg="del">
        <pc:chgData name="Sullivan, Stephen M CTR JS J6 (USA)" userId="09533073-ba80-4ec6-aa29-c3f724b8aa56" providerId="ADAL" clId="{ACEBAF43-13C3-441C-8690-42D65A08834E}" dt="2025-08-19T13:30:40.523" v="40" actId="2696"/>
        <pc:sldMkLst>
          <pc:docMk/>
          <pc:sldMk cId="1301116942" sldId="141170245"/>
        </pc:sldMkLst>
      </pc:sldChg>
      <pc:sldChg chg="modSp mod">
        <pc:chgData name="Sullivan, Stephen M CTR JS J6 (USA)" userId="09533073-ba80-4ec6-aa29-c3f724b8aa56" providerId="ADAL" clId="{ACEBAF43-13C3-441C-8690-42D65A08834E}" dt="2025-08-19T13:33:04.597" v="54" actId="20577"/>
        <pc:sldMkLst>
          <pc:docMk/>
          <pc:sldMk cId="2838307114" sldId="141170245"/>
        </pc:sldMkLst>
        <pc:spChg chg="mod">
          <ac:chgData name="Sullivan, Stephen M CTR JS J6 (USA)" userId="09533073-ba80-4ec6-aa29-c3f724b8aa56" providerId="ADAL" clId="{ACEBAF43-13C3-441C-8690-42D65A08834E}" dt="2025-08-19T13:33:04.597" v="54" actId="20577"/>
          <ac:spMkLst>
            <pc:docMk/>
            <pc:sldMk cId="2838307114" sldId="141170245"/>
            <ac:spMk id="5" creationId="{81DA96D6-598F-3E55-095D-F165DA77F5B8}"/>
          </ac:spMkLst>
        </pc:spChg>
      </pc:sldChg>
      <pc:sldChg chg="addSp delSp modSp mod">
        <pc:chgData name="Sullivan, Stephen M CTR JS J6 (USA)" userId="09533073-ba80-4ec6-aa29-c3f724b8aa56" providerId="ADAL" clId="{ACEBAF43-13C3-441C-8690-42D65A08834E}" dt="2025-08-19T13:35:51.629" v="72" actId="1076"/>
        <pc:sldMkLst>
          <pc:docMk/>
          <pc:sldMk cId="1516796506" sldId="141170246"/>
        </pc:sldMkLst>
        <pc:spChg chg="del">
          <ac:chgData name="Sullivan, Stephen M CTR JS J6 (USA)" userId="09533073-ba80-4ec6-aa29-c3f724b8aa56" providerId="ADAL" clId="{ACEBAF43-13C3-441C-8690-42D65A08834E}" dt="2025-08-19T13:35:13.058" v="55" actId="478"/>
          <ac:spMkLst>
            <pc:docMk/>
            <pc:sldMk cId="1516796506" sldId="141170246"/>
            <ac:spMk id="3" creationId="{90AFB3F7-0436-620A-A374-8C6763C1CA2B}"/>
          </ac:spMkLst>
        </pc:spChg>
        <pc:spChg chg="add del mod">
          <ac:chgData name="Sullivan, Stephen M CTR JS J6 (USA)" userId="09533073-ba80-4ec6-aa29-c3f724b8aa56" providerId="ADAL" clId="{ACEBAF43-13C3-441C-8690-42D65A08834E}" dt="2025-08-19T13:35:17.593" v="56" actId="478"/>
          <ac:spMkLst>
            <pc:docMk/>
            <pc:sldMk cId="1516796506" sldId="141170246"/>
            <ac:spMk id="5" creationId="{019C0521-F792-1152-8FD4-FFD8E5AD6B36}"/>
          </ac:spMkLst>
        </pc:spChg>
        <pc:spChg chg="add mod">
          <ac:chgData name="Sullivan, Stephen M CTR JS J6 (USA)" userId="09533073-ba80-4ec6-aa29-c3f724b8aa56" providerId="ADAL" clId="{ACEBAF43-13C3-441C-8690-42D65A08834E}" dt="2025-08-19T13:35:51.629" v="72" actId="1076"/>
          <ac:spMkLst>
            <pc:docMk/>
            <pc:sldMk cId="1516796506" sldId="141170246"/>
            <ac:spMk id="6" creationId="{47D8A6DA-6823-5345-0D1A-CF205D439B11}"/>
          </ac:spMkLst>
        </pc:spChg>
      </pc:sldChg>
      <pc:sldChg chg="addSp delSp modSp add del mod">
        <pc:chgData name="Sullivan, Stephen M CTR JS J6 (USA)" userId="09533073-ba80-4ec6-aa29-c3f724b8aa56" providerId="ADAL" clId="{ACEBAF43-13C3-441C-8690-42D65A08834E}" dt="2025-08-19T13:15:58.954" v="38" actId="47"/>
        <pc:sldMkLst>
          <pc:docMk/>
          <pc:sldMk cId="2110377059" sldId="141170247"/>
        </pc:sldMkLst>
        <pc:spChg chg="del">
          <ac:chgData name="Sullivan, Stephen M CTR JS J6 (USA)" userId="09533073-ba80-4ec6-aa29-c3f724b8aa56" providerId="ADAL" clId="{ACEBAF43-13C3-441C-8690-42D65A08834E}" dt="2025-08-19T13:13:59.727" v="30" actId="478"/>
          <ac:spMkLst>
            <pc:docMk/>
            <pc:sldMk cId="2110377059" sldId="141170247"/>
            <ac:spMk id="2" creationId="{00000000-0000-0000-0000-000000000000}"/>
          </ac:spMkLst>
        </pc:spChg>
        <pc:spChg chg="add mod">
          <ac:chgData name="Sullivan, Stephen M CTR JS J6 (USA)" userId="09533073-ba80-4ec6-aa29-c3f724b8aa56" providerId="ADAL" clId="{ACEBAF43-13C3-441C-8690-42D65A08834E}" dt="2025-08-19T13:14:05.724" v="31"/>
          <ac:spMkLst>
            <pc:docMk/>
            <pc:sldMk cId="2110377059" sldId="141170247"/>
            <ac:spMk id="12" creationId="{FD8316AA-C19A-C862-55C3-27DD484D9B3D}"/>
          </ac:spMkLst>
        </pc:spChg>
      </pc:sldChg>
      <pc:sldMasterChg chg="delSldLayout">
        <pc:chgData name="Sullivan, Stephen M CTR JS J6 (USA)" userId="09533073-ba80-4ec6-aa29-c3f724b8aa56" providerId="ADAL" clId="{ACEBAF43-13C3-441C-8690-42D65A08834E}" dt="2025-08-19T13:30:40.523" v="40" actId="2696"/>
        <pc:sldMasterMkLst>
          <pc:docMk/>
          <pc:sldMasterMk cId="2722446874" sldId="2147483669"/>
        </pc:sldMasterMkLst>
        <pc:sldLayoutChg chg="del">
          <pc:chgData name="Sullivan, Stephen M CTR JS J6 (USA)" userId="09533073-ba80-4ec6-aa29-c3f724b8aa56" providerId="ADAL" clId="{ACEBAF43-13C3-441C-8690-42D65A08834E}" dt="2025-08-19T13:30:40.523" v="40" actId="2696"/>
          <pc:sldLayoutMkLst>
            <pc:docMk/>
            <pc:sldMasterMk cId="2722446874" sldId="2147483669"/>
            <pc:sldLayoutMk cId="3712442049" sldId="2147483688"/>
          </pc:sldLayoutMkLst>
        </pc:sldLayoutChg>
      </pc:sldMasterChg>
    </pc:docChg>
  </pc:docChgLst>
  <pc:docChgLst>
    <pc:chgData name="Sullivan, Stephen M CTR JS J6 (USA)" userId="09533073-ba80-4ec6-aa29-c3f724b8aa56" providerId="ADAL" clId="{255BE4C9-4CED-4507-90F2-E3E0A7DBAFF3}"/>
    <pc:docChg chg="undo custSel addSld delSld modSld">
      <pc:chgData name="Sullivan, Stephen M CTR JS J6 (USA)" userId="09533073-ba80-4ec6-aa29-c3f724b8aa56" providerId="ADAL" clId="{255BE4C9-4CED-4507-90F2-E3E0A7DBAFF3}" dt="2025-08-06T17:06:25.132" v="3051" actId="1076"/>
      <pc:docMkLst>
        <pc:docMk/>
      </pc:docMkLst>
      <pc:sldChg chg="modSp mod">
        <pc:chgData name="Sullivan, Stephen M CTR JS J6 (USA)" userId="09533073-ba80-4ec6-aa29-c3f724b8aa56" providerId="ADAL" clId="{255BE4C9-4CED-4507-90F2-E3E0A7DBAFF3}" dt="2025-08-06T12:33:56.963" v="12" actId="6549"/>
        <pc:sldMkLst>
          <pc:docMk/>
          <pc:sldMk cId="0" sldId="257"/>
        </pc:sldMkLst>
        <pc:spChg chg="mod">
          <ac:chgData name="Sullivan, Stephen M CTR JS J6 (USA)" userId="09533073-ba80-4ec6-aa29-c3f724b8aa56" providerId="ADAL" clId="{255BE4C9-4CED-4507-90F2-E3E0A7DBAFF3}" dt="2025-08-06T12:33:56.963" v="12" actId="6549"/>
          <ac:spMkLst>
            <pc:docMk/>
            <pc:sldMk cId="0" sldId="257"/>
            <ac:spMk id="4" creationId="{00000000-0000-0000-0000-000000000000}"/>
          </ac:spMkLst>
        </pc:spChg>
      </pc:sldChg>
      <pc:sldChg chg="modSp mod">
        <pc:chgData name="Sullivan, Stephen M CTR JS J6 (USA)" userId="09533073-ba80-4ec6-aa29-c3f724b8aa56" providerId="ADAL" clId="{255BE4C9-4CED-4507-90F2-E3E0A7DBAFF3}" dt="2025-08-06T16:43:46.726" v="2862" actId="20577"/>
        <pc:sldMkLst>
          <pc:docMk/>
          <pc:sldMk cId="0" sldId="261"/>
        </pc:sldMkLst>
        <pc:spChg chg="mod">
          <ac:chgData name="Sullivan, Stephen M CTR JS J6 (USA)" userId="09533073-ba80-4ec6-aa29-c3f724b8aa56" providerId="ADAL" clId="{255BE4C9-4CED-4507-90F2-E3E0A7DBAFF3}" dt="2025-08-06T16:43:46.726" v="2862" actId="20577"/>
          <ac:spMkLst>
            <pc:docMk/>
            <pc:sldMk cId="0" sldId="261"/>
            <ac:spMk id="3" creationId="{00000000-0000-0000-0000-000000000000}"/>
          </ac:spMkLst>
        </pc:spChg>
      </pc:sldChg>
      <pc:sldChg chg="modSp mod">
        <pc:chgData name="Sullivan, Stephen M CTR JS J6 (USA)" userId="09533073-ba80-4ec6-aa29-c3f724b8aa56" providerId="ADAL" clId="{255BE4C9-4CED-4507-90F2-E3E0A7DBAFF3}" dt="2025-08-06T12:41:42.098" v="350" actId="20577"/>
        <pc:sldMkLst>
          <pc:docMk/>
          <pc:sldMk cId="4221082181" sldId="262"/>
        </pc:sldMkLst>
        <pc:spChg chg="mod">
          <ac:chgData name="Sullivan, Stephen M CTR JS J6 (USA)" userId="09533073-ba80-4ec6-aa29-c3f724b8aa56" providerId="ADAL" clId="{255BE4C9-4CED-4507-90F2-E3E0A7DBAFF3}" dt="2025-08-06T12:41:42.098" v="350" actId="20577"/>
          <ac:spMkLst>
            <pc:docMk/>
            <pc:sldMk cId="4221082181" sldId="262"/>
            <ac:spMk id="3" creationId="{00000000-0000-0000-0000-000000000000}"/>
          </ac:spMkLst>
        </pc:spChg>
      </pc:sldChg>
      <pc:sldChg chg="modSp mod">
        <pc:chgData name="Sullivan, Stephen M CTR JS J6 (USA)" userId="09533073-ba80-4ec6-aa29-c3f724b8aa56" providerId="ADAL" clId="{255BE4C9-4CED-4507-90F2-E3E0A7DBAFF3}" dt="2025-08-06T12:36:41.298" v="133" actId="1037"/>
        <pc:sldMkLst>
          <pc:docMk/>
          <pc:sldMk cId="0" sldId="264"/>
        </pc:sldMkLst>
        <pc:spChg chg="mod">
          <ac:chgData name="Sullivan, Stephen M CTR JS J6 (USA)" userId="09533073-ba80-4ec6-aa29-c3f724b8aa56" providerId="ADAL" clId="{255BE4C9-4CED-4507-90F2-E3E0A7DBAFF3}" dt="2025-08-06T12:36:41.298" v="133" actId="1037"/>
          <ac:spMkLst>
            <pc:docMk/>
            <pc:sldMk cId="0" sldId="264"/>
            <ac:spMk id="6" creationId="{00000000-0000-0000-0000-000000000000}"/>
          </ac:spMkLst>
        </pc:spChg>
        <pc:spChg chg="mod">
          <ac:chgData name="Sullivan, Stephen M CTR JS J6 (USA)" userId="09533073-ba80-4ec6-aa29-c3f724b8aa56" providerId="ADAL" clId="{255BE4C9-4CED-4507-90F2-E3E0A7DBAFF3}" dt="2025-08-06T12:36:41.298" v="133" actId="1037"/>
          <ac:spMkLst>
            <pc:docMk/>
            <pc:sldMk cId="0" sldId="264"/>
            <ac:spMk id="11" creationId="{00000000-0000-0000-0000-000000000000}"/>
          </ac:spMkLst>
        </pc:spChg>
        <pc:spChg chg="mod">
          <ac:chgData name="Sullivan, Stephen M CTR JS J6 (USA)" userId="09533073-ba80-4ec6-aa29-c3f724b8aa56" providerId="ADAL" clId="{255BE4C9-4CED-4507-90F2-E3E0A7DBAFF3}" dt="2025-08-06T12:36:41.298" v="133" actId="1037"/>
          <ac:spMkLst>
            <pc:docMk/>
            <pc:sldMk cId="0" sldId="264"/>
            <ac:spMk id="16" creationId="{00000000-0000-0000-0000-000000000000}"/>
          </ac:spMkLst>
        </pc:spChg>
        <pc:picChg chg="mod">
          <ac:chgData name="Sullivan, Stephen M CTR JS J6 (USA)" userId="09533073-ba80-4ec6-aa29-c3f724b8aa56" providerId="ADAL" clId="{255BE4C9-4CED-4507-90F2-E3E0A7DBAFF3}" dt="2025-08-06T12:36:41.298" v="133" actId="1037"/>
          <ac:picMkLst>
            <pc:docMk/>
            <pc:sldMk cId="0" sldId="264"/>
            <ac:picMk id="4" creationId="{00000000-0000-0000-0000-000000000000}"/>
          </ac:picMkLst>
        </pc:picChg>
        <pc:picChg chg="mod">
          <ac:chgData name="Sullivan, Stephen M CTR JS J6 (USA)" userId="09533073-ba80-4ec6-aa29-c3f724b8aa56" providerId="ADAL" clId="{255BE4C9-4CED-4507-90F2-E3E0A7DBAFF3}" dt="2025-08-06T12:36:41.298" v="133" actId="1037"/>
          <ac:picMkLst>
            <pc:docMk/>
            <pc:sldMk cId="0" sldId="264"/>
            <ac:picMk id="12" creationId="{00000000-0000-0000-0000-000000000000}"/>
          </ac:picMkLst>
        </pc:picChg>
        <pc:picChg chg="mod">
          <ac:chgData name="Sullivan, Stephen M CTR JS J6 (USA)" userId="09533073-ba80-4ec6-aa29-c3f724b8aa56" providerId="ADAL" clId="{255BE4C9-4CED-4507-90F2-E3E0A7DBAFF3}" dt="2025-08-06T12:36:41.298" v="133" actId="1037"/>
          <ac:picMkLst>
            <pc:docMk/>
            <pc:sldMk cId="0" sldId="264"/>
            <ac:picMk id="15" creationId="{00000000-0000-0000-0000-000000000000}"/>
          </ac:picMkLst>
        </pc:picChg>
      </pc:sldChg>
      <pc:sldChg chg="addSp delSp modSp mod">
        <pc:chgData name="Sullivan, Stephen M CTR JS J6 (USA)" userId="09533073-ba80-4ec6-aa29-c3f724b8aa56" providerId="ADAL" clId="{255BE4C9-4CED-4507-90F2-E3E0A7DBAFF3}" dt="2025-08-06T15:27:06.247" v="710" actId="1076"/>
        <pc:sldMkLst>
          <pc:docMk/>
          <pc:sldMk cId="1691588824" sldId="265"/>
        </pc:sldMkLst>
        <pc:spChg chg="add del mod">
          <ac:chgData name="Sullivan, Stephen M CTR JS J6 (USA)" userId="09533073-ba80-4ec6-aa29-c3f724b8aa56" providerId="ADAL" clId="{255BE4C9-4CED-4507-90F2-E3E0A7DBAFF3}" dt="2025-08-06T15:26:28.401" v="703"/>
          <ac:spMkLst>
            <pc:docMk/>
            <pc:sldMk cId="1691588824" sldId="265"/>
            <ac:spMk id="17" creationId="{AEAB2258-AC3C-9B01-6B2B-00AA15FF71DC}"/>
          </ac:spMkLst>
        </pc:spChg>
        <pc:spChg chg="add mod">
          <ac:chgData name="Sullivan, Stephen M CTR JS J6 (USA)" userId="09533073-ba80-4ec6-aa29-c3f724b8aa56" providerId="ADAL" clId="{255BE4C9-4CED-4507-90F2-E3E0A7DBAFF3}" dt="2025-08-06T15:27:06.247" v="710" actId="1076"/>
          <ac:spMkLst>
            <pc:docMk/>
            <pc:sldMk cId="1691588824" sldId="265"/>
            <ac:spMk id="21" creationId="{CD51DD68-E1C5-C89E-8233-6C0B5780C67F}"/>
          </ac:spMkLst>
        </pc:spChg>
        <pc:spChg chg="del mod">
          <ac:chgData name="Sullivan, Stephen M CTR JS J6 (USA)" userId="09533073-ba80-4ec6-aa29-c3f724b8aa56" providerId="ADAL" clId="{255BE4C9-4CED-4507-90F2-E3E0A7DBAFF3}" dt="2025-08-06T15:24:41.354" v="697" actId="478"/>
          <ac:spMkLst>
            <pc:docMk/>
            <pc:sldMk cId="1691588824" sldId="265"/>
            <ac:spMk id="23" creationId="{00000000-0000-0000-0000-000000000000}"/>
          </ac:spMkLst>
        </pc:spChg>
        <pc:spChg chg="del mod">
          <ac:chgData name="Sullivan, Stephen M CTR JS J6 (USA)" userId="09533073-ba80-4ec6-aa29-c3f724b8aa56" providerId="ADAL" clId="{255BE4C9-4CED-4507-90F2-E3E0A7DBAFF3}" dt="2025-08-06T15:24:41.354" v="697" actId="478"/>
          <ac:spMkLst>
            <pc:docMk/>
            <pc:sldMk cId="1691588824" sldId="265"/>
            <ac:spMk id="24" creationId="{00000000-0000-0000-0000-000000000000}"/>
          </ac:spMkLst>
        </pc:spChg>
        <pc:spChg chg="del">
          <ac:chgData name="Sullivan, Stephen M CTR JS J6 (USA)" userId="09533073-ba80-4ec6-aa29-c3f724b8aa56" providerId="ADAL" clId="{255BE4C9-4CED-4507-90F2-E3E0A7DBAFF3}" dt="2025-08-06T12:51:53.393" v="483" actId="478"/>
          <ac:spMkLst>
            <pc:docMk/>
            <pc:sldMk cId="1691588824" sldId="265"/>
            <ac:spMk id="26" creationId="{00000000-0000-0000-0000-000000000000}"/>
          </ac:spMkLst>
        </pc:spChg>
        <pc:graphicFrameChg chg="modGraphic">
          <ac:chgData name="Sullivan, Stephen M CTR JS J6 (USA)" userId="09533073-ba80-4ec6-aa29-c3f724b8aa56" providerId="ADAL" clId="{255BE4C9-4CED-4507-90F2-E3E0A7DBAFF3}" dt="2025-08-06T12:50:59.760" v="482" actId="20577"/>
          <ac:graphicFrameMkLst>
            <pc:docMk/>
            <pc:sldMk cId="1691588824" sldId="265"/>
            <ac:graphicFrameMk id="15" creationId="{00000000-0000-0000-0000-000000000000}"/>
          </ac:graphicFrameMkLst>
        </pc:graphicFrameChg>
        <pc:graphicFrameChg chg="modGraphic">
          <ac:chgData name="Sullivan, Stephen M CTR JS J6 (USA)" userId="09533073-ba80-4ec6-aa29-c3f724b8aa56" providerId="ADAL" clId="{255BE4C9-4CED-4507-90F2-E3E0A7DBAFF3}" dt="2025-08-06T15:23:38.603" v="692" actId="20577"/>
          <ac:graphicFrameMkLst>
            <pc:docMk/>
            <pc:sldMk cId="1691588824" sldId="265"/>
            <ac:graphicFrameMk id="16" creationId="{00000000-0000-0000-0000-000000000000}"/>
          </ac:graphicFrameMkLst>
        </pc:graphicFrameChg>
        <pc:picChg chg="mod">
          <ac:chgData name="Sullivan, Stephen M CTR JS J6 (USA)" userId="09533073-ba80-4ec6-aa29-c3f724b8aa56" providerId="ADAL" clId="{255BE4C9-4CED-4507-90F2-E3E0A7DBAFF3}" dt="2025-08-06T12:54:03.878" v="514" actId="1076"/>
          <ac:picMkLst>
            <pc:docMk/>
            <pc:sldMk cId="1691588824" sldId="265"/>
            <ac:picMk id="4" creationId="{00000000-0000-0000-0000-000000000000}"/>
          </ac:picMkLst>
        </pc:picChg>
        <pc:picChg chg="mod">
          <ac:chgData name="Sullivan, Stephen M CTR JS J6 (USA)" userId="09533073-ba80-4ec6-aa29-c3f724b8aa56" providerId="ADAL" clId="{255BE4C9-4CED-4507-90F2-E3E0A7DBAFF3}" dt="2025-08-06T12:54:03.878" v="514" actId="1076"/>
          <ac:picMkLst>
            <pc:docMk/>
            <pc:sldMk cId="1691588824" sldId="265"/>
            <ac:picMk id="5" creationId="{00000000-0000-0000-0000-000000000000}"/>
          </ac:picMkLst>
        </pc:picChg>
        <pc:picChg chg="add del mod">
          <ac:chgData name="Sullivan, Stephen M CTR JS J6 (USA)" userId="09533073-ba80-4ec6-aa29-c3f724b8aa56" providerId="ADAL" clId="{255BE4C9-4CED-4507-90F2-E3E0A7DBAFF3}" dt="2025-08-06T15:24:37.643" v="695" actId="478"/>
          <ac:picMkLst>
            <pc:docMk/>
            <pc:sldMk cId="1691588824" sldId="265"/>
            <ac:picMk id="9" creationId="{51C08CAF-C5EE-6341-AAF1-A71A38E33368}"/>
          </ac:picMkLst>
        </pc:picChg>
        <pc:picChg chg="add del mod">
          <ac:chgData name="Sullivan, Stephen M CTR JS J6 (USA)" userId="09533073-ba80-4ec6-aa29-c3f724b8aa56" providerId="ADAL" clId="{255BE4C9-4CED-4507-90F2-E3E0A7DBAFF3}" dt="2025-08-06T15:24:37.643" v="695" actId="478"/>
          <ac:picMkLst>
            <pc:docMk/>
            <pc:sldMk cId="1691588824" sldId="265"/>
            <ac:picMk id="10" creationId="{2C043AA5-AABF-805B-E619-9F813BE41A12}"/>
          </ac:picMkLst>
        </pc:picChg>
        <pc:picChg chg="mod">
          <ac:chgData name="Sullivan, Stephen M CTR JS J6 (USA)" userId="09533073-ba80-4ec6-aa29-c3f724b8aa56" providerId="ADAL" clId="{255BE4C9-4CED-4507-90F2-E3E0A7DBAFF3}" dt="2025-08-06T12:54:03.878" v="514" actId="1076"/>
          <ac:picMkLst>
            <pc:docMk/>
            <pc:sldMk cId="1691588824" sldId="265"/>
            <ac:picMk id="11" creationId="{00000000-0000-0000-0000-000000000000}"/>
          </ac:picMkLst>
        </pc:picChg>
        <pc:picChg chg="add del mod">
          <ac:chgData name="Sullivan, Stephen M CTR JS J6 (USA)" userId="09533073-ba80-4ec6-aa29-c3f724b8aa56" providerId="ADAL" clId="{255BE4C9-4CED-4507-90F2-E3E0A7DBAFF3}" dt="2025-08-06T15:24:37.643" v="695" actId="478"/>
          <ac:picMkLst>
            <pc:docMk/>
            <pc:sldMk cId="1691588824" sldId="265"/>
            <ac:picMk id="13" creationId="{4D280810-250B-CC47-B17C-9C6F073B2F0F}"/>
          </ac:picMkLst>
        </pc:picChg>
        <pc:picChg chg="del">
          <ac:chgData name="Sullivan, Stephen M CTR JS J6 (USA)" userId="09533073-ba80-4ec6-aa29-c3f724b8aa56" providerId="ADAL" clId="{255BE4C9-4CED-4507-90F2-E3E0A7DBAFF3}" dt="2025-08-06T12:53:29.897" v="510" actId="478"/>
          <ac:picMkLst>
            <pc:docMk/>
            <pc:sldMk cId="1691588824" sldId="265"/>
            <ac:picMk id="17" creationId="{00000000-0000-0000-0000-000000000000}"/>
          </ac:picMkLst>
        </pc:picChg>
        <pc:picChg chg="del">
          <ac:chgData name="Sullivan, Stephen M CTR JS J6 (USA)" userId="09533073-ba80-4ec6-aa29-c3f724b8aa56" providerId="ADAL" clId="{255BE4C9-4CED-4507-90F2-E3E0A7DBAFF3}" dt="2025-08-06T12:51:53.393" v="483" actId="478"/>
          <ac:picMkLst>
            <pc:docMk/>
            <pc:sldMk cId="1691588824" sldId="265"/>
            <ac:picMk id="18" creationId="{00000000-0000-0000-0000-000000000000}"/>
          </ac:picMkLst>
        </pc:picChg>
        <pc:picChg chg="add mod">
          <ac:chgData name="Sullivan, Stephen M CTR JS J6 (USA)" userId="09533073-ba80-4ec6-aa29-c3f724b8aa56" providerId="ADAL" clId="{255BE4C9-4CED-4507-90F2-E3E0A7DBAFF3}" dt="2025-08-06T15:26:27.658" v="701" actId="1076"/>
          <ac:picMkLst>
            <pc:docMk/>
            <pc:sldMk cId="1691588824" sldId="265"/>
            <ac:picMk id="18" creationId="{55406BEC-2EDB-8FB5-4F8A-70F586F76F42}"/>
          </ac:picMkLst>
        </pc:picChg>
        <pc:picChg chg="del mod">
          <ac:chgData name="Sullivan, Stephen M CTR JS J6 (USA)" userId="09533073-ba80-4ec6-aa29-c3f724b8aa56" providerId="ADAL" clId="{255BE4C9-4CED-4507-90F2-E3E0A7DBAFF3}" dt="2025-08-06T15:24:37.643" v="695" actId="478"/>
          <ac:picMkLst>
            <pc:docMk/>
            <pc:sldMk cId="1691588824" sldId="265"/>
            <ac:picMk id="19" creationId="{00000000-0000-0000-0000-000000000000}"/>
          </ac:picMkLst>
        </pc:picChg>
        <pc:picChg chg="del mod">
          <ac:chgData name="Sullivan, Stephen M CTR JS J6 (USA)" userId="09533073-ba80-4ec6-aa29-c3f724b8aa56" providerId="ADAL" clId="{255BE4C9-4CED-4507-90F2-E3E0A7DBAFF3}" dt="2025-08-06T15:24:37.643" v="695" actId="478"/>
          <ac:picMkLst>
            <pc:docMk/>
            <pc:sldMk cId="1691588824" sldId="265"/>
            <ac:picMk id="20" creationId="{00000000-0000-0000-0000-000000000000}"/>
          </ac:picMkLst>
        </pc:picChg>
        <pc:picChg chg="del mod">
          <ac:chgData name="Sullivan, Stephen M CTR JS J6 (USA)" userId="09533073-ba80-4ec6-aa29-c3f724b8aa56" providerId="ADAL" clId="{255BE4C9-4CED-4507-90F2-E3E0A7DBAFF3}" dt="2025-08-06T15:24:37.643" v="695" actId="478"/>
          <ac:picMkLst>
            <pc:docMk/>
            <pc:sldMk cId="1691588824" sldId="265"/>
            <ac:picMk id="22" creationId="{00000000-0000-0000-0000-000000000000}"/>
          </ac:picMkLst>
        </pc:picChg>
      </pc:sldChg>
      <pc:sldChg chg="delSp modSp mod">
        <pc:chgData name="Sullivan, Stephen M CTR JS J6 (USA)" userId="09533073-ba80-4ec6-aa29-c3f724b8aa56" providerId="ADAL" clId="{255BE4C9-4CED-4507-90F2-E3E0A7DBAFF3}" dt="2025-08-06T12:46:25.771" v="367" actId="478"/>
        <pc:sldMkLst>
          <pc:docMk/>
          <pc:sldMk cId="0" sldId="266"/>
        </pc:sldMkLst>
        <pc:spChg chg="mod">
          <ac:chgData name="Sullivan, Stephen M CTR JS J6 (USA)" userId="09533073-ba80-4ec6-aa29-c3f724b8aa56" providerId="ADAL" clId="{255BE4C9-4CED-4507-90F2-E3E0A7DBAFF3}" dt="2025-08-06T12:45:46.536" v="366" actId="13926"/>
          <ac:spMkLst>
            <pc:docMk/>
            <pc:sldMk cId="0" sldId="266"/>
            <ac:spMk id="3" creationId="{00000000-0000-0000-0000-000000000000}"/>
          </ac:spMkLst>
        </pc:spChg>
        <pc:spChg chg="mod">
          <ac:chgData name="Sullivan, Stephen M CTR JS J6 (USA)" userId="09533073-ba80-4ec6-aa29-c3f724b8aa56" providerId="ADAL" clId="{255BE4C9-4CED-4507-90F2-E3E0A7DBAFF3}" dt="2025-08-06T12:45:19.480" v="365" actId="1076"/>
          <ac:spMkLst>
            <pc:docMk/>
            <pc:sldMk cId="0" sldId="266"/>
            <ac:spMk id="5" creationId="{00000000-0000-0000-0000-000000000000}"/>
          </ac:spMkLst>
        </pc:spChg>
        <pc:spChg chg="del">
          <ac:chgData name="Sullivan, Stephen M CTR JS J6 (USA)" userId="09533073-ba80-4ec6-aa29-c3f724b8aa56" providerId="ADAL" clId="{255BE4C9-4CED-4507-90F2-E3E0A7DBAFF3}" dt="2025-08-06T12:46:25.771" v="367" actId="478"/>
          <ac:spMkLst>
            <pc:docMk/>
            <pc:sldMk cId="0" sldId="266"/>
            <ac:spMk id="7" creationId="{3B35BE07-B8FD-73CA-C22D-B01C0EA0B0FA}"/>
          </ac:spMkLst>
        </pc:spChg>
        <pc:spChg chg="mod">
          <ac:chgData name="Sullivan, Stephen M CTR JS J6 (USA)" userId="09533073-ba80-4ec6-aa29-c3f724b8aa56" providerId="ADAL" clId="{255BE4C9-4CED-4507-90F2-E3E0A7DBAFF3}" dt="2025-08-06T12:45:06.889" v="364" actId="20577"/>
          <ac:spMkLst>
            <pc:docMk/>
            <pc:sldMk cId="0" sldId="266"/>
            <ac:spMk id="8" creationId="{8009D8AF-AB2D-2E3A-9FAA-51121A7AC166}"/>
          </ac:spMkLst>
        </pc:spChg>
      </pc:sldChg>
      <pc:sldChg chg="modSp mod">
        <pc:chgData name="Sullivan, Stephen M CTR JS J6 (USA)" userId="09533073-ba80-4ec6-aa29-c3f724b8aa56" providerId="ADAL" clId="{255BE4C9-4CED-4507-90F2-E3E0A7DBAFF3}" dt="2025-08-06T16:18:41.297" v="2478" actId="20577"/>
        <pc:sldMkLst>
          <pc:docMk/>
          <pc:sldMk cId="0" sldId="294"/>
        </pc:sldMkLst>
        <pc:spChg chg="mod">
          <ac:chgData name="Sullivan, Stephen M CTR JS J6 (USA)" userId="09533073-ba80-4ec6-aa29-c3f724b8aa56" providerId="ADAL" clId="{255BE4C9-4CED-4507-90F2-E3E0A7DBAFF3}" dt="2025-08-06T16:18:41.297" v="2478" actId="20577"/>
          <ac:spMkLst>
            <pc:docMk/>
            <pc:sldMk cId="0" sldId="294"/>
            <ac:spMk id="4" creationId="{00000000-0000-0000-0000-000000000000}"/>
          </ac:spMkLst>
        </pc:spChg>
      </pc:sldChg>
      <pc:sldChg chg="modSp mod">
        <pc:chgData name="Sullivan, Stephen M CTR JS J6 (USA)" userId="09533073-ba80-4ec6-aa29-c3f724b8aa56" providerId="ADAL" clId="{255BE4C9-4CED-4507-90F2-E3E0A7DBAFF3}" dt="2025-08-06T17:02:35.074" v="3032" actId="20577"/>
        <pc:sldMkLst>
          <pc:docMk/>
          <pc:sldMk cId="0" sldId="298"/>
        </pc:sldMkLst>
        <pc:spChg chg="mod">
          <ac:chgData name="Sullivan, Stephen M CTR JS J6 (USA)" userId="09533073-ba80-4ec6-aa29-c3f724b8aa56" providerId="ADAL" clId="{255BE4C9-4CED-4507-90F2-E3E0A7DBAFF3}" dt="2025-08-06T17:02:35.074" v="3032" actId="20577"/>
          <ac:spMkLst>
            <pc:docMk/>
            <pc:sldMk cId="0" sldId="298"/>
            <ac:spMk id="2" creationId="{00000000-0000-0000-0000-000000000000}"/>
          </ac:spMkLst>
        </pc:spChg>
      </pc:sldChg>
      <pc:sldChg chg="modSp mod">
        <pc:chgData name="Sullivan, Stephen M CTR JS J6 (USA)" userId="09533073-ba80-4ec6-aa29-c3f724b8aa56" providerId="ADAL" clId="{255BE4C9-4CED-4507-90F2-E3E0A7DBAFF3}" dt="2025-08-06T17:03:28.850" v="3049" actId="20577"/>
        <pc:sldMkLst>
          <pc:docMk/>
          <pc:sldMk cId="0" sldId="299"/>
        </pc:sldMkLst>
        <pc:spChg chg="mod">
          <ac:chgData name="Sullivan, Stephen M CTR JS J6 (USA)" userId="09533073-ba80-4ec6-aa29-c3f724b8aa56" providerId="ADAL" clId="{255BE4C9-4CED-4507-90F2-E3E0A7DBAFF3}" dt="2025-08-06T17:03:28.850" v="3049" actId="20577"/>
          <ac:spMkLst>
            <pc:docMk/>
            <pc:sldMk cId="0" sldId="299"/>
            <ac:spMk id="3" creationId="{00000000-0000-0000-0000-000000000000}"/>
          </ac:spMkLst>
        </pc:spChg>
      </pc:sldChg>
      <pc:sldChg chg="del">
        <pc:chgData name="Sullivan, Stephen M CTR JS J6 (USA)" userId="09533073-ba80-4ec6-aa29-c3f724b8aa56" providerId="ADAL" clId="{255BE4C9-4CED-4507-90F2-E3E0A7DBAFF3}" dt="2025-08-06T16:19:06.279" v="2479" actId="47"/>
        <pc:sldMkLst>
          <pc:docMk/>
          <pc:sldMk cId="0" sldId="301"/>
        </pc:sldMkLst>
      </pc:sldChg>
      <pc:sldChg chg="delSp modSp mod">
        <pc:chgData name="Sullivan, Stephen M CTR JS J6 (USA)" userId="09533073-ba80-4ec6-aa29-c3f724b8aa56" providerId="ADAL" clId="{255BE4C9-4CED-4507-90F2-E3E0A7DBAFF3}" dt="2025-08-06T16:57:51.275" v="2902" actId="478"/>
        <pc:sldMkLst>
          <pc:docMk/>
          <pc:sldMk cId="0" sldId="303"/>
        </pc:sldMkLst>
        <pc:spChg chg="mod">
          <ac:chgData name="Sullivan, Stephen M CTR JS J6 (USA)" userId="09533073-ba80-4ec6-aa29-c3f724b8aa56" providerId="ADAL" clId="{255BE4C9-4CED-4507-90F2-E3E0A7DBAFF3}" dt="2025-08-06T16:57:42.034" v="2900" actId="20577"/>
          <ac:spMkLst>
            <pc:docMk/>
            <pc:sldMk cId="0" sldId="303"/>
            <ac:spMk id="4" creationId="{00000000-0000-0000-0000-000000000000}"/>
          </ac:spMkLst>
        </pc:spChg>
        <pc:spChg chg="del">
          <ac:chgData name="Sullivan, Stephen M CTR JS J6 (USA)" userId="09533073-ba80-4ec6-aa29-c3f724b8aa56" providerId="ADAL" clId="{255BE4C9-4CED-4507-90F2-E3E0A7DBAFF3}" dt="2025-08-06T16:57:47.984" v="2901" actId="478"/>
          <ac:spMkLst>
            <pc:docMk/>
            <pc:sldMk cId="0" sldId="303"/>
            <ac:spMk id="7" creationId="{7A774EEA-FE2A-128D-9470-0DC08F8C1EA2}"/>
          </ac:spMkLst>
        </pc:spChg>
        <pc:graphicFrameChg chg="del">
          <ac:chgData name="Sullivan, Stephen M CTR JS J6 (USA)" userId="09533073-ba80-4ec6-aa29-c3f724b8aa56" providerId="ADAL" clId="{255BE4C9-4CED-4507-90F2-E3E0A7DBAFF3}" dt="2025-08-06T16:57:51.275" v="2902" actId="478"/>
          <ac:graphicFrameMkLst>
            <pc:docMk/>
            <pc:sldMk cId="0" sldId="303"/>
            <ac:graphicFrameMk id="5" creationId="{00000000-0000-0000-0000-000000000000}"/>
          </ac:graphicFrameMkLst>
        </pc:graphicFrameChg>
      </pc:sldChg>
      <pc:sldChg chg="del">
        <pc:chgData name="Sullivan, Stephen M CTR JS J6 (USA)" userId="09533073-ba80-4ec6-aa29-c3f724b8aa56" providerId="ADAL" clId="{255BE4C9-4CED-4507-90F2-E3E0A7DBAFF3}" dt="2025-08-06T16:18:05.717" v="2474" actId="47"/>
        <pc:sldMkLst>
          <pc:docMk/>
          <pc:sldMk cId="2879367631" sldId="141170087"/>
        </pc:sldMkLst>
      </pc:sldChg>
      <pc:sldChg chg="modSp mod">
        <pc:chgData name="Sullivan, Stephen M CTR JS J6 (USA)" userId="09533073-ba80-4ec6-aa29-c3f724b8aa56" providerId="ADAL" clId="{255BE4C9-4CED-4507-90F2-E3E0A7DBAFF3}" dt="2025-08-06T17:06:25.132" v="3051" actId="1076"/>
        <pc:sldMkLst>
          <pc:docMk/>
          <pc:sldMk cId="2390467738" sldId="141170221"/>
        </pc:sldMkLst>
        <pc:spChg chg="mod">
          <ac:chgData name="Sullivan, Stephen M CTR JS J6 (USA)" userId="09533073-ba80-4ec6-aa29-c3f724b8aa56" providerId="ADAL" clId="{255BE4C9-4CED-4507-90F2-E3E0A7DBAFF3}" dt="2025-08-06T17:06:25.132" v="3051" actId="1076"/>
          <ac:spMkLst>
            <pc:docMk/>
            <pc:sldMk cId="2390467738" sldId="141170221"/>
            <ac:spMk id="3" creationId="{00000000-0000-0000-0000-000000000000}"/>
          </ac:spMkLst>
        </pc:spChg>
        <pc:spChg chg="mod">
          <ac:chgData name="Sullivan, Stephen M CTR JS J6 (USA)" userId="09533073-ba80-4ec6-aa29-c3f724b8aa56" providerId="ADAL" clId="{255BE4C9-4CED-4507-90F2-E3E0A7DBAFF3}" dt="2025-08-06T17:06:21.102" v="3050" actId="1076"/>
          <ac:spMkLst>
            <pc:docMk/>
            <pc:sldMk cId="2390467738" sldId="141170221"/>
            <ac:spMk id="4" creationId="{00000000-0000-0000-0000-000000000000}"/>
          </ac:spMkLst>
        </pc:spChg>
      </pc:sldChg>
      <pc:sldChg chg="delSp modSp mod modNotesTx">
        <pc:chgData name="Sullivan, Stephen M CTR JS J6 (USA)" userId="09533073-ba80-4ec6-aa29-c3f724b8aa56" providerId="ADAL" clId="{255BE4C9-4CED-4507-90F2-E3E0A7DBAFF3}" dt="2025-08-06T16:25:36.572" v="2622" actId="20577"/>
        <pc:sldMkLst>
          <pc:docMk/>
          <pc:sldMk cId="2941468479" sldId="141170222"/>
        </pc:sldMkLst>
        <pc:spChg chg="mod">
          <ac:chgData name="Sullivan, Stephen M CTR JS J6 (USA)" userId="09533073-ba80-4ec6-aa29-c3f724b8aa56" providerId="ADAL" clId="{255BE4C9-4CED-4507-90F2-E3E0A7DBAFF3}" dt="2025-08-06T16:25:36.572" v="2622" actId="20577"/>
          <ac:spMkLst>
            <pc:docMk/>
            <pc:sldMk cId="2941468479" sldId="141170222"/>
            <ac:spMk id="2" creationId="{69F52E4D-37A5-4D6A-9478-96057393945C}"/>
          </ac:spMkLst>
        </pc:spChg>
        <pc:spChg chg="mod">
          <ac:chgData name="Sullivan, Stephen M CTR JS J6 (USA)" userId="09533073-ba80-4ec6-aa29-c3f724b8aa56" providerId="ADAL" clId="{255BE4C9-4CED-4507-90F2-E3E0A7DBAFF3}" dt="2025-08-06T15:53:05.186" v="1680" actId="6549"/>
          <ac:spMkLst>
            <pc:docMk/>
            <pc:sldMk cId="2941468479" sldId="141170222"/>
            <ac:spMk id="5" creationId="{CDBE064F-7427-4BCA-9E66-CC500B588838}"/>
          </ac:spMkLst>
        </pc:spChg>
        <pc:spChg chg="del">
          <ac:chgData name="Sullivan, Stephen M CTR JS J6 (USA)" userId="09533073-ba80-4ec6-aa29-c3f724b8aa56" providerId="ADAL" clId="{255BE4C9-4CED-4507-90F2-E3E0A7DBAFF3}" dt="2025-08-06T15:41:40.156" v="1532" actId="478"/>
          <ac:spMkLst>
            <pc:docMk/>
            <pc:sldMk cId="2941468479" sldId="141170222"/>
            <ac:spMk id="11" creationId="{C15A90FF-E58B-C192-3516-5B35CC670236}"/>
          </ac:spMkLst>
        </pc:spChg>
      </pc:sldChg>
      <pc:sldChg chg="addSp modSp mod modNotesTx">
        <pc:chgData name="Sullivan, Stephen M CTR JS J6 (USA)" userId="09533073-ba80-4ec6-aa29-c3f724b8aa56" providerId="ADAL" clId="{255BE4C9-4CED-4507-90F2-E3E0A7DBAFF3}" dt="2025-08-06T16:41:19.780" v="2804" actId="113"/>
        <pc:sldMkLst>
          <pc:docMk/>
          <pc:sldMk cId="2837022880" sldId="141170223"/>
        </pc:sldMkLst>
        <pc:spChg chg="mod">
          <ac:chgData name="Sullivan, Stephen M CTR JS J6 (USA)" userId="09533073-ba80-4ec6-aa29-c3f724b8aa56" providerId="ADAL" clId="{255BE4C9-4CED-4507-90F2-E3E0A7DBAFF3}" dt="2025-08-06T16:25:54.901" v="2630" actId="20577"/>
          <ac:spMkLst>
            <pc:docMk/>
            <pc:sldMk cId="2837022880" sldId="141170223"/>
            <ac:spMk id="2" creationId="{69F52E4D-37A5-4D6A-9478-96057393945C}"/>
          </ac:spMkLst>
        </pc:spChg>
        <pc:spChg chg="mod">
          <ac:chgData name="Sullivan, Stephen M CTR JS J6 (USA)" userId="09533073-ba80-4ec6-aa29-c3f724b8aa56" providerId="ADAL" clId="{255BE4C9-4CED-4507-90F2-E3E0A7DBAFF3}" dt="2025-08-06T16:26:17.261" v="2642" actId="20577"/>
          <ac:spMkLst>
            <pc:docMk/>
            <pc:sldMk cId="2837022880" sldId="141170223"/>
            <ac:spMk id="5" creationId="{CDBE064F-7427-4BCA-9E66-CC500B588838}"/>
          </ac:spMkLst>
        </pc:spChg>
        <pc:spChg chg="mod">
          <ac:chgData name="Sullivan, Stephen M CTR JS J6 (USA)" userId="09533073-ba80-4ec6-aa29-c3f724b8aa56" providerId="ADAL" clId="{255BE4C9-4CED-4507-90F2-E3E0A7DBAFF3}" dt="2025-08-06T16:31:47.219" v="2757" actId="1076"/>
          <ac:spMkLst>
            <pc:docMk/>
            <pc:sldMk cId="2837022880" sldId="141170223"/>
            <ac:spMk id="7" creationId="{833D1234-961C-6E96-4459-668D7CFB67BC}"/>
          </ac:spMkLst>
        </pc:spChg>
        <pc:spChg chg="mod">
          <ac:chgData name="Sullivan, Stephen M CTR JS J6 (USA)" userId="09533073-ba80-4ec6-aa29-c3f724b8aa56" providerId="ADAL" clId="{255BE4C9-4CED-4507-90F2-E3E0A7DBAFF3}" dt="2025-08-06T16:41:19.780" v="2804" actId="113"/>
          <ac:spMkLst>
            <pc:docMk/>
            <pc:sldMk cId="2837022880" sldId="141170223"/>
            <ac:spMk id="10" creationId="{5524B51F-2EFD-EFCF-C824-094AEBC00EFB}"/>
          </ac:spMkLst>
        </pc:spChg>
        <pc:spChg chg="add mod">
          <ac:chgData name="Sullivan, Stephen M CTR JS J6 (USA)" userId="09533073-ba80-4ec6-aa29-c3f724b8aa56" providerId="ADAL" clId="{255BE4C9-4CED-4507-90F2-E3E0A7DBAFF3}" dt="2025-08-06T16:33:07.964" v="2772" actId="20577"/>
          <ac:spMkLst>
            <pc:docMk/>
            <pc:sldMk cId="2837022880" sldId="141170223"/>
            <ac:spMk id="11" creationId="{BE9E49D8-D0E9-2979-E67E-8813C4111BBA}"/>
          </ac:spMkLst>
        </pc:spChg>
        <pc:spChg chg="add mod">
          <ac:chgData name="Sullivan, Stephen M CTR JS J6 (USA)" userId="09533073-ba80-4ec6-aa29-c3f724b8aa56" providerId="ADAL" clId="{255BE4C9-4CED-4507-90F2-E3E0A7DBAFF3}" dt="2025-08-06T16:34:40.146" v="2794" actId="13926"/>
          <ac:spMkLst>
            <pc:docMk/>
            <pc:sldMk cId="2837022880" sldId="141170223"/>
            <ac:spMk id="19" creationId="{4685CDA5-24AB-4152-00BA-0258D31005C0}"/>
          </ac:spMkLst>
        </pc:spChg>
        <pc:grpChg chg="mod">
          <ac:chgData name="Sullivan, Stephen M CTR JS J6 (USA)" userId="09533073-ba80-4ec6-aa29-c3f724b8aa56" providerId="ADAL" clId="{255BE4C9-4CED-4507-90F2-E3E0A7DBAFF3}" dt="2025-08-06T16:31:47.219" v="2757" actId="1076"/>
          <ac:grpSpMkLst>
            <pc:docMk/>
            <pc:sldMk cId="2837022880" sldId="141170223"/>
            <ac:grpSpMk id="3" creationId="{51B97E47-D76A-90B7-38AB-B5E99026C484}"/>
          </ac:grpSpMkLst>
        </pc:grpChg>
      </pc:sldChg>
      <pc:sldChg chg="del">
        <pc:chgData name="Sullivan, Stephen M CTR JS J6 (USA)" userId="09533073-ba80-4ec6-aa29-c3f724b8aa56" providerId="ADAL" clId="{255BE4C9-4CED-4507-90F2-E3E0A7DBAFF3}" dt="2025-08-06T16:18:18.751" v="2476" actId="47"/>
        <pc:sldMkLst>
          <pc:docMk/>
          <pc:sldMk cId="2677668447" sldId="141170224"/>
        </pc:sldMkLst>
      </pc:sldChg>
      <pc:sldChg chg="del">
        <pc:chgData name="Sullivan, Stephen M CTR JS J6 (USA)" userId="09533073-ba80-4ec6-aa29-c3f724b8aa56" providerId="ADAL" clId="{255BE4C9-4CED-4507-90F2-E3E0A7DBAFF3}" dt="2025-08-06T16:18:21.978" v="2477" actId="47"/>
        <pc:sldMkLst>
          <pc:docMk/>
          <pc:sldMk cId="1465752780" sldId="141170225"/>
        </pc:sldMkLst>
      </pc:sldChg>
      <pc:sldChg chg="del">
        <pc:chgData name="Sullivan, Stephen M CTR JS J6 (USA)" userId="09533073-ba80-4ec6-aa29-c3f724b8aa56" providerId="ADAL" clId="{255BE4C9-4CED-4507-90F2-E3E0A7DBAFF3}" dt="2025-08-06T15:49:50.580" v="1631" actId="47"/>
        <pc:sldMkLst>
          <pc:docMk/>
          <pc:sldMk cId="4160395733" sldId="141170226"/>
        </pc:sldMkLst>
      </pc:sldChg>
      <pc:sldChg chg="del">
        <pc:chgData name="Sullivan, Stephen M CTR JS J6 (USA)" userId="09533073-ba80-4ec6-aa29-c3f724b8aa56" providerId="ADAL" clId="{255BE4C9-4CED-4507-90F2-E3E0A7DBAFF3}" dt="2025-08-06T15:49:52.441" v="1632" actId="47"/>
        <pc:sldMkLst>
          <pc:docMk/>
          <pc:sldMk cId="3642799528" sldId="141170227"/>
        </pc:sldMkLst>
      </pc:sldChg>
      <pc:sldChg chg="del">
        <pc:chgData name="Sullivan, Stephen M CTR JS J6 (USA)" userId="09533073-ba80-4ec6-aa29-c3f724b8aa56" providerId="ADAL" clId="{255BE4C9-4CED-4507-90F2-E3E0A7DBAFF3}" dt="2025-08-06T15:49:59.647" v="1633" actId="47"/>
        <pc:sldMkLst>
          <pc:docMk/>
          <pc:sldMk cId="1318734954" sldId="141170228"/>
        </pc:sldMkLst>
      </pc:sldChg>
      <pc:sldChg chg="del">
        <pc:chgData name="Sullivan, Stephen M CTR JS J6 (USA)" userId="09533073-ba80-4ec6-aa29-c3f724b8aa56" providerId="ADAL" clId="{255BE4C9-4CED-4507-90F2-E3E0A7DBAFF3}" dt="2025-08-06T16:18:12.992" v="2475" actId="47"/>
        <pc:sldMkLst>
          <pc:docMk/>
          <pc:sldMk cId="703164504" sldId="141170242"/>
        </pc:sldMkLst>
      </pc:sldChg>
      <pc:sldChg chg="delSp modSp mod">
        <pc:chgData name="Sullivan, Stephen M CTR JS J6 (USA)" userId="09533073-ba80-4ec6-aa29-c3f724b8aa56" providerId="ADAL" clId="{255BE4C9-4CED-4507-90F2-E3E0A7DBAFF3}" dt="2025-08-06T12:36:11.763" v="117" actId="1037"/>
        <pc:sldMkLst>
          <pc:docMk/>
          <pc:sldMk cId="0" sldId="141170243"/>
        </pc:sldMkLst>
        <pc:spChg chg="del">
          <ac:chgData name="Sullivan, Stephen M CTR JS J6 (USA)" userId="09533073-ba80-4ec6-aa29-c3f724b8aa56" providerId="ADAL" clId="{255BE4C9-4CED-4507-90F2-E3E0A7DBAFF3}" dt="2025-08-06T12:35:11.063" v="48" actId="478"/>
          <ac:spMkLst>
            <pc:docMk/>
            <pc:sldMk cId="0" sldId="141170243"/>
            <ac:spMk id="6" creationId="{00000000-0000-0000-0000-000000000000}"/>
          </ac:spMkLst>
        </pc:spChg>
        <pc:spChg chg="mod">
          <ac:chgData name="Sullivan, Stephen M CTR JS J6 (USA)" userId="09533073-ba80-4ec6-aa29-c3f724b8aa56" providerId="ADAL" clId="{255BE4C9-4CED-4507-90F2-E3E0A7DBAFF3}" dt="2025-08-06T12:35:25.312" v="80" actId="1037"/>
          <ac:spMkLst>
            <pc:docMk/>
            <pc:sldMk cId="0" sldId="141170243"/>
            <ac:spMk id="9" creationId="{00000000-0000-0000-0000-000000000000}"/>
          </ac:spMkLst>
        </pc:spChg>
        <pc:spChg chg="mod">
          <ac:chgData name="Sullivan, Stephen M CTR JS J6 (USA)" userId="09533073-ba80-4ec6-aa29-c3f724b8aa56" providerId="ADAL" clId="{255BE4C9-4CED-4507-90F2-E3E0A7DBAFF3}" dt="2025-08-06T12:35:25.312" v="80" actId="1037"/>
          <ac:spMkLst>
            <pc:docMk/>
            <pc:sldMk cId="0" sldId="141170243"/>
            <ac:spMk id="11" creationId="{00000000-0000-0000-0000-000000000000}"/>
          </ac:spMkLst>
        </pc:spChg>
        <pc:spChg chg="mod">
          <ac:chgData name="Sullivan, Stephen M CTR JS J6 (USA)" userId="09533073-ba80-4ec6-aa29-c3f724b8aa56" providerId="ADAL" clId="{255BE4C9-4CED-4507-90F2-E3E0A7DBAFF3}" dt="2025-08-06T12:35:33.582" v="81" actId="1076"/>
          <ac:spMkLst>
            <pc:docMk/>
            <pc:sldMk cId="0" sldId="141170243"/>
            <ac:spMk id="13"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5"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7"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9"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2"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6" creationId="{B9DBD4A2-CC34-AFAF-1ADC-4C03C18DADE2}"/>
          </ac:spMkLst>
        </pc:spChg>
        <pc:picChg chg="del">
          <ac:chgData name="Sullivan, Stephen M CTR JS J6 (USA)" userId="09533073-ba80-4ec6-aa29-c3f724b8aa56" providerId="ADAL" clId="{255BE4C9-4CED-4507-90F2-E3E0A7DBAFF3}" dt="2025-08-06T12:35:08.415" v="47" actId="478"/>
          <ac:picMkLst>
            <pc:docMk/>
            <pc:sldMk cId="0" sldId="141170243"/>
            <ac:picMk id="7" creationId="{00000000-0000-0000-0000-000000000000}"/>
          </ac:picMkLst>
        </pc:picChg>
        <pc:picChg chg="mod">
          <ac:chgData name="Sullivan, Stephen M CTR JS J6 (USA)" userId="09533073-ba80-4ec6-aa29-c3f724b8aa56" providerId="ADAL" clId="{255BE4C9-4CED-4507-90F2-E3E0A7DBAFF3}" dt="2025-08-06T12:35:25.312" v="80" actId="1037"/>
          <ac:picMkLst>
            <pc:docMk/>
            <pc:sldMk cId="0" sldId="141170243"/>
            <ac:picMk id="8" creationId="{00000000-0000-0000-0000-000000000000}"/>
          </ac:picMkLst>
        </pc:picChg>
        <pc:picChg chg="mod">
          <ac:chgData name="Sullivan, Stephen M CTR JS J6 (USA)" userId="09533073-ba80-4ec6-aa29-c3f724b8aa56" providerId="ADAL" clId="{255BE4C9-4CED-4507-90F2-E3E0A7DBAFF3}" dt="2025-08-06T12:35:25.312" v="80" actId="1037"/>
          <ac:picMkLst>
            <pc:docMk/>
            <pc:sldMk cId="0" sldId="141170243"/>
            <ac:picMk id="12" creationId="{00000000-0000-0000-0000-000000000000}"/>
          </ac:picMkLst>
        </pc:picChg>
        <pc:picChg chg="mod">
          <ac:chgData name="Sullivan, Stephen M CTR JS J6 (USA)" userId="09533073-ba80-4ec6-aa29-c3f724b8aa56" providerId="ADAL" clId="{255BE4C9-4CED-4507-90F2-E3E0A7DBAFF3}" dt="2025-08-06T12:35:33.582" v="81" actId="1076"/>
          <ac:picMkLst>
            <pc:docMk/>
            <pc:sldMk cId="0" sldId="141170243"/>
            <ac:picMk id="14"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6"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8"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0"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1"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5" creationId="{246AFCA7-A6DF-02BA-CD96-93CC1A0044EC}"/>
          </ac:picMkLst>
        </pc:picChg>
      </pc:sldChg>
      <pc:sldChg chg="modSp new mod">
        <pc:chgData name="Sullivan, Stephen M CTR JS J6 (USA)" userId="09533073-ba80-4ec6-aa29-c3f724b8aa56" providerId="ADAL" clId="{255BE4C9-4CED-4507-90F2-E3E0A7DBAFF3}" dt="2025-08-06T16:23:06.326" v="2506" actId="20577"/>
        <pc:sldMkLst>
          <pc:docMk/>
          <pc:sldMk cId="2632548611" sldId="141170244"/>
        </pc:sldMkLst>
        <pc:spChg chg="mod">
          <ac:chgData name="Sullivan, Stephen M CTR JS J6 (USA)" userId="09533073-ba80-4ec6-aa29-c3f724b8aa56" providerId="ADAL" clId="{255BE4C9-4CED-4507-90F2-E3E0A7DBAFF3}" dt="2025-08-06T16:23:06.326" v="2506" actId="20577"/>
          <ac:spMkLst>
            <pc:docMk/>
            <pc:sldMk cId="2632548611" sldId="141170244"/>
            <ac:spMk id="2" creationId="{5E5E4D53-BEEB-9F30-A101-6E8D7E71ACE6}"/>
          </ac:spMkLst>
        </pc:spChg>
      </pc:sldChg>
    </pc:docChg>
  </pc:docChgLst>
  <pc:docChgLst>
    <pc:chgData name="Sullivan, Stephen M CTR JS J6 (USA)" userId="09533073-ba80-4ec6-aa29-c3f724b8aa56" providerId="ADAL" clId="{F23B460A-35A6-4805-8E4B-E674B8A4A8FE}"/>
    <pc:docChg chg="custSel delSld modSld">
      <pc:chgData name="Sullivan, Stephen M CTR JS J6 (USA)" userId="09533073-ba80-4ec6-aa29-c3f724b8aa56" providerId="ADAL" clId="{F23B460A-35A6-4805-8E4B-E674B8A4A8FE}" dt="2025-07-29T19:42:39.441" v="328" actId="47"/>
      <pc:docMkLst>
        <pc:docMk/>
      </pc:docMkLst>
      <pc:sldChg chg="modSp mod">
        <pc:chgData name="Sullivan, Stephen M CTR JS J6 (USA)" userId="09533073-ba80-4ec6-aa29-c3f724b8aa56" providerId="ADAL" clId="{F23B460A-35A6-4805-8E4B-E674B8A4A8FE}" dt="2025-07-29T19:26:15.761" v="10" actId="20577"/>
        <pc:sldMkLst>
          <pc:docMk/>
          <pc:sldMk cId="0" sldId="256"/>
        </pc:sldMkLst>
        <pc:spChg chg="mod">
          <ac:chgData name="Sullivan, Stephen M CTR JS J6 (USA)" userId="09533073-ba80-4ec6-aa29-c3f724b8aa56" providerId="ADAL" clId="{F23B460A-35A6-4805-8E4B-E674B8A4A8FE}" dt="2025-07-29T19:26:15.761" v="10" actId="20577"/>
          <ac:spMkLst>
            <pc:docMk/>
            <pc:sldMk cId="0" sldId="256"/>
            <ac:spMk id="3" creationId="{00000000-0000-0000-0000-000000000000}"/>
          </ac:spMkLst>
        </pc:spChg>
      </pc:sldChg>
      <pc:sldChg chg="modSp mod">
        <pc:chgData name="Sullivan, Stephen M CTR JS J6 (USA)" userId="09533073-ba80-4ec6-aa29-c3f724b8aa56" providerId="ADAL" clId="{F23B460A-35A6-4805-8E4B-E674B8A4A8FE}" dt="2025-07-29T19:29:03.994" v="43" actId="20577"/>
        <pc:sldMkLst>
          <pc:docMk/>
          <pc:sldMk cId="0" sldId="258"/>
        </pc:sldMkLst>
        <pc:spChg chg="mod">
          <ac:chgData name="Sullivan, Stephen M CTR JS J6 (USA)" userId="09533073-ba80-4ec6-aa29-c3f724b8aa56" providerId="ADAL" clId="{F23B460A-35A6-4805-8E4B-E674B8A4A8FE}" dt="2025-07-29T19:26:32.834" v="18" actId="20577"/>
          <ac:spMkLst>
            <pc:docMk/>
            <pc:sldMk cId="0" sldId="258"/>
            <ac:spMk id="4" creationId="{00000000-0000-0000-0000-000000000000}"/>
          </ac:spMkLst>
        </pc:spChg>
        <pc:spChg chg="mod">
          <ac:chgData name="Sullivan, Stephen M CTR JS J6 (USA)" userId="09533073-ba80-4ec6-aa29-c3f724b8aa56" providerId="ADAL" clId="{F23B460A-35A6-4805-8E4B-E674B8A4A8FE}" dt="2025-07-29T19:29:03.994" v="43" actId="20577"/>
          <ac:spMkLst>
            <pc:docMk/>
            <pc:sldMk cId="0" sldId="258"/>
            <ac:spMk id="5" creationId="{00000000-0000-0000-0000-000000000000}"/>
          </ac:spMkLst>
        </pc:spChg>
      </pc:sldChg>
      <pc:sldChg chg="modSp mod">
        <pc:chgData name="Sullivan, Stephen M CTR JS J6 (USA)" userId="09533073-ba80-4ec6-aa29-c3f724b8aa56" providerId="ADAL" clId="{F23B460A-35A6-4805-8E4B-E674B8A4A8FE}" dt="2025-07-29T19:29:28.592" v="44" actId="13926"/>
        <pc:sldMkLst>
          <pc:docMk/>
          <pc:sldMk cId="0" sldId="261"/>
        </pc:sldMkLst>
        <pc:spChg chg="mod">
          <ac:chgData name="Sullivan, Stephen M CTR JS J6 (USA)" userId="09533073-ba80-4ec6-aa29-c3f724b8aa56" providerId="ADAL" clId="{F23B460A-35A6-4805-8E4B-E674B8A4A8FE}" dt="2025-07-29T19:29:28.592" v="44" actId="13926"/>
          <ac:spMkLst>
            <pc:docMk/>
            <pc:sldMk cId="0" sldId="261"/>
            <ac:spMk id="3" creationId="{00000000-0000-0000-0000-000000000000}"/>
          </ac:spMkLst>
        </pc:spChg>
      </pc:sldChg>
      <pc:sldChg chg="modSp mod">
        <pc:chgData name="Sullivan, Stephen M CTR JS J6 (USA)" userId="09533073-ba80-4ec6-aa29-c3f724b8aa56" providerId="ADAL" clId="{F23B460A-35A6-4805-8E4B-E674B8A4A8FE}" dt="2025-07-29T19:32:13.093" v="170" actId="20577"/>
        <pc:sldMkLst>
          <pc:docMk/>
          <pc:sldMk cId="4221082181" sldId="262"/>
        </pc:sldMkLst>
        <pc:spChg chg="mod">
          <ac:chgData name="Sullivan, Stephen M CTR JS J6 (USA)" userId="09533073-ba80-4ec6-aa29-c3f724b8aa56" providerId="ADAL" clId="{F23B460A-35A6-4805-8E4B-E674B8A4A8FE}" dt="2025-07-29T19:32:13.093" v="170" actId="20577"/>
          <ac:spMkLst>
            <pc:docMk/>
            <pc:sldMk cId="4221082181" sldId="262"/>
            <ac:spMk id="3" creationId="{00000000-0000-0000-0000-000000000000}"/>
          </ac:spMkLst>
        </pc:spChg>
      </pc:sldChg>
      <pc:sldChg chg="del">
        <pc:chgData name="Sullivan, Stephen M CTR JS J6 (USA)" userId="09533073-ba80-4ec6-aa29-c3f724b8aa56" providerId="ADAL" clId="{F23B460A-35A6-4805-8E4B-E674B8A4A8FE}" dt="2025-07-29T19:42:39.441" v="328" actId="47"/>
        <pc:sldMkLst>
          <pc:docMk/>
          <pc:sldMk cId="0" sldId="263"/>
        </pc:sldMkLst>
      </pc:sldChg>
      <pc:sldChg chg="delSp modSp mod">
        <pc:chgData name="Sullivan, Stephen M CTR JS J6 (USA)" userId="09533073-ba80-4ec6-aa29-c3f724b8aa56" providerId="ADAL" clId="{F23B460A-35A6-4805-8E4B-E674B8A4A8FE}" dt="2025-07-29T19:33:19.363" v="176" actId="478"/>
        <pc:sldMkLst>
          <pc:docMk/>
          <pc:sldMk cId="1691588824" sldId="265"/>
        </pc:sldMkLst>
        <pc:spChg chg="del">
          <ac:chgData name="Sullivan, Stephen M CTR JS J6 (USA)" userId="09533073-ba80-4ec6-aa29-c3f724b8aa56" providerId="ADAL" clId="{F23B460A-35A6-4805-8E4B-E674B8A4A8FE}" dt="2025-07-29T19:33:19.363" v="176" actId="478"/>
          <ac:spMkLst>
            <pc:docMk/>
            <pc:sldMk cId="1691588824" sldId="265"/>
            <ac:spMk id="25" creationId="{00000000-0000-0000-0000-000000000000}"/>
          </ac:spMkLst>
        </pc:spChg>
        <pc:graphicFrameChg chg="modGraphic">
          <ac:chgData name="Sullivan, Stephen M CTR JS J6 (USA)" userId="09533073-ba80-4ec6-aa29-c3f724b8aa56" providerId="ADAL" clId="{F23B460A-35A6-4805-8E4B-E674B8A4A8FE}" dt="2025-07-29T19:33:02.374" v="172" actId="13926"/>
          <ac:graphicFrameMkLst>
            <pc:docMk/>
            <pc:sldMk cId="1691588824" sldId="265"/>
            <ac:graphicFrameMk id="15" creationId="{00000000-0000-0000-0000-000000000000}"/>
          </ac:graphicFrameMkLst>
        </pc:graphicFrameChg>
        <pc:graphicFrameChg chg="modGraphic">
          <ac:chgData name="Sullivan, Stephen M CTR JS J6 (USA)" userId="09533073-ba80-4ec6-aa29-c3f724b8aa56" providerId="ADAL" clId="{F23B460A-35A6-4805-8E4B-E674B8A4A8FE}" dt="2025-07-29T19:32:47.302" v="171" actId="20577"/>
          <ac:graphicFrameMkLst>
            <pc:docMk/>
            <pc:sldMk cId="1691588824" sldId="265"/>
            <ac:graphicFrameMk id="16" creationId="{00000000-0000-0000-0000-000000000000}"/>
          </ac:graphicFrameMkLst>
        </pc:graphicFrameChg>
        <pc:picChg chg="del">
          <ac:chgData name="Sullivan, Stephen M CTR JS J6 (USA)" userId="09533073-ba80-4ec6-aa29-c3f724b8aa56" providerId="ADAL" clId="{F23B460A-35A6-4805-8E4B-E674B8A4A8FE}" dt="2025-07-29T19:33:11.142" v="174" actId="478"/>
          <ac:picMkLst>
            <pc:docMk/>
            <pc:sldMk cId="1691588824" sldId="265"/>
            <ac:picMk id="10" creationId="{00000000-0000-0000-0000-000000000000}"/>
          </ac:picMkLst>
        </pc:picChg>
        <pc:picChg chg="del">
          <ac:chgData name="Sullivan, Stephen M CTR JS J6 (USA)" userId="09533073-ba80-4ec6-aa29-c3f724b8aa56" providerId="ADAL" clId="{F23B460A-35A6-4805-8E4B-E674B8A4A8FE}" dt="2025-07-29T19:33:09.133" v="173" actId="478"/>
          <ac:picMkLst>
            <pc:docMk/>
            <pc:sldMk cId="1691588824" sldId="265"/>
            <ac:picMk id="13" creationId="{00000000-0000-0000-0000-000000000000}"/>
          </ac:picMkLst>
        </pc:picChg>
        <pc:picChg chg="del">
          <ac:chgData name="Sullivan, Stephen M CTR JS J6 (USA)" userId="09533073-ba80-4ec6-aa29-c3f724b8aa56" providerId="ADAL" clId="{F23B460A-35A6-4805-8E4B-E674B8A4A8FE}" dt="2025-07-29T19:33:13.961" v="175" actId="478"/>
          <ac:picMkLst>
            <pc:docMk/>
            <pc:sldMk cId="1691588824" sldId="265"/>
            <ac:picMk id="21" creationId="{00000000-0000-0000-0000-000000000000}"/>
          </ac:picMkLst>
        </pc:picChg>
      </pc:sldChg>
      <pc:sldChg chg="modSp mod">
        <pc:chgData name="Sullivan, Stephen M CTR JS J6 (USA)" userId="09533073-ba80-4ec6-aa29-c3f724b8aa56" providerId="ADAL" clId="{F23B460A-35A6-4805-8E4B-E674B8A4A8FE}" dt="2025-07-29T19:38:10.624" v="291" actId="13926"/>
        <pc:sldMkLst>
          <pc:docMk/>
          <pc:sldMk cId="0" sldId="266"/>
        </pc:sldMkLst>
        <pc:spChg chg="mod">
          <ac:chgData name="Sullivan, Stephen M CTR JS J6 (USA)" userId="09533073-ba80-4ec6-aa29-c3f724b8aa56" providerId="ADAL" clId="{F23B460A-35A6-4805-8E4B-E674B8A4A8FE}" dt="2025-07-29T19:34:11.139" v="187" actId="20577"/>
          <ac:spMkLst>
            <pc:docMk/>
            <pc:sldMk cId="0" sldId="266"/>
            <ac:spMk id="2" creationId="{00000000-0000-0000-0000-000000000000}"/>
          </ac:spMkLst>
        </pc:spChg>
        <pc:spChg chg="mod">
          <ac:chgData name="Sullivan, Stephen M CTR JS J6 (USA)" userId="09533073-ba80-4ec6-aa29-c3f724b8aa56" providerId="ADAL" clId="{F23B460A-35A6-4805-8E4B-E674B8A4A8FE}" dt="2025-07-29T19:38:01.624" v="290" actId="13926"/>
          <ac:spMkLst>
            <pc:docMk/>
            <pc:sldMk cId="0" sldId="266"/>
            <ac:spMk id="3" creationId="{00000000-0000-0000-0000-000000000000}"/>
          </ac:spMkLst>
        </pc:spChg>
        <pc:spChg chg="mod">
          <ac:chgData name="Sullivan, Stephen M CTR JS J6 (USA)" userId="09533073-ba80-4ec6-aa29-c3f724b8aa56" providerId="ADAL" clId="{F23B460A-35A6-4805-8E4B-E674B8A4A8FE}" dt="2025-07-29T19:38:10.624" v="291" actId="13926"/>
          <ac:spMkLst>
            <pc:docMk/>
            <pc:sldMk cId="0" sldId="266"/>
            <ac:spMk id="5" creationId="{00000000-0000-0000-0000-000000000000}"/>
          </ac:spMkLst>
        </pc:spChg>
        <pc:spChg chg="mod">
          <ac:chgData name="Sullivan, Stephen M CTR JS J6 (USA)" userId="09533073-ba80-4ec6-aa29-c3f724b8aa56" providerId="ADAL" clId="{F23B460A-35A6-4805-8E4B-E674B8A4A8FE}" dt="2025-07-29T19:36:00.234" v="240" actId="13926"/>
          <ac:spMkLst>
            <pc:docMk/>
            <pc:sldMk cId="0" sldId="266"/>
            <ac:spMk id="8" creationId="{8009D8AF-AB2D-2E3A-9FAA-51121A7AC166}"/>
          </ac:spMkLst>
        </pc:spChg>
      </pc:sldChg>
      <pc:sldChg chg="modSp mod">
        <pc:chgData name="Sullivan, Stephen M CTR JS J6 (USA)" userId="09533073-ba80-4ec6-aa29-c3f724b8aa56" providerId="ADAL" clId="{F23B460A-35A6-4805-8E4B-E674B8A4A8FE}" dt="2025-07-29T19:39:03.491" v="310" actId="20577"/>
        <pc:sldMkLst>
          <pc:docMk/>
          <pc:sldMk cId="0" sldId="267"/>
        </pc:sldMkLst>
        <pc:spChg chg="mod">
          <ac:chgData name="Sullivan, Stephen M CTR JS J6 (USA)" userId="09533073-ba80-4ec6-aa29-c3f724b8aa56" providerId="ADAL" clId="{F23B460A-35A6-4805-8E4B-E674B8A4A8FE}" dt="2025-07-29T19:39:03.491" v="310" actId="20577"/>
          <ac:spMkLst>
            <pc:docMk/>
            <pc:sldMk cId="0" sldId="267"/>
            <ac:spMk id="3" creationId="{00000000-0000-0000-0000-000000000000}"/>
          </ac:spMkLst>
        </pc:spChg>
      </pc:sldChg>
      <pc:sldChg chg="addSp delSp modSp mod">
        <pc:chgData name="Sullivan, Stephen M CTR JS J6 (USA)" userId="09533073-ba80-4ec6-aa29-c3f724b8aa56" providerId="ADAL" clId="{F23B460A-35A6-4805-8E4B-E674B8A4A8FE}" dt="2025-07-29T19:41:01.184" v="320" actId="1076"/>
        <pc:sldMkLst>
          <pc:docMk/>
          <pc:sldMk cId="0" sldId="270"/>
        </pc:sldMkLst>
        <pc:spChg chg="mod">
          <ac:chgData name="Sullivan, Stephen M CTR JS J6 (USA)" userId="09533073-ba80-4ec6-aa29-c3f724b8aa56" providerId="ADAL" clId="{F23B460A-35A6-4805-8E4B-E674B8A4A8FE}" dt="2025-07-29T19:40:28.153" v="316" actId="1076"/>
          <ac:spMkLst>
            <pc:docMk/>
            <pc:sldMk cId="0" sldId="270"/>
            <ac:spMk id="4" creationId="{00000000-0000-0000-0000-000000000000}"/>
          </ac:spMkLst>
        </pc:spChg>
        <pc:spChg chg="mod">
          <ac:chgData name="Sullivan, Stephen M CTR JS J6 (USA)" userId="09533073-ba80-4ec6-aa29-c3f724b8aa56" providerId="ADAL" clId="{F23B460A-35A6-4805-8E4B-E674B8A4A8FE}" dt="2025-07-29T19:40:28.153" v="316" actId="1076"/>
          <ac:spMkLst>
            <pc:docMk/>
            <pc:sldMk cId="0" sldId="270"/>
            <ac:spMk id="5" creationId="{00000000-0000-0000-0000-000000000000}"/>
          </ac:spMkLst>
        </pc:spChg>
        <pc:spChg chg="add mod">
          <ac:chgData name="Sullivan, Stephen M CTR JS J6 (USA)" userId="09533073-ba80-4ec6-aa29-c3f724b8aa56" providerId="ADAL" clId="{F23B460A-35A6-4805-8E4B-E674B8A4A8FE}" dt="2025-07-29T19:41:01.184" v="320" actId="1076"/>
          <ac:spMkLst>
            <pc:docMk/>
            <pc:sldMk cId="0" sldId="270"/>
            <ac:spMk id="6" creationId="{00000000-0000-0000-0000-000000000000}"/>
          </ac:spMkLst>
        </pc:spChg>
        <pc:spChg chg="del">
          <ac:chgData name="Sullivan, Stephen M CTR JS J6 (USA)" userId="09533073-ba80-4ec6-aa29-c3f724b8aa56" providerId="ADAL" clId="{F23B460A-35A6-4805-8E4B-E674B8A4A8FE}" dt="2025-07-29T19:39:20.335" v="312" actId="478"/>
          <ac:spMkLst>
            <pc:docMk/>
            <pc:sldMk cId="0" sldId="270"/>
            <ac:spMk id="11" creationId="{00000000-0000-0000-0000-000000000000}"/>
          </ac:spMkLst>
        </pc:spChg>
        <pc:spChg chg="del">
          <ac:chgData name="Sullivan, Stephen M CTR JS J6 (USA)" userId="09533073-ba80-4ec6-aa29-c3f724b8aa56" providerId="ADAL" clId="{F23B460A-35A6-4805-8E4B-E674B8A4A8FE}" dt="2025-07-29T19:39:23.690" v="313" actId="478"/>
          <ac:spMkLst>
            <pc:docMk/>
            <pc:sldMk cId="0" sldId="270"/>
            <ac:spMk id="12" creationId="{00000000-0000-0000-0000-000000000000}"/>
          </ac:spMkLst>
        </pc:spChg>
        <pc:spChg chg="mod">
          <ac:chgData name="Sullivan, Stephen M CTR JS J6 (USA)" userId="09533073-ba80-4ec6-aa29-c3f724b8aa56" providerId="ADAL" clId="{F23B460A-35A6-4805-8E4B-E674B8A4A8FE}" dt="2025-07-29T19:39:45.478" v="314" actId="1076"/>
          <ac:spMkLst>
            <pc:docMk/>
            <pc:sldMk cId="0" sldId="270"/>
            <ac:spMk id="19" creationId="{81A24B3E-CEFD-DF82-5E9A-FCAAB207B592}"/>
          </ac:spMkLst>
        </pc:spChg>
        <pc:picChg chg="add mod">
          <ac:chgData name="Sullivan, Stephen M CTR JS J6 (USA)" userId="09533073-ba80-4ec6-aa29-c3f724b8aa56" providerId="ADAL" clId="{F23B460A-35A6-4805-8E4B-E674B8A4A8FE}" dt="2025-07-29T19:40:53.568" v="319" actId="1076"/>
          <ac:picMkLst>
            <pc:docMk/>
            <pc:sldMk cId="0" sldId="270"/>
            <ac:picMk id="7"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8"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9" creationId="{00000000-0000-0000-0000-000000000000}"/>
          </ac:picMkLst>
        </pc:picChg>
        <pc:picChg chg="del">
          <ac:chgData name="Sullivan, Stephen M CTR JS J6 (USA)" userId="09533073-ba80-4ec6-aa29-c3f724b8aa56" providerId="ADAL" clId="{F23B460A-35A6-4805-8E4B-E674B8A4A8FE}" dt="2025-07-29T19:39:17.863" v="311" actId="478"/>
          <ac:picMkLst>
            <pc:docMk/>
            <pc:sldMk cId="0" sldId="270"/>
            <ac:picMk id="13" creationId="{00000000-0000-0000-0000-000000000000}"/>
          </ac:picMkLst>
        </pc:picChg>
        <pc:picChg chg="mod">
          <ac:chgData name="Sullivan, Stephen M CTR JS J6 (USA)" userId="09533073-ba80-4ec6-aa29-c3f724b8aa56" providerId="ADAL" clId="{F23B460A-35A6-4805-8E4B-E674B8A4A8FE}" dt="2025-07-29T19:39:51.923" v="315" actId="1076"/>
          <ac:picMkLst>
            <pc:docMk/>
            <pc:sldMk cId="0" sldId="270"/>
            <ac:picMk id="17" creationId="{FE6D15C9-6230-8ACC-69B3-20AFF34DBC88}"/>
          </ac:picMkLst>
        </pc:picChg>
      </pc:sldChg>
      <pc:sldChg chg="delSp mod">
        <pc:chgData name="Sullivan, Stephen M CTR JS J6 (USA)" userId="09533073-ba80-4ec6-aa29-c3f724b8aa56" providerId="ADAL" clId="{F23B460A-35A6-4805-8E4B-E674B8A4A8FE}" dt="2025-07-29T19:41:20.880" v="322" actId="478"/>
        <pc:sldMkLst>
          <pc:docMk/>
          <pc:sldMk cId="0" sldId="288"/>
        </pc:sldMkLst>
        <pc:picChg chg="del">
          <ac:chgData name="Sullivan, Stephen M CTR JS J6 (USA)" userId="09533073-ba80-4ec6-aa29-c3f724b8aa56" providerId="ADAL" clId="{F23B460A-35A6-4805-8E4B-E674B8A4A8FE}" dt="2025-07-29T19:41:20.880" v="322" actId="478"/>
          <ac:picMkLst>
            <pc:docMk/>
            <pc:sldMk cId="0" sldId="288"/>
            <ac:picMk id="4" creationId="{2ABDFE6F-D004-4660-A53A-FE27514DC978}"/>
          </ac:picMkLst>
        </pc:picChg>
      </pc:sldChg>
      <pc:sldChg chg="delSp mod">
        <pc:chgData name="Sullivan, Stephen M CTR JS J6 (USA)" userId="09533073-ba80-4ec6-aa29-c3f724b8aa56" providerId="ADAL" clId="{F23B460A-35A6-4805-8E4B-E674B8A4A8FE}" dt="2025-07-29T19:41:28.392" v="323" actId="478"/>
        <pc:sldMkLst>
          <pc:docMk/>
          <pc:sldMk cId="0" sldId="290"/>
        </pc:sldMkLst>
        <pc:picChg chg="del">
          <ac:chgData name="Sullivan, Stephen M CTR JS J6 (USA)" userId="09533073-ba80-4ec6-aa29-c3f724b8aa56" providerId="ADAL" clId="{F23B460A-35A6-4805-8E4B-E674B8A4A8FE}" dt="2025-07-29T19:41:28.392" v="323" actId="478"/>
          <ac:picMkLst>
            <pc:docMk/>
            <pc:sldMk cId="0" sldId="290"/>
            <ac:picMk id="4" creationId="{9276FE39-CFDF-CF73-1E60-791573354E88}"/>
          </ac:picMkLst>
        </pc:picChg>
      </pc:sldChg>
      <pc:sldChg chg="delSp del mod">
        <pc:chgData name="Sullivan, Stephen M CTR JS J6 (USA)" userId="09533073-ba80-4ec6-aa29-c3f724b8aa56" providerId="ADAL" clId="{F23B460A-35A6-4805-8E4B-E674B8A4A8FE}" dt="2025-07-29T19:41:04.223" v="321" actId="47"/>
        <pc:sldMkLst>
          <pc:docMk/>
          <pc:sldMk cId="1748403117" sldId="308"/>
        </pc:sldMkLst>
        <pc:spChg chg="del">
          <ac:chgData name="Sullivan, Stephen M CTR JS J6 (USA)" userId="09533073-ba80-4ec6-aa29-c3f724b8aa56" providerId="ADAL" clId="{F23B460A-35A6-4805-8E4B-E674B8A4A8FE}" dt="2025-07-29T19:40:37.833" v="317" actId="21"/>
          <ac:spMkLst>
            <pc:docMk/>
            <pc:sldMk cId="1748403117" sldId="308"/>
            <ac:spMk id="6" creationId="{00000000-0000-0000-0000-000000000000}"/>
          </ac:spMkLst>
        </pc:spChg>
        <pc:picChg chg="del">
          <ac:chgData name="Sullivan, Stephen M CTR JS J6 (USA)" userId="09533073-ba80-4ec6-aa29-c3f724b8aa56" providerId="ADAL" clId="{F23B460A-35A6-4805-8E4B-E674B8A4A8FE}" dt="2025-07-29T19:40:37.833" v="317" actId="21"/>
          <ac:picMkLst>
            <pc:docMk/>
            <pc:sldMk cId="1748403117" sldId="308"/>
            <ac:picMk id="7" creationId="{00000000-0000-0000-0000-000000000000}"/>
          </ac:picMkLst>
        </pc:picChg>
      </pc:sldChg>
      <pc:sldChg chg="del">
        <pc:chgData name="Sullivan, Stephen M CTR JS J6 (USA)" userId="09533073-ba80-4ec6-aa29-c3f724b8aa56" providerId="ADAL" clId="{F23B460A-35A6-4805-8E4B-E674B8A4A8FE}" dt="2025-07-29T19:41:56.272" v="325" actId="47"/>
        <pc:sldMkLst>
          <pc:docMk/>
          <pc:sldMk cId="235429929" sldId="310"/>
        </pc:sldMkLst>
      </pc:sldChg>
      <pc:sldChg chg="del">
        <pc:chgData name="Sullivan, Stephen M CTR JS J6 (USA)" userId="09533073-ba80-4ec6-aa29-c3f724b8aa56" providerId="ADAL" clId="{F23B460A-35A6-4805-8E4B-E674B8A4A8FE}" dt="2025-07-29T19:42:19.916" v="326" actId="47"/>
        <pc:sldMkLst>
          <pc:docMk/>
          <pc:sldMk cId="1572565943" sldId="311"/>
        </pc:sldMkLst>
      </pc:sldChg>
      <pc:sldChg chg="del">
        <pc:chgData name="Sullivan, Stephen M CTR JS J6 (USA)" userId="09533073-ba80-4ec6-aa29-c3f724b8aa56" providerId="ADAL" clId="{F23B460A-35A6-4805-8E4B-E674B8A4A8FE}" dt="2025-07-29T19:42:19.916" v="326" actId="47"/>
        <pc:sldMkLst>
          <pc:docMk/>
          <pc:sldMk cId="1448267779" sldId="312"/>
        </pc:sldMkLst>
      </pc:sldChg>
      <pc:sldChg chg="del">
        <pc:chgData name="Sullivan, Stephen M CTR JS J6 (USA)" userId="09533073-ba80-4ec6-aa29-c3f724b8aa56" providerId="ADAL" clId="{F23B460A-35A6-4805-8E4B-E674B8A4A8FE}" dt="2025-07-29T19:42:26.352" v="327" actId="47"/>
        <pc:sldMkLst>
          <pc:docMk/>
          <pc:sldMk cId="1354543495" sldId="141170044"/>
        </pc:sldMkLst>
      </pc:sldChg>
      <pc:sldChg chg="delSp mod">
        <pc:chgData name="Sullivan, Stephen M CTR JS J6 (USA)" userId="09533073-ba80-4ec6-aa29-c3f724b8aa56" providerId="ADAL" clId="{F23B460A-35A6-4805-8E4B-E674B8A4A8FE}" dt="2025-07-29T19:41:33.168" v="324" actId="478"/>
        <pc:sldMkLst>
          <pc:docMk/>
          <pc:sldMk cId="3626162868" sldId="141170210"/>
        </pc:sldMkLst>
        <pc:picChg chg="del">
          <ac:chgData name="Sullivan, Stephen M CTR JS J6 (USA)" userId="09533073-ba80-4ec6-aa29-c3f724b8aa56" providerId="ADAL" clId="{F23B460A-35A6-4805-8E4B-E674B8A4A8FE}" dt="2025-07-29T19:41:33.168" v="324" actId="478"/>
          <ac:picMkLst>
            <pc:docMk/>
            <pc:sldMk cId="3626162868" sldId="141170210"/>
            <ac:picMk id="3" creationId="{01586F70-24AB-EE26-0270-84B68AB4EB4A}"/>
          </ac:picMkLst>
        </pc:picChg>
      </pc:sldChg>
      <pc:sldChg chg="del">
        <pc:chgData name="Sullivan, Stephen M CTR JS J6 (USA)" userId="09533073-ba80-4ec6-aa29-c3f724b8aa56" providerId="ADAL" clId="{F23B460A-35A6-4805-8E4B-E674B8A4A8FE}" dt="2025-07-29T19:42:19.916" v="326" actId="47"/>
        <pc:sldMkLst>
          <pc:docMk/>
          <pc:sldMk cId="543068952" sldId="141170218"/>
        </pc:sldMkLst>
      </pc:sldChg>
      <pc:sldChg chg="del">
        <pc:chgData name="Sullivan, Stephen M CTR JS J6 (USA)" userId="09533073-ba80-4ec6-aa29-c3f724b8aa56" providerId="ADAL" clId="{F23B460A-35A6-4805-8E4B-E674B8A4A8FE}" dt="2025-07-29T19:42:39.441" v="328" actId="47"/>
        <pc:sldMkLst>
          <pc:docMk/>
          <pc:sldMk cId="0" sldId="141170230"/>
        </pc:sldMkLst>
      </pc:sldChg>
      <pc:sldChg chg="del">
        <pc:chgData name="Sullivan, Stephen M CTR JS J6 (USA)" userId="09533073-ba80-4ec6-aa29-c3f724b8aa56" providerId="ADAL" clId="{F23B460A-35A6-4805-8E4B-E674B8A4A8FE}" dt="2025-07-29T19:42:39.441" v="328" actId="47"/>
        <pc:sldMkLst>
          <pc:docMk/>
          <pc:sldMk cId="0" sldId="141170231"/>
        </pc:sldMkLst>
      </pc:sldChg>
      <pc:sldChg chg="del">
        <pc:chgData name="Sullivan, Stephen M CTR JS J6 (USA)" userId="09533073-ba80-4ec6-aa29-c3f724b8aa56" providerId="ADAL" clId="{F23B460A-35A6-4805-8E4B-E674B8A4A8FE}" dt="2025-07-29T19:42:39.441" v="328" actId="47"/>
        <pc:sldMkLst>
          <pc:docMk/>
          <pc:sldMk cId="0" sldId="141170232"/>
        </pc:sldMkLst>
      </pc:sldChg>
      <pc:sldChg chg="del">
        <pc:chgData name="Sullivan, Stephen M CTR JS J6 (USA)" userId="09533073-ba80-4ec6-aa29-c3f724b8aa56" providerId="ADAL" clId="{F23B460A-35A6-4805-8E4B-E674B8A4A8FE}" dt="2025-07-29T19:42:39.441" v="328" actId="47"/>
        <pc:sldMkLst>
          <pc:docMk/>
          <pc:sldMk cId="0" sldId="141170233"/>
        </pc:sldMkLst>
      </pc:sldChg>
      <pc:sldChg chg="del">
        <pc:chgData name="Sullivan, Stephen M CTR JS J6 (USA)" userId="09533073-ba80-4ec6-aa29-c3f724b8aa56" providerId="ADAL" clId="{F23B460A-35A6-4805-8E4B-E674B8A4A8FE}" dt="2025-07-29T19:42:39.441" v="328" actId="47"/>
        <pc:sldMkLst>
          <pc:docMk/>
          <pc:sldMk cId="0" sldId="141170234"/>
        </pc:sldMkLst>
      </pc:sldChg>
      <pc:sldChg chg="del">
        <pc:chgData name="Sullivan, Stephen M CTR JS J6 (USA)" userId="09533073-ba80-4ec6-aa29-c3f724b8aa56" providerId="ADAL" clId="{F23B460A-35A6-4805-8E4B-E674B8A4A8FE}" dt="2025-07-29T19:42:39.441" v="328" actId="47"/>
        <pc:sldMkLst>
          <pc:docMk/>
          <pc:sldMk cId="0" sldId="141170235"/>
        </pc:sldMkLst>
      </pc:sldChg>
      <pc:sldChg chg="del">
        <pc:chgData name="Sullivan, Stephen M CTR JS J6 (USA)" userId="09533073-ba80-4ec6-aa29-c3f724b8aa56" providerId="ADAL" clId="{F23B460A-35A6-4805-8E4B-E674B8A4A8FE}" dt="2025-07-29T19:42:39.441" v="328" actId="47"/>
        <pc:sldMkLst>
          <pc:docMk/>
          <pc:sldMk cId="0" sldId="141170236"/>
        </pc:sldMkLst>
      </pc:sldChg>
      <pc:sldChg chg="del">
        <pc:chgData name="Sullivan, Stephen M CTR JS J6 (USA)" userId="09533073-ba80-4ec6-aa29-c3f724b8aa56" providerId="ADAL" clId="{F23B460A-35A6-4805-8E4B-E674B8A4A8FE}" dt="2025-07-29T19:42:39.441" v="328" actId="47"/>
        <pc:sldMkLst>
          <pc:docMk/>
          <pc:sldMk cId="0" sldId="141170237"/>
        </pc:sldMkLst>
      </pc:sldChg>
      <pc:sldChg chg="del">
        <pc:chgData name="Sullivan, Stephen M CTR JS J6 (USA)" userId="09533073-ba80-4ec6-aa29-c3f724b8aa56" providerId="ADAL" clId="{F23B460A-35A6-4805-8E4B-E674B8A4A8FE}" dt="2025-07-29T19:42:19.916" v="326" actId="47"/>
        <pc:sldMkLst>
          <pc:docMk/>
          <pc:sldMk cId="0" sldId="141170239"/>
        </pc:sldMkLst>
      </pc:sldChg>
      <pc:sldChg chg="del">
        <pc:chgData name="Sullivan, Stephen M CTR JS J6 (USA)" userId="09533073-ba80-4ec6-aa29-c3f724b8aa56" providerId="ADAL" clId="{F23B460A-35A6-4805-8E4B-E674B8A4A8FE}" dt="2025-07-29T19:42:19.916" v="326" actId="47"/>
        <pc:sldMkLst>
          <pc:docMk/>
          <pc:sldMk cId="0" sldId="141170240"/>
        </pc:sldMkLst>
      </pc:sldChg>
      <pc:sldMasterChg chg="delSldLayout">
        <pc:chgData name="Sullivan, Stephen M CTR JS J6 (USA)" userId="09533073-ba80-4ec6-aa29-c3f724b8aa56" providerId="ADAL" clId="{F23B460A-35A6-4805-8E4B-E674B8A4A8FE}" dt="2025-07-29T19:42:26.352" v="327" actId="47"/>
        <pc:sldMasterMkLst>
          <pc:docMk/>
          <pc:sldMasterMk cId="0" sldId="2147483648"/>
        </pc:sldMasterMkLst>
        <pc:sldLayoutChg chg="del">
          <pc:chgData name="Sullivan, Stephen M CTR JS J6 (USA)" userId="09533073-ba80-4ec6-aa29-c3f724b8aa56" providerId="ADAL" clId="{F23B460A-35A6-4805-8E4B-E674B8A4A8FE}" dt="2025-07-29T19:42:26.352" v="327" actId="47"/>
          <pc:sldLayoutMkLst>
            <pc:docMk/>
            <pc:sldMasterMk cId="0" sldId="2147483648"/>
            <pc:sldLayoutMk cId="263148237" sldId="2147483689"/>
          </pc:sldLayoutMkLst>
        </pc:sldLayoutChg>
      </pc:sldMasterChg>
      <pc:sldMasterChg chg="delSldLayout">
        <pc:chgData name="Sullivan, Stephen M CTR JS J6 (USA)" userId="09533073-ba80-4ec6-aa29-c3f724b8aa56" providerId="ADAL" clId="{F23B460A-35A6-4805-8E4B-E674B8A4A8FE}" dt="2025-07-29T19:42:39.441" v="328" actId="47"/>
        <pc:sldMasterMkLst>
          <pc:docMk/>
          <pc:sldMasterMk cId="2722446874" sldId="2147483669"/>
        </pc:sldMasterMkLst>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2503303463" sldId="2147483687"/>
          </pc:sldLayoutMkLst>
        </pc:sldLayoutChg>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1870741205" sldId="2147483688"/>
          </pc:sldLayoutMkLst>
        </pc:sldLayoutChg>
      </pc:sldMasterChg>
    </pc:docChg>
  </pc:docChgLst>
  <pc:docChgLst>
    <pc:chgData name="Sullivan, Stephen M CTR JS J6 (USA)" userId="09533073-ba80-4ec6-aa29-c3f724b8aa56" providerId="ADAL" clId="{7B3BD084-FD3E-4564-87F0-9E07DD708460}"/>
    <pc:docChg chg="custSel modSld">
      <pc:chgData name="Sullivan, Stephen M CTR JS J6 (USA)" userId="09533073-ba80-4ec6-aa29-c3f724b8aa56" providerId="ADAL" clId="{7B3BD084-FD3E-4564-87F0-9E07DD708460}" dt="2025-08-13T14:07:07.683" v="242" actId="478"/>
      <pc:docMkLst>
        <pc:docMk/>
      </pc:docMkLst>
      <pc:sldChg chg="modNotes">
        <pc:chgData name="Sullivan, Stephen M CTR JS J6 (USA)" userId="09533073-ba80-4ec6-aa29-c3f724b8aa56" providerId="ADAL" clId="{7B3BD084-FD3E-4564-87F0-9E07DD708460}" dt="2025-08-13T13:54:04.526" v="45" actId="20577"/>
        <pc:sldMkLst>
          <pc:docMk/>
          <pc:sldMk cId="0" sldId="261"/>
        </pc:sldMkLst>
      </pc:sldChg>
      <pc:sldChg chg="modSp mod">
        <pc:chgData name="Sullivan, Stephen M CTR JS J6 (USA)" userId="09533073-ba80-4ec6-aa29-c3f724b8aa56" providerId="ADAL" clId="{7B3BD084-FD3E-4564-87F0-9E07DD708460}" dt="2025-08-13T13:51:30.467" v="27"/>
        <pc:sldMkLst>
          <pc:docMk/>
          <pc:sldMk cId="1691588824" sldId="265"/>
        </pc:sldMkLst>
        <pc:graphicFrameChg chg="mod modGraphic">
          <ac:chgData name="Sullivan, Stephen M CTR JS J6 (USA)" userId="09533073-ba80-4ec6-aa29-c3f724b8aa56" providerId="ADAL" clId="{7B3BD084-FD3E-4564-87F0-9E07DD708460}" dt="2025-08-13T13:51:30.467" v="27"/>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7B3BD084-FD3E-4564-87F0-9E07DD708460}" dt="2025-08-13T13:47:14.477" v="3" actId="20577"/>
        <pc:sldMkLst>
          <pc:docMk/>
          <pc:sldMk cId="2619898272" sldId="269"/>
        </pc:sldMkLst>
        <pc:spChg chg="mod">
          <ac:chgData name="Sullivan, Stephen M CTR JS J6 (USA)" userId="09533073-ba80-4ec6-aa29-c3f724b8aa56" providerId="ADAL" clId="{7B3BD084-FD3E-4564-87F0-9E07DD708460}" dt="2025-08-13T13:46:50.717" v="1" actId="20577"/>
          <ac:spMkLst>
            <pc:docMk/>
            <pc:sldMk cId="2619898272" sldId="269"/>
            <ac:spMk id="2" creationId="{00000000-0000-0000-0000-000000000000}"/>
          </ac:spMkLst>
        </pc:spChg>
        <pc:spChg chg="mod">
          <ac:chgData name="Sullivan, Stephen M CTR JS J6 (USA)" userId="09533073-ba80-4ec6-aa29-c3f724b8aa56" providerId="ADAL" clId="{7B3BD084-FD3E-4564-87F0-9E07DD708460}" dt="2025-08-13T13:47:14.477" v="3" actId="20577"/>
          <ac:spMkLst>
            <pc:docMk/>
            <pc:sldMk cId="2619898272" sldId="269"/>
            <ac:spMk id="3" creationId="{00000000-0000-0000-0000-000000000000}"/>
          </ac:spMkLst>
        </pc:spChg>
      </pc:sldChg>
      <pc:sldChg chg="delSp modSp mod">
        <pc:chgData name="Sullivan, Stephen M CTR JS J6 (USA)" userId="09533073-ba80-4ec6-aa29-c3f724b8aa56" providerId="ADAL" clId="{7B3BD084-FD3E-4564-87F0-9E07DD708460}" dt="2025-08-13T14:07:07.683" v="242" actId="478"/>
        <pc:sldMkLst>
          <pc:docMk/>
          <pc:sldMk cId="0" sldId="302"/>
        </pc:sldMkLst>
        <pc:spChg chg="del">
          <ac:chgData name="Sullivan, Stephen M CTR JS J6 (USA)" userId="09533073-ba80-4ec6-aa29-c3f724b8aa56" providerId="ADAL" clId="{7B3BD084-FD3E-4564-87F0-9E07DD708460}" dt="2025-08-13T14:07:07.683" v="242" actId="478"/>
          <ac:spMkLst>
            <pc:docMk/>
            <pc:sldMk cId="0" sldId="302"/>
            <ac:spMk id="14" creationId="{00000000-0000-0000-0000-000000000000}"/>
          </ac:spMkLst>
        </pc:spChg>
        <pc:spChg chg="del">
          <ac:chgData name="Sullivan, Stephen M CTR JS J6 (USA)" userId="09533073-ba80-4ec6-aa29-c3f724b8aa56" providerId="ADAL" clId="{7B3BD084-FD3E-4564-87F0-9E07DD708460}" dt="2025-08-13T14:04:55.812" v="240" actId="478"/>
          <ac:spMkLst>
            <pc:docMk/>
            <pc:sldMk cId="0" sldId="302"/>
            <ac:spMk id="21" creationId="{00000000-0000-0000-0000-000000000000}"/>
          </ac:spMkLst>
        </pc:spChg>
        <pc:spChg chg="del">
          <ac:chgData name="Sullivan, Stephen M CTR JS J6 (USA)" userId="09533073-ba80-4ec6-aa29-c3f724b8aa56" providerId="ADAL" clId="{7B3BD084-FD3E-4564-87F0-9E07DD708460}" dt="2025-08-13T14:05:06.874" v="241" actId="478"/>
          <ac:spMkLst>
            <pc:docMk/>
            <pc:sldMk cId="0" sldId="302"/>
            <ac:spMk id="22" creationId="{00000000-0000-0000-0000-000000000000}"/>
          </ac:spMkLst>
        </pc:spChg>
        <pc:spChg chg="mod">
          <ac:chgData name="Sullivan, Stephen M CTR JS J6 (USA)" userId="09533073-ba80-4ec6-aa29-c3f724b8aa56" providerId="ADAL" clId="{7B3BD084-FD3E-4564-87F0-9E07DD708460}" dt="2025-08-13T14:04:35.822" v="239" actId="3626"/>
          <ac:spMkLst>
            <pc:docMk/>
            <pc:sldMk cId="0" sldId="302"/>
            <ac:spMk id="24" creationId="{00000000-0000-0000-0000-000000000000}"/>
          </ac:spMkLst>
        </pc:spChg>
      </pc:sldChg>
      <pc:sldChg chg="modNotesTx">
        <pc:chgData name="Sullivan, Stephen M CTR JS J6 (USA)" userId="09533073-ba80-4ec6-aa29-c3f724b8aa56" providerId="ADAL" clId="{7B3BD084-FD3E-4564-87F0-9E07DD708460}" dt="2025-08-13T14:02:17.215" v="237" actId="20577"/>
        <pc:sldMkLst>
          <pc:docMk/>
          <pc:sldMk cId="2879367631" sldId="141170087"/>
        </pc:sldMkLst>
      </pc:sldChg>
      <pc:sldChg chg="modNotesTx">
        <pc:chgData name="Sullivan, Stephen M CTR JS J6 (USA)" userId="09533073-ba80-4ec6-aa29-c3f724b8aa56" providerId="ADAL" clId="{7B3BD084-FD3E-4564-87F0-9E07DD708460}" dt="2025-08-13T13:57:50.117" v="90" actId="20577"/>
        <pc:sldMkLst>
          <pc:docMk/>
          <pc:sldMk cId="2941468479" sldId="141170222"/>
        </pc:sldMkLst>
      </pc:sldChg>
    </pc:docChg>
  </pc:docChgLst>
  <pc:docChgLst>
    <pc:chgData name="Sullivan, Stephen M CTR JS J6 (USA)" userId="09533073-ba80-4ec6-aa29-c3f724b8aa56" providerId="ADAL" clId="{26F5D11B-A239-4A83-8603-26899303984C}"/>
    <pc:docChg chg="undo custSel addSld delSld modSld sldOrd">
      <pc:chgData name="Sullivan, Stephen M CTR JS J6 (USA)" userId="09533073-ba80-4ec6-aa29-c3f724b8aa56" providerId="ADAL" clId="{26F5D11B-A239-4A83-8603-26899303984C}" dt="2025-08-12T17:17:07.074" v="2682" actId="1076"/>
      <pc:docMkLst>
        <pc:docMk/>
      </pc:docMkLst>
      <pc:sldChg chg="modSp mod">
        <pc:chgData name="Sullivan, Stephen M CTR JS J6 (USA)" userId="09533073-ba80-4ec6-aa29-c3f724b8aa56" providerId="ADAL" clId="{26F5D11B-A239-4A83-8603-26899303984C}" dt="2025-08-12T14:58:55.944" v="1095" actId="207"/>
        <pc:sldMkLst>
          <pc:docMk/>
          <pc:sldMk cId="0" sldId="258"/>
        </pc:sldMkLst>
        <pc:spChg chg="mod">
          <ac:chgData name="Sullivan, Stephen M CTR JS J6 (USA)" userId="09533073-ba80-4ec6-aa29-c3f724b8aa56" providerId="ADAL" clId="{26F5D11B-A239-4A83-8603-26899303984C}" dt="2025-08-12T14:58:55.944" v="1095" actId="207"/>
          <ac:spMkLst>
            <pc:docMk/>
            <pc:sldMk cId="0" sldId="258"/>
            <ac:spMk id="4" creationId="{00000000-0000-0000-0000-000000000000}"/>
          </ac:spMkLst>
        </pc:spChg>
      </pc:sldChg>
      <pc:sldChg chg="modSp">
        <pc:chgData name="Sullivan, Stephen M CTR JS J6 (USA)" userId="09533073-ba80-4ec6-aa29-c3f724b8aa56" providerId="ADAL" clId="{26F5D11B-A239-4A83-8603-26899303984C}" dt="2025-08-12T15:38:04.175" v="1654"/>
        <pc:sldMkLst>
          <pc:docMk/>
          <pc:sldMk cId="2438559461" sldId="260"/>
        </pc:sldMkLst>
        <pc:spChg chg="mod">
          <ac:chgData name="Sullivan, Stephen M CTR JS J6 (USA)" userId="09533073-ba80-4ec6-aa29-c3f724b8aa56" providerId="ADAL" clId="{26F5D11B-A239-4A83-8603-26899303984C}" dt="2025-08-12T15:38:04.175" v="1654"/>
          <ac:spMkLst>
            <pc:docMk/>
            <pc:sldMk cId="2438559461" sldId="260"/>
            <ac:spMk id="3" creationId="{00000000-0000-0000-0000-000000000000}"/>
          </ac:spMkLst>
        </pc:spChg>
      </pc:sldChg>
      <pc:sldChg chg="addSp delSp modSp del mod modClrScheme chgLayout">
        <pc:chgData name="Sullivan, Stephen M CTR JS J6 (USA)" userId="09533073-ba80-4ec6-aa29-c3f724b8aa56" providerId="ADAL" clId="{26F5D11B-A239-4A83-8603-26899303984C}" dt="2025-08-12T16:14:33.665" v="2050" actId="120"/>
        <pc:sldMkLst>
          <pc:docMk/>
          <pc:sldMk cId="4221082181" sldId="262"/>
        </pc:sldMkLst>
        <pc:spChg chg="mod ord">
          <ac:chgData name="Sullivan, Stephen M CTR JS J6 (USA)" userId="09533073-ba80-4ec6-aa29-c3f724b8aa56" providerId="ADAL" clId="{26F5D11B-A239-4A83-8603-26899303984C}" dt="2025-08-12T16:14:33.665" v="2050" actId="120"/>
          <ac:spMkLst>
            <pc:docMk/>
            <pc:sldMk cId="4221082181" sldId="262"/>
            <ac:spMk id="2" creationId="{00000000-0000-0000-0000-000000000000}"/>
          </ac:spMkLst>
        </pc:spChg>
        <pc:spChg chg="del mod">
          <ac:chgData name="Sullivan, Stephen M CTR JS J6 (USA)" userId="09533073-ba80-4ec6-aa29-c3f724b8aa56" providerId="ADAL" clId="{26F5D11B-A239-4A83-8603-26899303984C}" dt="2025-08-12T16:12:02.902" v="2015" actId="478"/>
          <ac:spMkLst>
            <pc:docMk/>
            <pc:sldMk cId="4221082181" sldId="262"/>
            <ac:spMk id="3" creationId="{00000000-0000-0000-0000-000000000000}"/>
          </ac:spMkLst>
        </pc:spChg>
        <pc:spChg chg="mod ord">
          <ac:chgData name="Sullivan, Stephen M CTR JS J6 (USA)" userId="09533073-ba80-4ec6-aa29-c3f724b8aa56" providerId="ADAL" clId="{26F5D11B-A239-4A83-8603-26899303984C}" dt="2025-08-12T16:11:43.208" v="2013" actId="700"/>
          <ac:spMkLst>
            <pc:docMk/>
            <pc:sldMk cId="4221082181" sldId="262"/>
            <ac:spMk id="4" creationId="{00000000-0000-0000-0000-000000000000}"/>
          </ac:spMkLst>
        </pc:spChg>
        <pc:spChg chg="add del mod ord">
          <ac:chgData name="Sullivan, Stephen M CTR JS J6 (USA)" userId="09533073-ba80-4ec6-aa29-c3f724b8aa56" providerId="ADAL" clId="{26F5D11B-A239-4A83-8603-26899303984C}" dt="2025-08-12T16:11:29.309" v="2011" actId="700"/>
          <ac:spMkLst>
            <pc:docMk/>
            <pc:sldMk cId="4221082181" sldId="262"/>
            <ac:spMk id="5" creationId="{C014CC0A-3438-F53D-DFBC-9EBE6D153D57}"/>
          </ac:spMkLst>
        </pc:spChg>
        <pc:spChg chg="add del mod ord">
          <ac:chgData name="Sullivan, Stephen M CTR JS J6 (USA)" userId="09533073-ba80-4ec6-aa29-c3f724b8aa56" providerId="ADAL" clId="{26F5D11B-A239-4A83-8603-26899303984C}" dt="2025-08-12T16:11:34.356" v="2012" actId="478"/>
          <ac:spMkLst>
            <pc:docMk/>
            <pc:sldMk cId="4221082181" sldId="262"/>
            <ac:spMk id="6" creationId="{78ABAD45-3D59-6977-BB06-AD91D34C9A3E}"/>
          </ac:spMkLst>
        </pc:spChg>
        <pc:spChg chg="add mod ord">
          <ac:chgData name="Sullivan, Stephen M CTR JS J6 (USA)" userId="09533073-ba80-4ec6-aa29-c3f724b8aa56" providerId="ADAL" clId="{26F5D11B-A239-4A83-8603-26899303984C}" dt="2025-08-12T16:14:15.588" v="2049" actId="20577"/>
          <ac:spMkLst>
            <pc:docMk/>
            <pc:sldMk cId="4221082181" sldId="262"/>
            <ac:spMk id="7" creationId="{3E6C977F-E4BB-D5EE-2F18-735ABD7AA9D6}"/>
          </ac:spMkLst>
        </pc:spChg>
      </pc:sldChg>
      <pc:sldChg chg="modSp mod">
        <pc:chgData name="Sullivan, Stephen M CTR JS J6 (USA)" userId="09533073-ba80-4ec6-aa29-c3f724b8aa56" providerId="ADAL" clId="{26F5D11B-A239-4A83-8603-26899303984C}" dt="2025-08-12T16:56:37.961" v="2618" actId="20577"/>
        <pc:sldMkLst>
          <pc:docMk/>
          <pc:sldMk cId="1691588824" sldId="265"/>
        </pc:sldMkLst>
        <pc:graphicFrameChg chg="modGraphic">
          <ac:chgData name="Sullivan, Stephen M CTR JS J6 (USA)" userId="09533073-ba80-4ec6-aa29-c3f724b8aa56" providerId="ADAL" clId="{26F5D11B-A239-4A83-8603-26899303984C}" dt="2025-08-12T16:56:37.961" v="2618" actId="20577"/>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26F5D11B-A239-4A83-8603-26899303984C}" dt="2025-08-12T16:54:41.877" v="2617" actId="13926"/>
        <pc:sldMkLst>
          <pc:docMk/>
          <pc:sldMk cId="0" sldId="266"/>
        </pc:sldMkLst>
        <pc:spChg chg="mod">
          <ac:chgData name="Sullivan, Stephen M CTR JS J6 (USA)" userId="09533073-ba80-4ec6-aa29-c3f724b8aa56" providerId="ADAL" clId="{26F5D11B-A239-4A83-8603-26899303984C}" dt="2025-08-12T16:19:11.509" v="2065" actId="20577"/>
          <ac:spMkLst>
            <pc:docMk/>
            <pc:sldMk cId="0" sldId="266"/>
            <ac:spMk id="3" creationId="{00000000-0000-0000-0000-000000000000}"/>
          </ac:spMkLst>
        </pc:spChg>
        <pc:spChg chg="mod">
          <ac:chgData name="Sullivan, Stephen M CTR JS J6 (USA)" userId="09533073-ba80-4ec6-aa29-c3f724b8aa56" providerId="ADAL" clId="{26F5D11B-A239-4A83-8603-26899303984C}" dt="2025-08-12T16:54:41.877" v="2617" actId="13926"/>
          <ac:spMkLst>
            <pc:docMk/>
            <pc:sldMk cId="0" sldId="266"/>
            <ac:spMk id="5" creationId="{00000000-0000-0000-0000-000000000000}"/>
          </ac:spMkLst>
        </pc:spChg>
        <pc:spChg chg="mod">
          <ac:chgData name="Sullivan, Stephen M CTR JS J6 (USA)" userId="09533073-ba80-4ec6-aa29-c3f724b8aa56" providerId="ADAL" clId="{26F5D11B-A239-4A83-8603-26899303984C}" dt="2025-08-12T16:38:43.328" v="2319" actId="13926"/>
          <ac:spMkLst>
            <pc:docMk/>
            <pc:sldMk cId="0" sldId="266"/>
            <ac:spMk id="8" creationId="{8009D8AF-AB2D-2E3A-9FAA-51121A7AC166}"/>
          </ac:spMkLst>
        </pc:spChg>
      </pc:sldChg>
      <pc:sldChg chg="modSp del mod ord">
        <pc:chgData name="Sullivan, Stephen M CTR JS J6 (USA)" userId="09533073-ba80-4ec6-aa29-c3f724b8aa56" providerId="ADAL" clId="{26F5D11B-A239-4A83-8603-26899303984C}" dt="2025-08-12T15:39:28.359" v="1658" actId="2696"/>
        <pc:sldMkLst>
          <pc:docMk/>
          <pc:sldMk cId="2619898272" sldId="269"/>
        </pc:sldMkLst>
        <pc:spChg chg="mod">
          <ac:chgData name="Sullivan, Stephen M CTR JS J6 (USA)" userId="09533073-ba80-4ec6-aa29-c3f724b8aa56" providerId="ADAL" clId="{26F5D11B-A239-4A83-8603-26899303984C}" dt="2025-08-12T14:08:23.385" v="1004" actId="20577"/>
          <ac:spMkLst>
            <pc:docMk/>
            <pc:sldMk cId="2619898272" sldId="269"/>
            <ac:spMk id="2" creationId="{00000000-0000-0000-0000-000000000000}"/>
          </ac:spMkLst>
        </pc:spChg>
        <pc:spChg chg="mod">
          <ac:chgData name="Sullivan, Stephen M CTR JS J6 (USA)" userId="09533073-ba80-4ec6-aa29-c3f724b8aa56" providerId="ADAL" clId="{26F5D11B-A239-4A83-8603-26899303984C}" dt="2025-08-12T14:21:48.132" v="1051" actId="20577"/>
          <ac:spMkLst>
            <pc:docMk/>
            <pc:sldMk cId="2619898272" sldId="269"/>
            <ac:spMk id="3" creationId="{00000000-0000-0000-0000-000000000000}"/>
          </ac:spMkLst>
        </pc:spChg>
      </pc:sldChg>
      <pc:sldChg chg="addSp modSp mod">
        <pc:chgData name="Sullivan, Stephen M CTR JS J6 (USA)" userId="09533073-ba80-4ec6-aa29-c3f724b8aa56" providerId="ADAL" clId="{26F5D11B-A239-4A83-8603-26899303984C}" dt="2025-08-12T16:36:22.867" v="2318" actId="688"/>
        <pc:sldMkLst>
          <pc:docMk/>
          <pc:sldMk cId="0" sldId="292"/>
        </pc:sldMkLst>
        <pc:spChg chg="mod">
          <ac:chgData name="Sullivan, Stephen M CTR JS J6 (USA)" userId="09533073-ba80-4ec6-aa29-c3f724b8aa56" providerId="ADAL" clId="{26F5D11B-A239-4A83-8603-26899303984C}" dt="2025-08-12T16:27:01.405" v="2145" actId="208"/>
          <ac:spMkLst>
            <pc:docMk/>
            <pc:sldMk cId="0" sldId="292"/>
            <ac:spMk id="2" creationId="{00000000-0000-0000-0000-000000000000}"/>
          </ac:spMkLst>
        </pc:spChg>
        <pc:spChg chg="mod">
          <ac:chgData name="Sullivan, Stephen M CTR JS J6 (USA)" userId="09533073-ba80-4ec6-aa29-c3f724b8aa56" providerId="ADAL" clId="{26F5D11B-A239-4A83-8603-26899303984C}" dt="2025-08-12T16:33:13.625" v="2294" actId="20577"/>
          <ac:spMkLst>
            <pc:docMk/>
            <pc:sldMk cId="0" sldId="292"/>
            <ac:spMk id="6" creationId="{00000000-0000-0000-0000-000000000000}"/>
          </ac:spMkLst>
        </pc:spChg>
        <pc:spChg chg="mod">
          <ac:chgData name="Sullivan, Stephen M CTR JS J6 (USA)" userId="09533073-ba80-4ec6-aa29-c3f724b8aa56" providerId="ADAL" clId="{26F5D11B-A239-4A83-8603-26899303984C}" dt="2025-08-12T16:32:12.562" v="2263" actId="20577"/>
          <ac:spMkLst>
            <pc:docMk/>
            <pc:sldMk cId="0" sldId="292"/>
            <ac:spMk id="7" creationId="{00000000-0000-0000-0000-000000000000}"/>
          </ac:spMkLst>
        </pc:spChg>
        <pc:spChg chg="add mod">
          <ac:chgData name="Sullivan, Stephen M CTR JS J6 (USA)" userId="09533073-ba80-4ec6-aa29-c3f724b8aa56" providerId="ADAL" clId="{26F5D11B-A239-4A83-8603-26899303984C}" dt="2025-08-12T16:35:34.751" v="2313" actId="688"/>
          <ac:spMkLst>
            <pc:docMk/>
            <pc:sldMk cId="0" sldId="292"/>
            <ac:spMk id="12" creationId="{52F81A06-A6DC-A8F8-11C4-DAB30F0D8EC8}"/>
          </ac:spMkLst>
        </pc:spChg>
        <pc:spChg chg="add mod">
          <ac:chgData name="Sullivan, Stephen M CTR JS J6 (USA)" userId="09533073-ba80-4ec6-aa29-c3f724b8aa56" providerId="ADAL" clId="{26F5D11B-A239-4A83-8603-26899303984C}" dt="2025-08-12T16:36:22.867" v="2318" actId="688"/>
          <ac:spMkLst>
            <pc:docMk/>
            <pc:sldMk cId="0" sldId="292"/>
            <ac:spMk id="13" creationId="{A9C02057-6132-87A3-F4A3-BD088DCAEEB8}"/>
          </ac:spMkLst>
        </pc:spChg>
        <pc:cxnChg chg="add mod">
          <ac:chgData name="Sullivan, Stephen M CTR JS J6 (USA)" userId="09533073-ba80-4ec6-aa29-c3f724b8aa56" providerId="ADAL" clId="{26F5D11B-A239-4A83-8603-26899303984C}" dt="2025-08-12T16:33:29.667" v="2296" actId="1076"/>
          <ac:cxnSpMkLst>
            <pc:docMk/>
            <pc:sldMk cId="0" sldId="292"/>
            <ac:cxnSpMk id="9" creationId="{D27BE617-5200-DA54-F8CE-A091787B0183}"/>
          </ac:cxnSpMkLst>
        </pc:cxnChg>
        <pc:cxnChg chg="add mod">
          <ac:chgData name="Sullivan, Stephen M CTR JS J6 (USA)" userId="09533073-ba80-4ec6-aa29-c3f724b8aa56" providerId="ADAL" clId="{26F5D11B-A239-4A83-8603-26899303984C}" dt="2025-08-12T16:33:36.898" v="2297" actId="1076"/>
          <ac:cxnSpMkLst>
            <pc:docMk/>
            <pc:sldMk cId="0" sldId="292"/>
            <ac:cxnSpMk id="11" creationId="{99B03475-81A5-DECA-700A-3EC5C276AFCB}"/>
          </ac:cxnSpMkLst>
        </pc:cxnChg>
      </pc:sldChg>
      <pc:sldChg chg="modSp mod">
        <pc:chgData name="Sullivan, Stephen M CTR JS J6 (USA)" userId="09533073-ba80-4ec6-aa29-c3f724b8aa56" providerId="ADAL" clId="{26F5D11B-A239-4A83-8603-26899303984C}" dt="2025-08-12T16:44:08.816" v="2492" actId="5793"/>
        <pc:sldMkLst>
          <pc:docMk/>
          <pc:sldMk cId="0" sldId="298"/>
        </pc:sldMkLst>
        <pc:spChg chg="mod">
          <ac:chgData name="Sullivan, Stephen M CTR JS J6 (USA)" userId="09533073-ba80-4ec6-aa29-c3f724b8aa56" providerId="ADAL" clId="{26F5D11B-A239-4A83-8603-26899303984C}" dt="2025-08-12T16:44:08.816" v="2492" actId="5793"/>
          <ac:spMkLst>
            <pc:docMk/>
            <pc:sldMk cId="0" sldId="298"/>
            <ac:spMk id="2" creationId="{00000000-0000-0000-0000-000000000000}"/>
          </ac:spMkLst>
        </pc:spChg>
      </pc:sldChg>
      <pc:sldChg chg="modSp mod">
        <pc:chgData name="Sullivan, Stephen M CTR JS J6 (USA)" userId="09533073-ba80-4ec6-aa29-c3f724b8aa56" providerId="ADAL" clId="{26F5D11B-A239-4A83-8603-26899303984C}" dt="2025-08-12T16:47:14.304" v="2533" actId="20577"/>
        <pc:sldMkLst>
          <pc:docMk/>
          <pc:sldMk cId="0" sldId="299"/>
        </pc:sldMkLst>
        <pc:spChg chg="mod">
          <ac:chgData name="Sullivan, Stephen M CTR JS J6 (USA)" userId="09533073-ba80-4ec6-aa29-c3f724b8aa56" providerId="ADAL" clId="{26F5D11B-A239-4A83-8603-26899303984C}" dt="2025-08-12T16:47:14.304" v="2533" actId="20577"/>
          <ac:spMkLst>
            <pc:docMk/>
            <pc:sldMk cId="0" sldId="299"/>
            <ac:spMk id="3" creationId="{00000000-0000-0000-0000-000000000000}"/>
          </ac:spMkLst>
        </pc:spChg>
      </pc:sldChg>
      <pc:sldChg chg="delSp modSp mod">
        <pc:chgData name="Sullivan, Stephen M CTR JS J6 (USA)" userId="09533073-ba80-4ec6-aa29-c3f724b8aa56" providerId="ADAL" clId="{26F5D11B-A239-4A83-8603-26899303984C}" dt="2025-08-12T16:48:22.147" v="2538" actId="20577"/>
        <pc:sldMkLst>
          <pc:docMk/>
          <pc:sldMk cId="0" sldId="302"/>
        </pc:sldMkLst>
        <pc:spChg chg="mod">
          <ac:chgData name="Sullivan, Stephen M CTR JS J6 (USA)" userId="09533073-ba80-4ec6-aa29-c3f724b8aa56" providerId="ADAL" clId="{26F5D11B-A239-4A83-8603-26899303984C}" dt="2025-08-12T16:48:13.634" v="2537" actId="5793"/>
          <ac:spMkLst>
            <pc:docMk/>
            <pc:sldMk cId="0" sldId="302"/>
            <ac:spMk id="17" creationId="{00000000-0000-0000-0000-000000000000}"/>
          </ac:spMkLst>
        </pc:spChg>
        <pc:spChg chg="mod">
          <ac:chgData name="Sullivan, Stephen M CTR JS J6 (USA)" userId="09533073-ba80-4ec6-aa29-c3f724b8aa56" providerId="ADAL" clId="{26F5D11B-A239-4A83-8603-26899303984C}" dt="2025-08-12T16:48:22.147" v="2538" actId="20577"/>
          <ac:spMkLst>
            <pc:docMk/>
            <pc:sldMk cId="0" sldId="302"/>
            <ac:spMk id="19" creationId="{00000000-0000-0000-0000-000000000000}"/>
          </ac:spMkLst>
        </pc:spChg>
        <pc:spChg chg="del">
          <ac:chgData name="Sullivan, Stephen M CTR JS J6 (USA)" userId="09533073-ba80-4ec6-aa29-c3f724b8aa56" providerId="ADAL" clId="{26F5D11B-A239-4A83-8603-26899303984C}" dt="2025-08-12T16:47:54.680" v="2534" actId="478"/>
          <ac:spMkLst>
            <pc:docMk/>
            <pc:sldMk cId="0" sldId="302"/>
            <ac:spMk id="20" creationId="{00000000-0000-0000-0000-000000000000}"/>
          </ac:spMkLst>
        </pc:spChg>
      </pc:sldChg>
      <pc:sldChg chg="del">
        <pc:chgData name="Sullivan, Stephen M CTR JS J6 (USA)" userId="09533073-ba80-4ec6-aa29-c3f724b8aa56" providerId="ADAL" clId="{26F5D11B-A239-4A83-8603-26899303984C}" dt="2025-08-12T12:12:45.179" v="176" actId="47"/>
        <pc:sldMkLst>
          <pc:docMk/>
          <pc:sldMk cId="0" sldId="303"/>
        </pc:sldMkLst>
      </pc:sldChg>
      <pc:sldChg chg="addSp delSp modSp mod">
        <pc:chgData name="Sullivan, Stephen M CTR JS J6 (USA)" userId="09533073-ba80-4ec6-aa29-c3f724b8aa56" providerId="ADAL" clId="{26F5D11B-A239-4A83-8603-26899303984C}" dt="2025-08-12T16:53:41.853" v="2616" actId="20577"/>
        <pc:sldMkLst>
          <pc:docMk/>
          <pc:sldMk cId="1211352653" sldId="141169993"/>
        </pc:sldMkLst>
        <pc:spChg chg="mod">
          <ac:chgData name="Sullivan, Stephen M CTR JS J6 (USA)" userId="09533073-ba80-4ec6-aa29-c3f724b8aa56" providerId="ADAL" clId="{26F5D11B-A239-4A83-8603-26899303984C}" dt="2025-08-12T16:53:41.853" v="2616" actId="20577"/>
          <ac:spMkLst>
            <pc:docMk/>
            <pc:sldMk cId="1211352653" sldId="141169993"/>
            <ac:spMk id="2" creationId="{00000000-0000-0000-0000-000000000000}"/>
          </ac:spMkLst>
        </pc:spChg>
        <pc:spChg chg="mod">
          <ac:chgData name="Sullivan, Stephen M CTR JS J6 (USA)" userId="09533073-ba80-4ec6-aa29-c3f724b8aa56" providerId="ADAL" clId="{26F5D11B-A239-4A83-8603-26899303984C}" dt="2025-08-12T16:50:52.425" v="2583" actId="20577"/>
          <ac:spMkLst>
            <pc:docMk/>
            <pc:sldMk cId="1211352653" sldId="141169993"/>
            <ac:spMk id="3" creationId="{3020B39E-BB65-4005-B225-64A3C68D559D}"/>
          </ac:spMkLst>
        </pc:spChg>
        <pc:graphicFrameChg chg="del">
          <ac:chgData name="Sullivan, Stephen M CTR JS J6 (USA)" userId="09533073-ba80-4ec6-aa29-c3f724b8aa56" providerId="ADAL" clId="{26F5D11B-A239-4A83-8603-26899303984C}" dt="2025-08-12T16:51:00.031" v="2584" actId="478"/>
          <ac:graphicFrameMkLst>
            <pc:docMk/>
            <pc:sldMk cId="1211352653" sldId="141169993"/>
            <ac:graphicFrameMk id="4" creationId="{664A358A-F2A5-5836-EF70-011F377BAEC8}"/>
          </ac:graphicFrameMkLst>
        </pc:graphicFrameChg>
        <pc:graphicFrameChg chg="add mod">
          <ac:chgData name="Sullivan, Stephen M CTR JS J6 (USA)" userId="09533073-ba80-4ec6-aa29-c3f724b8aa56" providerId="ADAL" clId="{26F5D11B-A239-4A83-8603-26899303984C}" dt="2025-08-12T16:52:19.592" v="2612" actId="1076"/>
          <ac:graphicFrameMkLst>
            <pc:docMk/>
            <pc:sldMk cId="1211352653" sldId="141169993"/>
            <ac:graphicFrameMk id="5" creationId="{5FF2BE40-1989-845C-A00A-D6C17C17E698}"/>
          </ac:graphicFrameMkLst>
        </pc:graphicFrameChg>
      </pc:sldChg>
      <pc:sldChg chg="addSp delSp modSp mod">
        <pc:chgData name="Sullivan, Stephen M CTR JS J6 (USA)" userId="09533073-ba80-4ec6-aa29-c3f724b8aa56" providerId="ADAL" clId="{26F5D11B-A239-4A83-8603-26899303984C}" dt="2025-08-12T12:38:22.800" v="595" actId="20577"/>
        <pc:sldMkLst>
          <pc:docMk/>
          <pc:sldMk cId="2879367631" sldId="141170087"/>
        </pc:sldMkLst>
        <pc:spChg chg="mod">
          <ac:chgData name="Sullivan, Stephen M CTR JS J6 (USA)" userId="09533073-ba80-4ec6-aa29-c3f724b8aa56" providerId="ADAL" clId="{26F5D11B-A239-4A83-8603-26899303984C}" dt="2025-08-12T12:29:51.817" v="384" actId="6549"/>
          <ac:spMkLst>
            <pc:docMk/>
            <pc:sldMk cId="2879367631" sldId="141170087"/>
            <ac:spMk id="2" creationId="{69F52E4D-37A5-4D6A-9478-96057393945C}"/>
          </ac:spMkLst>
        </pc:spChg>
        <pc:spChg chg="mod">
          <ac:chgData name="Sullivan, Stephen M CTR JS J6 (USA)" userId="09533073-ba80-4ec6-aa29-c3f724b8aa56" providerId="ADAL" clId="{26F5D11B-A239-4A83-8603-26899303984C}" dt="2025-08-12T12:38:22.800" v="595" actId="20577"/>
          <ac:spMkLst>
            <pc:docMk/>
            <pc:sldMk cId="2879367631" sldId="141170087"/>
            <ac:spMk id="5" creationId="{CDBE064F-7427-4BCA-9E66-CC500B588838}"/>
          </ac:spMkLst>
        </pc:spChg>
        <pc:spChg chg="mod">
          <ac:chgData name="Sullivan, Stephen M CTR JS J6 (USA)" userId="09533073-ba80-4ec6-aa29-c3f724b8aa56" providerId="ADAL" clId="{26F5D11B-A239-4A83-8603-26899303984C}" dt="2025-08-12T12:32:44.750" v="452" actId="1076"/>
          <ac:spMkLst>
            <pc:docMk/>
            <pc:sldMk cId="2879367631" sldId="141170087"/>
            <ac:spMk id="7" creationId="{C2C50D25-853E-037B-139D-1BF08AAA3F3C}"/>
          </ac:spMkLst>
        </pc:spChg>
        <pc:spChg chg="mod">
          <ac:chgData name="Sullivan, Stephen M CTR JS J6 (USA)" userId="09533073-ba80-4ec6-aa29-c3f724b8aa56" providerId="ADAL" clId="{26F5D11B-A239-4A83-8603-26899303984C}" dt="2025-08-12T12:26:09.315" v="354" actId="1076"/>
          <ac:spMkLst>
            <pc:docMk/>
            <pc:sldMk cId="2879367631" sldId="141170087"/>
            <ac:spMk id="10" creationId="{5524B51F-2EFD-EFCF-C824-094AEBC00EFB}"/>
          </ac:spMkLst>
        </pc:spChg>
        <pc:spChg chg="add mod">
          <ac:chgData name="Sullivan, Stephen M CTR JS J6 (USA)" userId="09533073-ba80-4ec6-aa29-c3f724b8aa56" providerId="ADAL" clId="{26F5D11B-A239-4A83-8603-26899303984C}" dt="2025-08-12T12:32:19.761" v="451" actId="14100"/>
          <ac:spMkLst>
            <pc:docMk/>
            <pc:sldMk cId="2879367631" sldId="141170087"/>
            <ac:spMk id="20" creationId="{B54A3491-07B1-35C4-C64E-C965E06CBCB0}"/>
          </ac:spMkLst>
        </pc:spChg>
        <pc:spChg chg="del mod">
          <ac:chgData name="Sullivan, Stephen M CTR JS J6 (USA)" userId="09533073-ba80-4ec6-aa29-c3f724b8aa56" providerId="ADAL" clId="{26F5D11B-A239-4A83-8603-26899303984C}" dt="2025-08-12T12:26:16.809" v="357"/>
          <ac:spMkLst>
            <pc:docMk/>
            <pc:sldMk cId="2879367631" sldId="141170087"/>
            <ac:spMk id="29" creationId="{1A8120C3-AAC9-0ECC-014D-DA1239B9FDE9}"/>
          </ac:spMkLst>
        </pc:spChg>
        <pc:grpChg chg="mod">
          <ac:chgData name="Sullivan, Stephen M CTR JS J6 (USA)" userId="09533073-ba80-4ec6-aa29-c3f724b8aa56" providerId="ADAL" clId="{26F5D11B-A239-4A83-8603-26899303984C}" dt="2025-08-12T12:32:44.750" v="452" actId="1076"/>
          <ac:grpSpMkLst>
            <pc:docMk/>
            <pc:sldMk cId="2879367631" sldId="141170087"/>
            <ac:grpSpMk id="3" creationId="{51B97E47-D76A-90B7-38AB-B5E99026C484}"/>
          </ac:grpSpMkLst>
        </pc:grpChg>
        <pc:graphicFrameChg chg="add mod modGraphic">
          <ac:chgData name="Sullivan, Stephen M CTR JS J6 (USA)" userId="09533073-ba80-4ec6-aa29-c3f724b8aa56" providerId="ADAL" clId="{26F5D11B-A239-4A83-8603-26899303984C}" dt="2025-08-12T12:23:39.519" v="312" actId="1076"/>
          <ac:graphicFrameMkLst>
            <pc:docMk/>
            <pc:sldMk cId="2879367631" sldId="141170087"/>
            <ac:graphicFrameMk id="11" creationId="{A532F9BD-C9E0-6F72-C182-E6D88ED56C44}"/>
          </ac:graphicFrameMkLst>
        </pc:graphicFrameChg>
        <pc:graphicFrameChg chg="mod modGraphic">
          <ac:chgData name="Sullivan, Stephen M CTR JS J6 (USA)" userId="09533073-ba80-4ec6-aa29-c3f724b8aa56" providerId="ADAL" clId="{26F5D11B-A239-4A83-8603-26899303984C}" dt="2025-08-12T12:29:26.320" v="383" actId="6549"/>
          <ac:graphicFrameMkLst>
            <pc:docMk/>
            <pc:sldMk cId="2879367631" sldId="141170087"/>
            <ac:graphicFrameMk id="19" creationId="{FAF594E5-480F-C9F5-6AE3-2E440816A72C}"/>
          </ac:graphicFrameMkLst>
        </pc:graphicFrameChg>
      </pc:sldChg>
      <pc:sldChg chg="addSp modSp mod">
        <pc:chgData name="Sullivan, Stephen M CTR JS J6 (USA)" userId="09533073-ba80-4ec6-aa29-c3f724b8aa56" providerId="ADAL" clId="{26F5D11B-A239-4A83-8603-26899303984C}" dt="2025-08-12T16:16:25.857" v="2054" actId="20577"/>
        <pc:sldMkLst>
          <pc:docMk/>
          <pc:sldMk cId="3697883735" sldId="141170147"/>
        </pc:sldMkLst>
        <pc:spChg chg="mod">
          <ac:chgData name="Sullivan, Stephen M CTR JS J6 (USA)" userId="09533073-ba80-4ec6-aa29-c3f724b8aa56" providerId="ADAL" clId="{26F5D11B-A239-4A83-8603-26899303984C}" dt="2025-08-12T16:16:25.857" v="2054" actId="20577"/>
          <ac:spMkLst>
            <pc:docMk/>
            <pc:sldMk cId="3697883735" sldId="141170147"/>
            <ac:spMk id="2" creationId="{43400C44-1B3E-47B1-89C0-9ECB58709038}"/>
          </ac:spMkLst>
        </pc:spChg>
        <pc:spChg chg="add mod">
          <ac:chgData name="Sullivan, Stephen M CTR JS J6 (USA)" userId="09533073-ba80-4ec6-aa29-c3f724b8aa56" providerId="ADAL" clId="{26F5D11B-A239-4A83-8603-26899303984C}" dt="2025-08-12T16:04:29.207" v="1850" actId="14100"/>
          <ac:spMkLst>
            <pc:docMk/>
            <pc:sldMk cId="3697883735" sldId="141170147"/>
            <ac:spMk id="4" creationId="{9BA01C50-F35A-BFA5-53F7-E3D05AE2723F}"/>
          </ac:spMkLst>
        </pc:spChg>
        <pc:spChg chg="mod">
          <ac:chgData name="Sullivan, Stephen M CTR JS J6 (USA)" userId="09533073-ba80-4ec6-aa29-c3f724b8aa56" providerId="ADAL" clId="{26F5D11B-A239-4A83-8603-26899303984C}" dt="2025-08-12T16:02:20.184" v="1796" actId="13926"/>
          <ac:spMkLst>
            <pc:docMk/>
            <pc:sldMk cId="3697883735" sldId="141170147"/>
            <ac:spMk id="7" creationId="{85729023-19AF-4423-9EBE-7A627540A0D1}"/>
          </ac:spMkLst>
        </pc:spChg>
        <pc:spChg chg="mod">
          <ac:chgData name="Sullivan, Stephen M CTR JS J6 (USA)" userId="09533073-ba80-4ec6-aa29-c3f724b8aa56" providerId="ADAL" clId="{26F5D11B-A239-4A83-8603-26899303984C}" dt="2025-08-12T16:07:33.576" v="1927" actId="207"/>
          <ac:spMkLst>
            <pc:docMk/>
            <pc:sldMk cId="3697883735" sldId="141170147"/>
            <ac:spMk id="25" creationId="{BAE6A91E-1F5C-6467-F445-791965F7D517}"/>
          </ac:spMkLst>
        </pc:spChg>
      </pc:sldChg>
      <pc:sldChg chg="modSp mod">
        <pc:chgData name="Sullivan, Stephen M CTR JS J6 (USA)" userId="09533073-ba80-4ec6-aa29-c3f724b8aa56" providerId="ADAL" clId="{26F5D11B-A239-4A83-8603-26899303984C}" dt="2025-08-12T15:37:20.272" v="1653" actId="1076"/>
        <pc:sldMkLst>
          <pc:docMk/>
          <pc:sldMk cId="2390467738" sldId="141170221"/>
        </pc:sldMkLst>
        <pc:spChg chg="mod">
          <ac:chgData name="Sullivan, Stephen M CTR JS J6 (USA)" userId="09533073-ba80-4ec6-aa29-c3f724b8aa56" providerId="ADAL" clId="{26F5D11B-A239-4A83-8603-26899303984C}" dt="2025-08-12T15:37:20.272" v="1653" actId="1076"/>
          <ac:spMkLst>
            <pc:docMk/>
            <pc:sldMk cId="2390467738" sldId="141170221"/>
            <ac:spMk id="3" creationId="{00000000-0000-0000-0000-000000000000}"/>
          </ac:spMkLst>
        </pc:spChg>
        <pc:spChg chg="mod">
          <ac:chgData name="Sullivan, Stephen M CTR JS J6 (USA)" userId="09533073-ba80-4ec6-aa29-c3f724b8aa56" providerId="ADAL" clId="{26F5D11B-A239-4A83-8603-26899303984C}" dt="2025-08-12T15:37:20.272" v="1653" actId="1076"/>
          <ac:spMkLst>
            <pc:docMk/>
            <pc:sldMk cId="2390467738" sldId="141170221"/>
            <ac:spMk id="4" creationId="{00000000-0000-0000-0000-000000000000}"/>
          </ac:spMkLst>
        </pc:spChg>
      </pc:sldChg>
      <pc:sldChg chg="modSp mod ord">
        <pc:chgData name="Sullivan, Stephen M CTR JS J6 (USA)" userId="09533073-ba80-4ec6-aa29-c3f724b8aa56" providerId="ADAL" clId="{26F5D11B-A239-4A83-8603-26899303984C}" dt="2025-08-12T12:38:04.695" v="574" actId="6549"/>
        <pc:sldMkLst>
          <pc:docMk/>
          <pc:sldMk cId="2941468479" sldId="141170222"/>
        </pc:sldMkLst>
        <pc:spChg chg="mod">
          <ac:chgData name="Sullivan, Stephen M CTR JS J6 (USA)" userId="09533073-ba80-4ec6-aa29-c3f724b8aa56" providerId="ADAL" clId="{26F5D11B-A239-4A83-8603-26899303984C}" dt="2025-08-12T12:38:04.695" v="574" actId="6549"/>
          <ac:spMkLst>
            <pc:docMk/>
            <pc:sldMk cId="2941468479" sldId="141170222"/>
            <ac:spMk id="5" creationId="{CDBE064F-7427-4BCA-9E66-CC500B588838}"/>
          </ac:spMkLst>
        </pc:spChg>
      </pc:sldChg>
      <pc:sldChg chg="modSp mod">
        <pc:chgData name="Sullivan, Stephen M CTR JS J6 (USA)" userId="09533073-ba80-4ec6-aa29-c3f724b8aa56" providerId="ADAL" clId="{26F5D11B-A239-4A83-8603-26899303984C}" dt="2025-08-12T15:38:42.711" v="1655" actId="108"/>
        <pc:sldMkLst>
          <pc:docMk/>
          <pc:sldMk cId="2837022880" sldId="141170223"/>
        </pc:sldMkLst>
        <pc:spChg chg="mod">
          <ac:chgData name="Sullivan, Stephen M CTR JS J6 (USA)" userId="09533073-ba80-4ec6-aa29-c3f724b8aa56" providerId="ADAL" clId="{26F5D11B-A239-4A83-8603-26899303984C}" dt="2025-08-12T15:38:42.711" v="1655" actId="108"/>
          <ac:spMkLst>
            <pc:docMk/>
            <pc:sldMk cId="2837022880" sldId="141170223"/>
            <ac:spMk id="11" creationId="{BE9E49D8-D0E9-2979-E67E-8813C4111BBA}"/>
          </ac:spMkLst>
        </pc:spChg>
      </pc:sldChg>
      <pc:sldChg chg="delSp modSp mod ord">
        <pc:chgData name="Sullivan, Stephen M CTR JS J6 (USA)" userId="09533073-ba80-4ec6-aa29-c3f724b8aa56" providerId="ADAL" clId="{26F5D11B-A239-4A83-8603-26899303984C}" dt="2025-08-12T16:22:00.486" v="2078" actId="1076"/>
        <pc:sldMkLst>
          <pc:docMk/>
          <pc:sldMk cId="1373880188" sldId="141170238"/>
        </pc:sldMkLst>
        <pc:spChg chg="mod">
          <ac:chgData name="Sullivan, Stephen M CTR JS J6 (USA)" userId="09533073-ba80-4ec6-aa29-c3f724b8aa56" providerId="ADAL" clId="{26F5D11B-A239-4A83-8603-26899303984C}" dt="2025-08-12T16:20:58.505" v="2073" actId="20577"/>
          <ac:spMkLst>
            <pc:docMk/>
            <pc:sldMk cId="1373880188" sldId="141170238"/>
            <ac:spMk id="10" creationId="{00000000-0000-0000-0000-000000000000}"/>
          </ac:spMkLst>
        </pc:spChg>
        <pc:spChg chg="mod">
          <ac:chgData name="Sullivan, Stephen M CTR JS J6 (USA)" userId="09533073-ba80-4ec6-aa29-c3f724b8aa56" providerId="ADAL" clId="{26F5D11B-A239-4A83-8603-26899303984C}" dt="2025-08-12T16:21:11.739" v="2075" actId="20577"/>
          <ac:spMkLst>
            <pc:docMk/>
            <pc:sldMk cId="1373880188" sldId="141170238"/>
            <ac:spMk id="22" creationId="{00000000-0000-0000-0000-000000000000}"/>
          </ac:spMkLst>
        </pc:spChg>
        <pc:picChg chg="mod">
          <ac:chgData name="Sullivan, Stephen M CTR JS J6 (USA)" userId="09533073-ba80-4ec6-aa29-c3f724b8aa56" providerId="ADAL" clId="{26F5D11B-A239-4A83-8603-26899303984C}" dt="2025-08-12T16:21:55.957" v="2077" actId="1076"/>
          <ac:picMkLst>
            <pc:docMk/>
            <pc:sldMk cId="1373880188" sldId="141170238"/>
            <ac:picMk id="2" creationId="{EB472FD6-A5AD-6DC6-1CC0-46B7014A3946}"/>
          </ac:picMkLst>
        </pc:picChg>
        <pc:picChg chg="mod">
          <ac:chgData name="Sullivan, Stephen M CTR JS J6 (USA)" userId="09533073-ba80-4ec6-aa29-c3f724b8aa56" providerId="ADAL" clId="{26F5D11B-A239-4A83-8603-26899303984C}" dt="2025-08-12T16:21:55.957" v="2077" actId="1076"/>
          <ac:picMkLst>
            <pc:docMk/>
            <pc:sldMk cId="1373880188" sldId="141170238"/>
            <ac:picMk id="3" creationId="{00000000-0000-0000-0000-000000000000}"/>
          </ac:picMkLst>
        </pc:picChg>
        <pc:picChg chg="del">
          <ac:chgData name="Sullivan, Stephen M CTR JS J6 (USA)" userId="09533073-ba80-4ec6-aa29-c3f724b8aa56" providerId="ADAL" clId="{26F5D11B-A239-4A83-8603-26899303984C}" dt="2025-08-12T16:19:52.580" v="2068" actId="478"/>
          <ac:picMkLst>
            <pc:docMk/>
            <pc:sldMk cId="1373880188" sldId="141170238"/>
            <ac:picMk id="23"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26"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4"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5" creationId="{00000000-0000-0000-0000-000000000000}"/>
          </ac:picMkLst>
        </pc:picChg>
        <pc:picChg chg="mod">
          <ac:chgData name="Sullivan, Stephen M CTR JS J6 (USA)" userId="09533073-ba80-4ec6-aa29-c3f724b8aa56" providerId="ADAL" clId="{26F5D11B-A239-4A83-8603-26899303984C}" dt="2025-08-12T16:22:00.486" v="2078" actId="1076"/>
          <ac:picMkLst>
            <pc:docMk/>
            <pc:sldMk cId="1373880188" sldId="141170238"/>
            <ac:picMk id="37" creationId="{00000000-0000-0000-0000-000000000000}"/>
          </ac:picMkLst>
        </pc:picChg>
      </pc:sldChg>
      <pc:sldChg chg="addSp delSp modSp mod">
        <pc:chgData name="Sullivan, Stephen M CTR JS J6 (USA)" userId="09533073-ba80-4ec6-aa29-c3f724b8aa56" providerId="ADAL" clId="{26F5D11B-A239-4A83-8603-26899303984C}" dt="2025-08-12T11:52:38.567" v="6" actId="1076"/>
        <pc:sldMkLst>
          <pc:docMk/>
          <pc:sldMk cId="0" sldId="141170243"/>
        </pc:sldMkLst>
        <pc:spChg chg="add mod">
          <ac:chgData name="Sullivan, Stephen M CTR JS J6 (USA)" userId="09533073-ba80-4ec6-aa29-c3f724b8aa56" providerId="ADAL" clId="{26F5D11B-A239-4A83-8603-26899303984C}" dt="2025-08-12T11:52:38.567" v="6" actId="1076"/>
          <ac:spMkLst>
            <pc:docMk/>
            <pc:sldMk cId="0" sldId="141170243"/>
            <ac:spMk id="7" creationId="{8B4E20BF-29CD-EF46-FF85-A08A21843E18}"/>
          </ac:spMkLst>
        </pc:spChg>
        <pc:spChg chg="del">
          <ac:chgData name="Sullivan, Stephen M CTR JS J6 (USA)" userId="09533073-ba80-4ec6-aa29-c3f724b8aa56" providerId="ADAL" clId="{26F5D11B-A239-4A83-8603-26899303984C}" dt="2025-08-12T11:51:48.174" v="1" actId="478"/>
          <ac:spMkLst>
            <pc:docMk/>
            <pc:sldMk cId="0" sldId="141170243"/>
            <ac:spMk id="11" creationId="{00000000-0000-0000-0000-000000000000}"/>
          </ac:spMkLst>
        </pc:spChg>
        <pc:picChg chg="add mod">
          <ac:chgData name="Sullivan, Stephen M CTR JS J6 (USA)" userId="09533073-ba80-4ec6-aa29-c3f724b8aa56" providerId="ADAL" clId="{26F5D11B-A239-4A83-8603-26899303984C}" dt="2025-08-12T11:52:31.964" v="5" actId="1076"/>
          <ac:picMkLst>
            <pc:docMk/>
            <pc:sldMk cId="0" sldId="141170243"/>
            <ac:picMk id="6" creationId="{AF500335-9E1D-FCC2-2668-BAA216647DC5}"/>
          </ac:picMkLst>
        </pc:picChg>
        <pc:picChg chg="del">
          <ac:chgData name="Sullivan, Stephen M CTR JS J6 (USA)" userId="09533073-ba80-4ec6-aa29-c3f724b8aa56" providerId="ADAL" clId="{26F5D11B-A239-4A83-8603-26899303984C}" dt="2025-08-12T11:51:44.517" v="0" actId="478"/>
          <ac:picMkLst>
            <pc:docMk/>
            <pc:sldMk cId="0" sldId="141170243"/>
            <ac:picMk id="12" creationId="{00000000-0000-0000-0000-000000000000}"/>
          </ac:picMkLst>
        </pc:picChg>
      </pc:sldChg>
      <pc:sldChg chg="addSp delSp modSp mod">
        <pc:chgData name="Sullivan, Stephen M CTR JS J6 (USA)" userId="09533073-ba80-4ec6-aa29-c3f724b8aa56" providerId="ADAL" clId="{26F5D11B-A239-4A83-8603-26899303984C}" dt="2025-08-12T15:36:57.471" v="1652" actId="313"/>
        <pc:sldMkLst>
          <pc:docMk/>
          <pc:sldMk cId="2632548611" sldId="141170244"/>
        </pc:sldMkLst>
        <pc:spChg chg="mod">
          <ac:chgData name="Sullivan, Stephen M CTR JS J6 (USA)" userId="09533073-ba80-4ec6-aa29-c3f724b8aa56" providerId="ADAL" clId="{26F5D11B-A239-4A83-8603-26899303984C}" dt="2025-08-12T15:17:56.841" v="1243" actId="14100"/>
          <ac:spMkLst>
            <pc:docMk/>
            <pc:sldMk cId="2632548611" sldId="141170244"/>
            <ac:spMk id="3" creationId="{13528886-5A7B-C643-B9E4-D77A8143EDA9}"/>
          </ac:spMkLst>
        </pc:spChg>
        <pc:spChg chg="del">
          <ac:chgData name="Sullivan, Stephen M CTR JS J6 (USA)" userId="09533073-ba80-4ec6-aa29-c3f724b8aa56" providerId="ADAL" clId="{26F5D11B-A239-4A83-8603-26899303984C}" dt="2025-08-12T15:04:20.375" v="1100" actId="478"/>
          <ac:spMkLst>
            <pc:docMk/>
            <pc:sldMk cId="2632548611" sldId="141170244"/>
            <ac:spMk id="4" creationId="{7BCD7A97-91B3-940B-9471-BDE09215ED5A}"/>
          </ac:spMkLst>
        </pc:spChg>
        <pc:spChg chg="add">
          <ac:chgData name="Sullivan, Stephen M CTR JS J6 (USA)" userId="09533073-ba80-4ec6-aa29-c3f724b8aa56" providerId="ADAL" clId="{26F5D11B-A239-4A83-8603-26899303984C}" dt="2025-08-12T15:03:47.471" v="1096"/>
          <ac:spMkLst>
            <pc:docMk/>
            <pc:sldMk cId="2632548611" sldId="141170244"/>
            <ac:spMk id="5" creationId="{05C897BE-F87B-90C2-CB8F-2CD6D08D9FAD}"/>
          </ac:spMkLst>
        </pc:spChg>
        <pc:spChg chg="add">
          <ac:chgData name="Sullivan, Stephen M CTR JS J6 (USA)" userId="09533073-ba80-4ec6-aa29-c3f724b8aa56" providerId="ADAL" clId="{26F5D11B-A239-4A83-8603-26899303984C}" dt="2025-08-12T15:03:47.471" v="1096"/>
          <ac:spMkLst>
            <pc:docMk/>
            <pc:sldMk cId="2632548611" sldId="141170244"/>
            <ac:spMk id="6" creationId="{E2F7ED78-35EF-72EF-C9B9-8A1C0467329C}"/>
          </ac:spMkLst>
        </pc:spChg>
        <pc:spChg chg="add mod">
          <ac:chgData name="Sullivan, Stephen M CTR JS J6 (USA)" userId="09533073-ba80-4ec6-aa29-c3f724b8aa56" providerId="ADAL" clId="{26F5D11B-A239-4A83-8603-26899303984C}" dt="2025-08-12T15:36:57.471" v="1652" actId="313"/>
          <ac:spMkLst>
            <pc:docMk/>
            <pc:sldMk cId="2632548611" sldId="141170244"/>
            <ac:spMk id="7" creationId="{504B20F6-EE7E-28F1-1307-BD41E486DE33}"/>
          </ac:spMkLst>
        </pc:spChg>
      </pc:sldChg>
      <pc:sldChg chg="addSp delSp modSp new mod modClrScheme chgLayout">
        <pc:chgData name="Sullivan, Stephen M CTR JS J6 (USA)" userId="09533073-ba80-4ec6-aa29-c3f724b8aa56" providerId="ADAL" clId="{26F5D11B-A239-4A83-8603-26899303984C}" dt="2025-08-12T12:39:22.484" v="633" actId="14100"/>
        <pc:sldMkLst>
          <pc:docMk/>
          <pc:sldMk cId="1301116942" sldId="141170245"/>
        </pc:sldMkLst>
        <pc:spChg chg="del mod ord">
          <ac:chgData name="Sullivan, Stephen M CTR JS J6 (USA)" userId="09533073-ba80-4ec6-aa29-c3f724b8aa56" providerId="ADAL" clId="{26F5D11B-A239-4A83-8603-26899303984C}" dt="2025-08-12T12:38:54.943" v="597" actId="700"/>
          <ac:spMkLst>
            <pc:docMk/>
            <pc:sldMk cId="1301116942" sldId="141170245"/>
            <ac:spMk id="2" creationId="{FCA6EB3B-045F-3316-248A-F875D64CC10D}"/>
          </ac:spMkLst>
        </pc:spChg>
        <pc:spChg chg="del">
          <ac:chgData name="Sullivan, Stephen M CTR JS J6 (USA)" userId="09533073-ba80-4ec6-aa29-c3f724b8aa56" providerId="ADAL" clId="{26F5D11B-A239-4A83-8603-26899303984C}" dt="2025-08-12T12:38:54.943" v="597" actId="700"/>
          <ac:spMkLst>
            <pc:docMk/>
            <pc:sldMk cId="1301116942" sldId="141170245"/>
            <ac:spMk id="3" creationId="{252BC7B1-A2C9-008D-9A55-A481864658B8}"/>
          </ac:spMkLst>
        </pc:spChg>
        <pc:spChg chg="mod ord">
          <ac:chgData name="Sullivan, Stephen M CTR JS J6 (USA)" userId="09533073-ba80-4ec6-aa29-c3f724b8aa56" providerId="ADAL" clId="{26F5D11B-A239-4A83-8603-26899303984C}" dt="2025-08-12T12:38:54.943" v="597" actId="700"/>
          <ac:spMkLst>
            <pc:docMk/>
            <pc:sldMk cId="1301116942" sldId="141170245"/>
            <ac:spMk id="4" creationId="{F95D37AB-CCA8-1A06-86E8-1F00F23881A1}"/>
          </ac:spMkLst>
        </pc:spChg>
        <pc:spChg chg="add mod ord">
          <ac:chgData name="Sullivan, Stephen M CTR JS J6 (USA)" userId="09533073-ba80-4ec6-aa29-c3f724b8aa56" providerId="ADAL" clId="{26F5D11B-A239-4A83-8603-26899303984C}" dt="2025-08-12T12:39:22.484" v="633" actId="14100"/>
          <ac:spMkLst>
            <pc:docMk/>
            <pc:sldMk cId="1301116942" sldId="141170245"/>
            <ac:spMk id="5" creationId="{81DA96D6-598F-3E55-095D-F165DA77F5B8}"/>
          </ac:spMkLst>
        </pc:spChg>
      </pc:sldChg>
      <pc:sldChg chg="delSp modSp new mod">
        <pc:chgData name="Sullivan, Stephen M CTR JS J6 (USA)" userId="09533073-ba80-4ec6-aa29-c3f724b8aa56" providerId="ADAL" clId="{26F5D11B-A239-4A83-8603-26899303984C}" dt="2025-08-12T17:17:07.074" v="2682" actId="1076"/>
        <pc:sldMkLst>
          <pc:docMk/>
          <pc:sldMk cId="1516796506" sldId="141170246"/>
        </pc:sldMkLst>
        <pc:spChg chg="mod">
          <ac:chgData name="Sullivan, Stephen M CTR JS J6 (USA)" userId="09533073-ba80-4ec6-aa29-c3f724b8aa56" providerId="ADAL" clId="{26F5D11B-A239-4A83-8603-26899303984C}" dt="2025-08-12T17:11:11.968" v="2641" actId="20577"/>
          <ac:spMkLst>
            <pc:docMk/>
            <pc:sldMk cId="1516796506" sldId="141170246"/>
            <ac:spMk id="2" creationId="{10A1BE10-315B-378D-1E97-6056D252B830}"/>
          </ac:spMkLst>
        </pc:spChg>
        <pc:spChg chg="mod">
          <ac:chgData name="Sullivan, Stephen M CTR JS J6 (USA)" userId="09533073-ba80-4ec6-aa29-c3f724b8aa56" providerId="ADAL" clId="{26F5D11B-A239-4A83-8603-26899303984C}" dt="2025-08-12T17:17:07.074" v="2682" actId="1076"/>
          <ac:spMkLst>
            <pc:docMk/>
            <pc:sldMk cId="1516796506" sldId="141170246"/>
            <ac:spMk id="3" creationId="{90AFB3F7-0436-620A-A374-8C6763C1CA2B}"/>
          </ac:spMkLst>
        </pc:spChg>
        <pc:spChg chg="del">
          <ac:chgData name="Sullivan, Stephen M CTR JS J6 (USA)" userId="09533073-ba80-4ec6-aa29-c3f724b8aa56" providerId="ADAL" clId="{26F5D11B-A239-4A83-8603-26899303984C}" dt="2025-08-12T17:16:02.224" v="2665" actId="478"/>
          <ac:spMkLst>
            <pc:docMk/>
            <pc:sldMk cId="1516796506" sldId="141170246"/>
            <ac:spMk id="4" creationId="{A50B66CA-523E-B43F-0710-FA1E3831C3A8}"/>
          </ac:spMkLst>
        </pc:spChg>
      </pc:sldChg>
    </pc:docChg>
  </pc:docChgLst>
  <pc:docChgLst>
    <pc:chgData name="Sullivan, Stephen M CTR JS J6 (USA)" userId="09533073-ba80-4ec6-aa29-c3f724b8aa56" providerId="ADAL" clId="{504B5153-62B6-429E-A665-88CD378F534A}"/>
    <pc:docChg chg="delSld modSld">
      <pc:chgData name="Sullivan, Stephen M CTR JS J6 (USA)" userId="09533073-ba80-4ec6-aa29-c3f724b8aa56" providerId="ADAL" clId="{504B5153-62B6-429E-A665-88CD378F534A}" dt="2025-08-20T11:57:57.346" v="40" actId="47"/>
      <pc:docMkLst>
        <pc:docMk/>
      </pc:docMkLst>
      <pc:sldChg chg="modSp del mod">
        <pc:chgData name="Sullivan, Stephen M CTR JS J6 (USA)" userId="09533073-ba80-4ec6-aa29-c3f724b8aa56" providerId="ADAL" clId="{504B5153-62B6-429E-A665-88CD378F534A}" dt="2025-08-20T11:57:57.346" v="40" actId="47"/>
        <pc:sldMkLst>
          <pc:docMk/>
          <pc:sldMk cId="2632548611" sldId="141170244"/>
        </pc:sldMkLst>
        <pc:spChg chg="mod">
          <ac:chgData name="Sullivan, Stephen M CTR JS J6 (USA)" userId="09533073-ba80-4ec6-aa29-c3f724b8aa56" providerId="ADAL" clId="{504B5153-62B6-429E-A665-88CD378F534A}" dt="2025-08-20T11:35:20.081" v="39" actId="20577"/>
          <ac:spMkLst>
            <pc:docMk/>
            <pc:sldMk cId="2632548611" sldId="141170244"/>
            <ac:spMk id="7" creationId="{504B20F6-EE7E-28F1-1307-BD41E486DE33}"/>
          </ac:spMkLst>
        </pc:spChg>
      </pc:sldChg>
    </pc:docChg>
  </pc:docChgLst>
  <pc:docChgLst>
    <pc:chgData name="Sullivan, Stephen M CTR JS J6 (USA)" userId="09533073-ba80-4ec6-aa29-c3f724b8aa56" providerId="ADAL" clId="{65171946-068F-45CA-816B-A5067CD99297}"/>
    <pc:docChg chg="delSld">
      <pc:chgData name="Sullivan, Stephen M CTR JS J6 (USA)" userId="09533073-ba80-4ec6-aa29-c3f724b8aa56" providerId="ADAL" clId="{65171946-068F-45CA-816B-A5067CD99297}" dt="2025-05-29T16:40:07.420" v="0" actId="2696"/>
      <pc:docMkLst>
        <pc:docMk/>
      </pc:docMkLst>
      <pc:sldChg chg="del">
        <pc:chgData name="Sullivan, Stephen M CTR JS J6 (USA)" userId="09533073-ba80-4ec6-aa29-c3f724b8aa56" providerId="ADAL" clId="{65171946-068F-45CA-816B-A5067CD99297}" dt="2025-05-29T16:40:07.420" v="0" actId="2696"/>
        <pc:sldMkLst>
          <pc:docMk/>
          <pc:sldMk cId="4283576328" sldId="141170238"/>
        </pc:sldMkLst>
      </pc:sldChg>
    </pc:docChg>
  </pc:docChgLst>
  <pc:docChgLst>
    <pc:chgData name="Sullivan, Stephen M CTR JS J6 (USA)" userId="09533073-ba80-4ec6-aa29-c3f724b8aa56" providerId="ADAL" clId="{DF0CE61F-6AD5-453A-9ECC-896CE6257BC8}"/>
    <pc:docChg chg="custSel delSld modSld">
      <pc:chgData name="Sullivan, Stephen M CTR JS J6 (USA)" userId="09533073-ba80-4ec6-aa29-c3f724b8aa56" providerId="ADAL" clId="{DF0CE61F-6AD5-453A-9ECC-896CE6257BC8}" dt="2025-07-31T16:31:35.565" v="286" actId="13926"/>
      <pc:docMkLst>
        <pc:docMk/>
      </pc:docMkLst>
      <pc:sldChg chg="delSp modSp mod">
        <pc:chgData name="Sullivan, Stephen M CTR JS J6 (USA)" userId="09533073-ba80-4ec6-aa29-c3f724b8aa56" providerId="ADAL" clId="{DF0CE61F-6AD5-453A-9ECC-896CE6257BC8}" dt="2025-07-31T16:23:39.431" v="284" actId="1076"/>
        <pc:sldMkLst>
          <pc:docMk/>
          <pc:sldMk cId="0" sldId="264"/>
        </pc:sldMkLst>
        <pc:spChg chg="del">
          <ac:chgData name="Sullivan, Stephen M CTR JS J6 (USA)" userId="09533073-ba80-4ec6-aa29-c3f724b8aa56" providerId="ADAL" clId="{DF0CE61F-6AD5-453A-9ECC-896CE6257BC8}" dt="2025-07-31T16:22:49.784" v="283" actId="478"/>
          <ac:spMkLst>
            <pc:docMk/>
            <pc:sldMk cId="0" sldId="264"/>
            <ac:spMk id="7" creationId="{00000000-0000-0000-0000-000000000000}"/>
          </ac:spMkLst>
        </pc:spChg>
        <pc:spChg chg="mod">
          <ac:chgData name="Sullivan, Stephen M CTR JS J6 (USA)" userId="09533073-ba80-4ec6-aa29-c3f724b8aa56" providerId="ADAL" clId="{DF0CE61F-6AD5-453A-9ECC-896CE6257BC8}" dt="2025-07-31T16:23:39.431" v="284" actId="1076"/>
          <ac:spMkLst>
            <pc:docMk/>
            <pc:sldMk cId="0" sldId="264"/>
            <ac:spMk id="14" creationId="{00000000-0000-0000-0000-000000000000}"/>
          </ac:spMkLst>
        </pc:spChg>
        <pc:picChg chg="mod">
          <ac:chgData name="Sullivan, Stephen M CTR JS J6 (USA)" userId="09533073-ba80-4ec6-aa29-c3f724b8aa56" providerId="ADAL" clId="{DF0CE61F-6AD5-453A-9ECC-896CE6257BC8}" dt="2025-07-31T16:23:39.431" v="284" actId="1076"/>
          <ac:picMkLst>
            <pc:docMk/>
            <pc:sldMk cId="0" sldId="264"/>
            <ac:picMk id="5" creationId="{00000000-0000-0000-0000-000000000000}"/>
          </ac:picMkLst>
        </pc:picChg>
        <pc:picChg chg="del">
          <ac:chgData name="Sullivan, Stephen M CTR JS J6 (USA)" userId="09533073-ba80-4ec6-aa29-c3f724b8aa56" providerId="ADAL" clId="{DF0CE61F-6AD5-453A-9ECC-896CE6257BC8}" dt="2025-07-31T16:22:44.647" v="282" actId="478"/>
          <ac:picMkLst>
            <pc:docMk/>
            <pc:sldMk cId="0" sldId="264"/>
            <ac:picMk id="18" creationId="{51AEBDC6-DB7D-6E47-7128-09418005A6AC}"/>
          </ac:picMkLst>
        </pc:picChg>
      </pc:sldChg>
      <pc:sldChg chg="modSp mod">
        <pc:chgData name="Sullivan, Stephen M CTR JS J6 (USA)" userId="09533073-ba80-4ec6-aa29-c3f724b8aa56" providerId="ADAL" clId="{DF0CE61F-6AD5-453A-9ECC-896CE6257BC8}" dt="2025-07-31T16:24:26.309" v="285" actId="13926"/>
        <pc:sldMkLst>
          <pc:docMk/>
          <pc:sldMk cId="1691588824" sldId="265"/>
        </pc:sldMkLst>
        <pc:graphicFrameChg chg="modGraphic">
          <ac:chgData name="Sullivan, Stephen M CTR JS J6 (USA)" userId="09533073-ba80-4ec6-aa29-c3f724b8aa56" providerId="ADAL" clId="{DF0CE61F-6AD5-453A-9ECC-896CE6257BC8}" dt="2025-07-31T16:24:26.309" v="285" actId="13926"/>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DF0CE61F-6AD5-453A-9ECC-896CE6257BC8}" dt="2025-07-31T16:18:07.246" v="278" actId="13926"/>
        <pc:sldMkLst>
          <pc:docMk/>
          <pc:sldMk cId="0" sldId="266"/>
        </pc:sldMkLst>
        <pc:spChg chg="mod">
          <ac:chgData name="Sullivan, Stephen M CTR JS J6 (USA)" userId="09533073-ba80-4ec6-aa29-c3f724b8aa56" providerId="ADAL" clId="{DF0CE61F-6AD5-453A-9ECC-896CE6257BC8}" dt="2025-07-31T16:18:07.246" v="278" actId="13926"/>
          <ac:spMkLst>
            <pc:docMk/>
            <pc:sldMk cId="0" sldId="266"/>
            <ac:spMk id="3" creationId="{00000000-0000-0000-0000-000000000000}"/>
          </ac:spMkLst>
        </pc:spChg>
      </pc:sldChg>
      <pc:sldChg chg="addSp modSp mod">
        <pc:chgData name="Sullivan, Stephen M CTR JS J6 (USA)" userId="09533073-ba80-4ec6-aa29-c3f724b8aa56" providerId="ADAL" clId="{DF0CE61F-6AD5-453A-9ECC-896CE6257BC8}" dt="2025-07-31T14:40:01.827" v="23" actId="1076"/>
        <pc:sldMkLst>
          <pc:docMk/>
          <pc:sldMk cId="0" sldId="288"/>
        </pc:sldMkLst>
        <pc:spChg chg="add mod">
          <ac:chgData name="Sullivan, Stephen M CTR JS J6 (USA)" userId="09533073-ba80-4ec6-aa29-c3f724b8aa56" providerId="ADAL" clId="{DF0CE61F-6AD5-453A-9ECC-896CE6257BC8}" dt="2025-07-31T14:37:54.215" v="12" actId="20577"/>
          <ac:spMkLst>
            <pc:docMk/>
            <pc:sldMk cId="0" sldId="288"/>
            <ac:spMk id="5" creationId="{C4F0035D-47AB-AB52-2E62-B6C3821662C9}"/>
          </ac:spMkLst>
        </pc:spChg>
        <pc:picChg chg="add mod">
          <ac:chgData name="Sullivan, Stephen M CTR JS J6 (USA)" userId="09533073-ba80-4ec6-aa29-c3f724b8aa56" providerId="ADAL" clId="{DF0CE61F-6AD5-453A-9ECC-896CE6257BC8}" dt="2025-07-31T14:39:49.274" v="22" actId="1076"/>
          <ac:picMkLst>
            <pc:docMk/>
            <pc:sldMk cId="0" sldId="288"/>
            <ac:picMk id="4" creationId="{1CD7D755-B28E-3624-D3FB-863A842455B4}"/>
          </ac:picMkLst>
        </pc:picChg>
        <pc:picChg chg="add mod">
          <ac:chgData name="Sullivan, Stephen M CTR JS J6 (USA)" userId="09533073-ba80-4ec6-aa29-c3f724b8aa56" providerId="ADAL" clId="{DF0CE61F-6AD5-453A-9ECC-896CE6257BC8}" dt="2025-07-31T14:40:01.827" v="23" actId="1076"/>
          <ac:picMkLst>
            <pc:docMk/>
            <pc:sldMk cId="0" sldId="288"/>
            <ac:picMk id="7" creationId="{7AA786FE-12E6-D39E-4AFA-C15DEC9EA2CA}"/>
          </ac:picMkLst>
        </pc:picChg>
      </pc:sldChg>
      <pc:sldChg chg="addSp modSp mod">
        <pc:chgData name="Sullivan, Stephen M CTR JS J6 (USA)" userId="09533073-ba80-4ec6-aa29-c3f724b8aa56" providerId="ADAL" clId="{DF0CE61F-6AD5-453A-9ECC-896CE6257BC8}" dt="2025-07-31T14:42:35.730" v="28" actId="1076"/>
        <pc:sldMkLst>
          <pc:docMk/>
          <pc:sldMk cId="0" sldId="290"/>
        </pc:sldMkLst>
        <pc:spChg chg="add mod">
          <ac:chgData name="Sullivan, Stephen M CTR JS J6 (USA)" userId="09533073-ba80-4ec6-aa29-c3f724b8aa56" providerId="ADAL" clId="{DF0CE61F-6AD5-453A-9ECC-896CE6257BC8}" dt="2025-07-31T14:42:30.132" v="27"/>
          <ac:spMkLst>
            <pc:docMk/>
            <pc:sldMk cId="0" sldId="290"/>
            <ac:spMk id="5" creationId="{9BDEE009-370B-2F45-B7D0-73B685504D65}"/>
          </ac:spMkLst>
        </pc:spChg>
        <pc:picChg chg="add mod">
          <ac:chgData name="Sullivan, Stephen M CTR JS J6 (USA)" userId="09533073-ba80-4ec6-aa29-c3f724b8aa56" providerId="ADAL" clId="{DF0CE61F-6AD5-453A-9ECC-896CE6257BC8}" dt="2025-07-31T14:42:35.730" v="28" actId="1076"/>
          <ac:picMkLst>
            <pc:docMk/>
            <pc:sldMk cId="0" sldId="290"/>
            <ac:picMk id="4" creationId="{5EFD69E3-D632-3E36-E5F5-9EFDD58CD4ED}"/>
          </ac:picMkLst>
        </pc:picChg>
      </pc:sldChg>
      <pc:sldChg chg="modSp mod">
        <pc:chgData name="Sullivan, Stephen M CTR JS J6 (USA)" userId="09533073-ba80-4ec6-aa29-c3f724b8aa56" providerId="ADAL" clId="{DF0CE61F-6AD5-453A-9ECC-896CE6257BC8}" dt="2025-07-31T14:58:16.745" v="276" actId="20577"/>
        <pc:sldMkLst>
          <pc:docMk/>
          <pc:sldMk cId="0" sldId="292"/>
        </pc:sldMkLst>
        <pc:spChg chg="mod">
          <ac:chgData name="Sullivan, Stephen M CTR JS J6 (USA)" userId="09533073-ba80-4ec6-aa29-c3f724b8aa56" providerId="ADAL" clId="{DF0CE61F-6AD5-453A-9ECC-896CE6257BC8}" dt="2025-07-31T14:47:09.673" v="94" actId="207"/>
          <ac:spMkLst>
            <pc:docMk/>
            <pc:sldMk cId="0" sldId="292"/>
            <ac:spMk id="2" creationId="{00000000-0000-0000-0000-000000000000}"/>
          </ac:spMkLst>
        </pc:spChg>
        <pc:spChg chg="mod">
          <ac:chgData name="Sullivan, Stephen M CTR JS J6 (USA)" userId="09533073-ba80-4ec6-aa29-c3f724b8aa56" providerId="ADAL" clId="{DF0CE61F-6AD5-453A-9ECC-896CE6257BC8}" dt="2025-07-31T14:58:16.745" v="276" actId="20577"/>
          <ac:spMkLst>
            <pc:docMk/>
            <pc:sldMk cId="0" sldId="292"/>
            <ac:spMk id="6" creationId="{00000000-0000-0000-0000-000000000000}"/>
          </ac:spMkLst>
        </pc:spChg>
      </pc:sldChg>
      <pc:sldChg chg="addSp modSp mod">
        <pc:chgData name="Sullivan, Stephen M CTR JS J6 (USA)" userId="09533073-ba80-4ec6-aa29-c3f724b8aa56" providerId="ADAL" clId="{DF0CE61F-6AD5-453A-9ECC-896CE6257BC8}" dt="2025-07-31T14:44:51.723" v="35"/>
        <pc:sldMkLst>
          <pc:docMk/>
          <pc:sldMk cId="3626162868" sldId="141170210"/>
        </pc:sldMkLst>
        <pc:spChg chg="add mod">
          <ac:chgData name="Sullivan, Stephen M CTR JS J6 (USA)" userId="09533073-ba80-4ec6-aa29-c3f724b8aa56" providerId="ADAL" clId="{DF0CE61F-6AD5-453A-9ECC-896CE6257BC8}" dt="2025-07-31T14:44:51.723" v="35"/>
          <ac:spMkLst>
            <pc:docMk/>
            <pc:sldMk cId="3626162868" sldId="141170210"/>
            <ac:spMk id="4" creationId="{30152512-36CF-CDE2-A136-B555A37021F5}"/>
          </ac:spMkLst>
        </pc:spChg>
        <pc:picChg chg="add mod">
          <ac:chgData name="Sullivan, Stephen M CTR JS J6 (USA)" userId="09533073-ba80-4ec6-aa29-c3f724b8aa56" providerId="ADAL" clId="{DF0CE61F-6AD5-453A-9ECC-896CE6257BC8}" dt="2025-07-31T14:44:26.223" v="34" actId="1076"/>
          <ac:picMkLst>
            <pc:docMk/>
            <pc:sldMk cId="3626162868" sldId="141170210"/>
            <ac:picMk id="3" creationId="{C53C73BC-0151-1945-C7EB-581E704F4D26}"/>
          </ac:picMkLst>
        </pc:picChg>
      </pc:sldChg>
      <pc:sldChg chg="del">
        <pc:chgData name="Sullivan, Stephen M CTR JS J6 (USA)" userId="09533073-ba80-4ec6-aa29-c3f724b8aa56" providerId="ADAL" clId="{DF0CE61F-6AD5-453A-9ECC-896CE6257BC8}" dt="2025-07-31T16:17:50.497" v="277" actId="47"/>
        <pc:sldMkLst>
          <pc:docMk/>
          <pc:sldMk cId="1131907344" sldId="141170211"/>
        </pc:sldMkLst>
      </pc:sldChg>
      <pc:sldChg chg="modSp mod">
        <pc:chgData name="Sullivan, Stephen M CTR JS J6 (USA)" userId="09533073-ba80-4ec6-aa29-c3f724b8aa56" providerId="ADAL" clId="{DF0CE61F-6AD5-453A-9ECC-896CE6257BC8}" dt="2025-07-31T16:31:35.565" v="286" actId="13926"/>
        <pc:sldMkLst>
          <pc:docMk/>
          <pc:sldMk cId="0" sldId="141170243"/>
        </pc:sldMkLst>
        <pc:spChg chg="mod">
          <ac:chgData name="Sullivan, Stephen M CTR JS J6 (USA)" userId="09533073-ba80-4ec6-aa29-c3f724b8aa56" providerId="ADAL" clId="{DF0CE61F-6AD5-453A-9ECC-896CE6257BC8}" dt="2025-07-31T16:31:35.565" v="286" actId="13926"/>
          <ac:spMkLst>
            <pc:docMk/>
            <pc:sldMk cId="0" sldId="141170243"/>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8/20/2025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36</a:t>
            </a:fld>
            <a:endParaRPr lang="en-US"/>
          </a:p>
        </p:txBody>
      </p:sp>
    </p:spTree>
    <p:extLst>
      <p:ext uri="{BB962C8B-B14F-4D97-AF65-F5344CB8AC3E}">
        <p14:creationId xmlns:p14="http://schemas.microsoft.com/office/powerpoint/2010/main" val="18445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37</a:t>
            </a:fld>
            <a:endParaRPr lang="en-US"/>
          </a:p>
        </p:txBody>
      </p:sp>
    </p:spTree>
    <p:extLst>
      <p:ext uri="{BB962C8B-B14F-4D97-AF65-F5344CB8AC3E}">
        <p14:creationId xmlns:p14="http://schemas.microsoft.com/office/powerpoint/2010/main" val="14076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John Wandelt -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4</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11</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6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(Beth Smalley) addresses the chair – “Madam Chairman”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The chair recognizes the member – “The chair recognizes </a:t>
            </a:r>
            <a:r>
              <a:rPr lang="en-US" b="1" dirty="0">
                <a:solidFill>
                  <a:srgbClr val="E7E6E6">
                    <a:lumMod val="10000"/>
                  </a:srgbClr>
                </a:solidFill>
                <a:latin typeface="Calibri" panose="020F0502020204030204"/>
              </a:rPr>
              <a:t>Beth Smalley</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3.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4.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5.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6.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8.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8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24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75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2"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8/20/2025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 id="2147483689" r:id="rId9"/>
    <p:sldLayoutId id="2147483690"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jpg"/><Relationship Id="rId21" Type="http://schemas.openxmlformats.org/officeDocument/2006/relationships/image" Target="../media/image51.png"/><Relationship Id="rId7" Type="http://schemas.openxmlformats.org/officeDocument/2006/relationships/image" Target="../media/image37.jpg"/><Relationship Id="rId12" Type="http://schemas.openxmlformats.org/officeDocument/2006/relationships/image" Target="../media/image42.jp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jp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g"/><Relationship Id="rId11" Type="http://schemas.openxmlformats.org/officeDocument/2006/relationships/image" Target="../media/image41.jpg"/><Relationship Id="rId24" Type="http://schemas.openxmlformats.org/officeDocument/2006/relationships/image" Target="../media/image54.png"/><Relationship Id="rId5" Type="http://schemas.openxmlformats.org/officeDocument/2006/relationships/image" Target="../media/image35.jpg"/><Relationship Id="rId15" Type="http://schemas.openxmlformats.org/officeDocument/2006/relationships/image" Target="../media/image45.jp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jpg"/><Relationship Id="rId19" Type="http://schemas.openxmlformats.org/officeDocument/2006/relationships/image" Target="../media/image49.png"/><Relationship Id="rId4" Type="http://schemas.openxmlformats.org/officeDocument/2006/relationships/image" Target="../media/image34.jpg"/><Relationship Id="rId9" Type="http://schemas.openxmlformats.org/officeDocument/2006/relationships/image" Target="../media/image39.jp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60.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niemopen/oasis-open-project/tree/main/pgb-meeting-minutes" TargetMode="External"/><Relationship Id="rId5"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 Id="rId4" Type="http://schemas.openxmlformats.org/officeDocument/2006/relationships/hyperlink" Target="tel:+14108746749,,8786409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8.png"/><Relationship Id="rId2" Type="http://schemas.openxmlformats.org/officeDocument/2006/relationships/image" Target="../media/image66.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67.jp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hyperlink" Target="https://github.com/niemopen/oasis-open-project/tree/main/pgb-meeting-minutes" TargetMode="External"/><Relationship Id="rId7" Type="http://schemas.openxmlformats.org/officeDocument/2006/relationships/image" Target="../media/image7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stephen.m.sullivan14.ctr@mail.mil" TargetMode="External"/><Relationship Id="rId5" Type="http://schemas.openxmlformats.org/officeDocument/2006/relationships/hyperlink" Target="mailto:shunda.r.louis.ctr@mail.mil" TargetMode="External"/><Relationship Id="rId4" Type="http://schemas.openxmlformats.org/officeDocument/2006/relationships/hyperlink" Target="mailto:aubrey.l.beach.ctr@mail.mil" TargetMode="External"/><Relationship Id="rId9" Type="http://schemas.openxmlformats.org/officeDocument/2006/relationships/image" Target="../media/image72.jpg"/></Relationships>
</file>

<file path=ppt/slides/_rels/slide3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80.png"/><Relationship Id="rId3" Type="http://schemas.openxmlformats.org/officeDocument/2006/relationships/image" Target="../media/image73.png"/><Relationship Id="rId21" Type="http://schemas.openxmlformats.org/officeDocument/2006/relationships/hyperlink" Target="https://lists.oasis-open-projects.org/g/niemopen-pgb" TargetMode="External"/><Relationship Id="rId7" Type="http://schemas.openxmlformats.org/officeDocument/2006/relationships/image" Target="../media/image75.jpg"/><Relationship Id="rId12" Type="http://schemas.openxmlformats.org/officeDocument/2006/relationships/image" Target="../media/image78.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74.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77.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9.jpg"/><Relationship Id="rId22" Type="http://schemas.openxmlformats.org/officeDocument/2006/relationships/hyperlink" Target="https://lists.oasis-open-projects.org/g/niemopen-ntactsc"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667123"/>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29 May Minutes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7 yeas</a:t>
            </a:r>
          </a:p>
        </p:txBody>
      </p:sp>
    </p:spTree>
    <p:extLst>
      <p:ext uri="{BB962C8B-B14F-4D97-AF65-F5344CB8AC3E}">
        <p14:creationId xmlns:p14="http://schemas.microsoft.com/office/powerpoint/2010/main" val="335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553998"/>
          </a:xfrm>
        </p:spPr>
        <p:txBody>
          <a:bodyPr/>
          <a:lstStyle/>
          <a:p>
            <a:pPr algn="ctr"/>
            <a:r>
              <a:rPr lang="en-US" sz="3600" b="0"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defPPr>
              <a:defRPr kern="0"/>
            </a:defPPr>
            <a:lvl1pPr algn="ctr">
              <a:defRPr sz="1200">
                <a:solidFill>
                  <a:srgbClr val="1F497D"/>
                </a:solidFill>
              </a:defRPr>
            </a:lvl1pPr>
          </a:lstStyle>
          <a:p>
            <a:fld id="{6E6030FC-FB78-5E4D-92EA-5D9433591EA9}" type="slidenum">
              <a:rPr lang="en-US" smtClean="0"/>
              <a:pPr/>
              <a:t>13</a:t>
            </a:fld>
            <a:endParaRPr lang="en-US" dirty="0"/>
          </a:p>
        </p:txBody>
      </p:sp>
    </p:spTree>
    <p:extLst>
      <p:ext uri="{BB962C8B-B14F-4D97-AF65-F5344CB8AC3E}">
        <p14:creationId xmlns:p14="http://schemas.microsoft.com/office/powerpoint/2010/main" val="28383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29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1617751"/>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29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dirty="0">
                <a:solidFill>
                  <a:srgbClr val="1E1C11"/>
                </a:solidFill>
                <a:latin typeface="Arial"/>
                <a:cs typeface="Arial"/>
              </a:rPr>
              <a:t>any</a:t>
            </a:r>
            <a:r>
              <a:rPr sz="1600" u="none" spc="-15" dirty="0">
                <a:solidFill>
                  <a:srgbClr val="1E1C11"/>
                </a:solidFill>
                <a:latin typeface="Arial"/>
                <a:cs typeface="Arial"/>
              </a:rPr>
              <a:t> </a:t>
            </a:r>
            <a:r>
              <a:rPr sz="1600" u="none" dirty="0">
                <a:solidFill>
                  <a:srgbClr val="1E1C11"/>
                </a:solidFill>
                <a:latin typeface="Arial"/>
                <a:cs typeface="Arial"/>
              </a:rPr>
              <a:t>errors:</a:t>
            </a:r>
            <a:r>
              <a:rPr lang="en-US" sz="1600" u="none" dirty="0">
                <a:solidFill>
                  <a:srgbClr val="1E1C11"/>
                </a:solidFill>
                <a:latin typeface="Arial"/>
                <a:cs typeface="Arial"/>
              </a:rPr>
              <a:t> </a:t>
            </a:r>
            <a:r>
              <a:rPr sz="1600" u="none" dirty="0" err="1">
                <a:solidFill>
                  <a:srgbClr val="FF0000"/>
                </a:solidFill>
                <a:latin typeface="Arial"/>
                <a:cs typeface="Arial"/>
              </a:rPr>
              <a:t>x</a:t>
            </a:r>
            <a:r>
              <a:rPr lang="en-US" sz="1600" u="none" dirty="0" err="1">
                <a:solidFill>
                  <a:srgbClr val="FF0000"/>
                </a:solidFill>
                <a:latin typeface="Arial"/>
                <a:cs typeface="Arial"/>
              </a:rPr>
              <a:t>xxxxxxxxxxxxxxxxxxxxxxx</a:t>
            </a:r>
            <a:endParaRPr lang="en-US" sz="1600" u="none" dirty="0">
              <a:solidFill>
                <a:srgbClr val="FF0000"/>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Tree>
    <p:extLst>
      <p:ext uri="{BB962C8B-B14F-4D97-AF65-F5344CB8AC3E}">
        <p14:creationId xmlns:p14="http://schemas.microsoft.com/office/powerpoint/2010/main" val="164658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Tree>
    <p:extLst>
      <p:ext uri="{BB962C8B-B14F-4D97-AF65-F5344CB8AC3E}">
        <p14:creationId xmlns:p14="http://schemas.microsoft.com/office/powerpoint/2010/main" val="5178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54404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19</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6" name="TextBox 5">
            <a:extLst>
              <a:ext uri="{FF2B5EF4-FFF2-40B4-BE49-F238E27FC236}">
                <a16:creationId xmlns:a16="http://schemas.microsoft.com/office/drawing/2014/main" id="{47D8A6DA-6823-5345-0D1A-CF205D439B11}"/>
              </a:ext>
            </a:extLst>
          </p:cNvPr>
          <p:cNvSpPr txBox="1"/>
          <p:nvPr/>
        </p:nvSpPr>
        <p:spPr>
          <a:xfrm>
            <a:off x="4176243" y="3048000"/>
            <a:ext cx="3839513" cy="923330"/>
          </a:xfrm>
          <a:prstGeom prst="rect">
            <a:avLst/>
          </a:prstGeom>
          <a:noFill/>
        </p:spPr>
        <p:txBody>
          <a:bodyPr wrap="none" rtlCol="0">
            <a:spAutoFit/>
          </a:bodyPr>
          <a:lstStyle/>
          <a:p>
            <a:r>
              <a:rPr lang="en-US" sz="5400" dirty="0">
                <a:latin typeface="Arial" panose="020B0604020202020204" pitchFamily="34" charset="0"/>
                <a:cs typeface="Arial" panose="020B0604020202020204" pitchFamily="34" charset="0"/>
              </a:rPr>
              <a:t>Placeholder</a:t>
            </a:r>
          </a:p>
        </p:txBody>
      </p:sp>
    </p:spTree>
    <p:extLst>
      <p:ext uri="{BB962C8B-B14F-4D97-AF65-F5344CB8AC3E}">
        <p14:creationId xmlns:p14="http://schemas.microsoft.com/office/powerpoint/2010/main" val="1516796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 (invited)</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BOD Chair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2787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3"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5"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6"/>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6"/>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6084358"/>
          </a:xfrm>
          <a:prstGeom prst="rect">
            <a:avLst/>
          </a:prstGeom>
        </p:spPr>
        <p:txBody>
          <a:bodyPr vert="horz" wrap="square" lIns="0" tIns="244475" rIns="0" bIns="0" rtlCol="0">
            <a:spAutoFit/>
          </a:bodyPr>
          <a:lstStyle/>
          <a:p>
            <a:pPr marL="355600" indent="-342900">
              <a:lnSpc>
                <a:spcPct val="100000"/>
              </a:lnSpc>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Model Version 6.0 Statements of Use to PGB</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Recommend Model Version 6.0 to PGB as candidate OS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688340" y="1152906"/>
            <a:ext cx="10753725" cy="33951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Sub-Committee Townhall</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dirty="0">
                <a:solidFill>
                  <a:srgbClr val="334052"/>
                </a:solidFill>
                <a:latin typeface="Arial"/>
                <a:cs typeface="Arial"/>
              </a:rPr>
              <a:t>Statements-of-</a:t>
            </a:r>
            <a:r>
              <a:rPr sz="2400" dirty="0">
                <a:solidFill>
                  <a:srgbClr val="334052"/>
                </a:solidFill>
                <a:latin typeface="Arial"/>
                <a:cs typeface="Arial"/>
              </a:rPr>
              <a:t>Use</a:t>
            </a:r>
            <a:r>
              <a:rPr sz="2400" spc="-45" dirty="0">
                <a:solidFill>
                  <a:srgbClr val="334052"/>
                </a:solidFill>
                <a:latin typeface="Arial"/>
                <a:cs typeface="Arial"/>
              </a:rPr>
              <a:t> </a:t>
            </a:r>
            <a:r>
              <a:rPr sz="2400" dirty="0">
                <a:solidFill>
                  <a:srgbClr val="334052"/>
                </a:solidFill>
                <a:latin typeface="Arial"/>
                <a:cs typeface="Arial"/>
              </a:rPr>
              <a:t>for</a:t>
            </a:r>
            <a:r>
              <a:rPr sz="2400" spc="-30" dirty="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36</a:t>
            </a:fld>
            <a:endParaRPr spc="-50" dirty="0"/>
          </a:p>
        </p:txBody>
      </p:sp>
    </p:spTree>
    <p:extLst>
      <p:ext uri="{BB962C8B-B14F-4D97-AF65-F5344CB8AC3E}">
        <p14:creationId xmlns:p14="http://schemas.microsoft.com/office/powerpoint/2010/main" val="243450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3"/>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4"/>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5"/>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6"/>
              </a:rPr>
              <a:t>stephen.m.sullivan14.ctr@mail.mil</a:t>
            </a:r>
            <a:endParaRPr sz="1600" dirty="0">
              <a:latin typeface="Arial"/>
              <a:cs typeface="Arial"/>
            </a:endParaRPr>
          </a:p>
        </p:txBody>
      </p:sp>
      <p:pic>
        <p:nvPicPr>
          <p:cNvPr id="4" name="object 4"/>
          <p:cNvPicPr/>
          <p:nvPr/>
        </p:nvPicPr>
        <p:blipFill>
          <a:blip r:embed="rId7" cstate="print"/>
          <a:stretch>
            <a:fillRect/>
          </a:stretch>
        </p:blipFill>
        <p:spPr>
          <a:xfrm>
            <a:off x="4448555" y="2785872"/>
            <a:ext cx="1828800" cy="1769364"/>
          </a:xfrm>
          <a:prstGeom prst="rect">
            <a:avLst/>
          </a:prstGeom>
        </p:spPr>
      </p:pic>
      <p:pic>
        <p:nvPicPr>
          <p:cNvPr id="5" name="object 5"/>
          <p:cNvPicPr/>
          <p:nvPr/>
        </p:nvPicPr>
        <p:blipFill>
          <a:blip r:embed="rId8" cstate="print"/>
          <a:stretch>
            <a:fillRect/>
          </a:stretch>
        </p:blipFill>
        <p:spPr>
          <a:xfrm>
            <a:off x="9189719" y="4681728"/>
            <a:ext cx="2039112" cy="1528572"/>
          </a:xfrm>
          <a:prstGeom prst="rect">
            <a:avLst/>
          </a:prstGeom>
        </p:spPr>
      </p:pic>
      <p:pic>
        <p:nvPicPr>
          <p:cNvPr id="6" name="object 6"/>
          <p:cNvPicPr/>
          <p:nvPr/>
        </p:nvPicPr>
        <p:blipFill>
          <a:blip r:embed="rId9"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37</a:t>
            </a:fld>
            <a:endParaRPr spc="-50" dirty="0"/>
          </a:p>
        </p:txBody>
      </p:sp>
    </p:spTree>
    <p:extLst>
      <p:ext uri="{BB962C8B-B14F-4D97-AF65-F5344CB8AC3E}">
        <p14:creationId xmlns:p14="http://schemas.microsoft.com/office/powerpoint/2010/main" val="24385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
        <p:nvSpPr>
          <p:cNvPr id="3" name="object 3"/>
          <p:cNvSpPr txBox="1"/>
          <p:nvPr/>
        </p:nvSpPr>
        <p:spPr>
          <a:xfrm>
            <a:off x="609600" y="838200"/>
            <a:ext cx="8538845" cy="4946867"/>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Char char="–"/>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756285" lvl="1" indent="-286385">
              <a:lnSpc>
                <a:spcPct val="100000"/>
              </a:lnSpc>
              <a:buClr>
                <a:srgbClr val="1F487C"/>
              </a:buClr>
              <a:buChar char="–"/>
              <a:tabLst>
                <a:tab pos="756285" algn="l"/>
              </a:tabLst>
            </a:pPr>
            <a:r>
              <a:rPr lang="en-US" sz="1600" spc="-10" dirty="0">
                <a:solidFill>
                  <a:srgbClr val="454545"/>
                </a:solidFill>
                <a:latin typeface="Arial"/>
                <a:cs typeface="Arial"/>
              </a:rPr>
              <a:t>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buClr>
                <a:srgbClr val="1F487C"/>
              </a:buClr>
              <a:buChar char="–"/>
              <a:tabLst>
                <a:tab pos="756285" algn="l"/>
              </a:tabLst>
            </a:pPr>
            <a:r>
              <a:rPr lang="en-US" sz="1600" spc="-20" dirty="0">
                <a:solidFill>
                  <a:srgbClr val="334052"/>
                </a:solidFill>
                <a:latin typeface="Arial"/>
                <a:cs typeface="Arial"/>
              </a:rPr>
              <a:t>NTAC</a:t>
            </a:r>
            <a:r>
              <a:rPr lang="en-US" sz="1600" spc="-75"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6</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7</a:t>
            </a:r>
            <a:endParaRPr lang="en-US" sz="19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8" name="object 8"/>
          <p:cNvPicPr/>
          <p:nvPr/>
        </p:nvPicPr>
        <p:blipFill>
          <a:blip r:embed="rId4" cstate="print"/>
          <a:stretch>
            <a:fillRect/>
          </a:stretch>
        </p:blipFill>
        <p:spPr>
          <a:xfrm>
            <a:off x="5519166" y="1018032"/>
            <a:ext cx="824483" cy="1240536"/>
          </a:xfrm>
          <a:prstGeom prst="rect">
            <a:avLst/>
          </a:prstGeom>
        </p:spPr>
      </p:pic>
      <p:sp>
        <p:nvSpPr>
          <p:cNvPr id="9" name="object 9"/>
          <p:cNvSpPr txBox="1"/>
          <p:nvPr/>
        </p:nvSpPr>
        <p:spPr>
          <a:xfrm>
            <a:off x="5410200" y="2455291"/>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pic>
        <p:nvPicPr>
          <p:cNvPr id="10" name="object 10"/>
          <p:cNvPicPr/>
          <p:nvPr/>
        </p:nvPicPr>
        <p:blipFill>
          <a:blip r:embed="rId5"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6"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7"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8"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9" cstate="print"/>
          <a:stretch>
            <a:fillRect/>
          </a:stretch>
        </p:blipFill>
        <p:spPr>
          <a:xfrm>
            <a:off x="5626481" y="3864864"/>
            <a:ext cx="1153668" cy="1153668"/>
          </a:xfrm>
          <a:prstGeom prst="rect">
            <a:avLst/>
          </a:prstGeom>
        </p:spPr>
      </p:pic>
      <p:pic>
        <p:nvPicPr>
          <p:cNvPr id="21" name="object 21"/>
          <p:cNvPicPr/>
          <p:nvPr/>
        </p:nvPicPr>
        <p:blipFill>
          <a:blip r:embed="rId10"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1"/>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2"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220200"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222486"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7</a:t>
            </a:fld>
            <a:endParaRPr spc="-25" dirty="0"/>
          </a:p>
        </p:txBody>
      </p:sp>
      <p:sp>
        <p:nvSpPr>
          <p:cNvPr id="3" name="object 3"/>
          <p:cNvSpPr txBox="1"/>
          <p:nvPr/>
        </p:nvSpPr>
        <p:spPr>
          <a:xfrm>
            <a:off x="688340" y="661644"/>
            <a:ext cx="4969510" cy="2512611"/>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88340" y="3073321"/>
            <a:ext cx="5953225" cy="1674817"/>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spc="-5" dirty="0">
                <a:solidFill>
                  <a:srgbClr val="334052"/>
                </a:solidFill>
                <a:latin typeface="Arial"/>
                <a:cs typeface="Arial"/>
              </a:rPr>
              <a:t>2. </a:t>
            </a:r>
            <a:r>
              <a:rPr lang="en-US" sz="1200" spc="-10" dirty="0">
                <a:solidFill>
                  <a:srgbClr val="1E1C11"/>
                </a:solidFill>
                <a:latin typeface="Arial"/>
                <a:cs typeface="Arial"/>
              </a:rPr>
              <a:t>Approval of PGB Meeting Minutes from 28 May</a:t>
            </a:r>
          </a:p>
          <a:p>
            <a:pPr marL="12065" marR="49530">
              <a:buClr>
                <a:srgbClr val="1F487C"/>
              </a:buClr>
              <a:tabLst>
                <a:tab pos="527685" algn="l"/>
              </a:tabLst>
            </a:pPr>
            <a:r>
              <a:rPr lang="en-US" sz="1200" dirty="0">
                <a:solidFill>
                  <a:srgbClr val="334052"/>
                </a:solidFill>
                <a:latin typeface="Arial"/>
                <a:cs typeface="Arial"/>
              </a:rPr>
              <a:t>3. 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4. Motion to approve PGB Meeting dates.</a:t>
            </a: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8</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extLst>
      <p:ext uri="{BB962C8B-B14F-4D97-AF65-F5344CB8AC3E}">
        <p14:creationId xmlns:p14="http://schemas.microsoft.com/office/powerpoint/2010/main" val="42210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1353</TotalTime>
  <Words>4812</Words>
  <Application>Microsoft Office PowerPoint</Application>
  <PresentationFormat>Widescreen</PresentationFormat>
  <Paragraphs>698</Paragraphs>
  <Slides>39</Slides>
  <Notes>12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39</vt:i4>
      </vt:variant>
    </vt:vector>
  </HeadingPairs>
  <TitlesOfParts>
    <vt:vector size="56"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Tw Cen MT</vt:lpstr>
      <vt:lpstr>Wingdings</vt:lpstr>
      <vt:lpstr>Office Theme</vt:lpstr>
      <vt:lpstr>1_NIEM_white</vt:lpstr>
      <vt:lpstr>PowerPoint Presentation</vt:lpstr>
      <vt:lpstr>CALL TO ORDER</vt:lpstr>
      <vt:lpstr>VENUE</vt:lpstr>
      <vt:lpstr>ROLL CALL</vt:lpstr>
      <vt:lpstr>SPONSOR APPOINTED PGB VOTING MEMBERS</vt:lpstr>
      <vt:lpstr>PGB EXPERT VOTING MEMBERS &amp; NON-VOTING MEMBERS</vt:lpstr>
      <vt:lpstr>PROPOSED 28 AUGUST 2025 PGB AGENDA</vt:lpstr>
      <vt:lpstr>APPROVAL OF AGENDA</vt:lpstr>
      <vt:lpstr>ANNOUNCEMENTS</vt:lpstr>
      <vt:lpstr>Election of New Chair , NMO TASK Transition - Big Picture, </vt:lpstr>
      <vt:lpstr>Motions</vt:lpstr>
      <vt:lpstr>Motion to Nominate &amp; elect PGB Chair(s)</vt:lpstr>
      <vt:lpstr>Words From The Newly Elected Chair</vt:lpstr>
      <vt:lpstr>APPROVAL OF 29 May 2025 PGB MINUTES</vt:lpstr>
      <vt:lpstr>Motion to authorize $ 2000 for 8 October NPC leadership Meeting</vt:lpstr>
      <vt:lpstr>Motion to Approve PGB Meeting dates</vt:lpstr>
      <vt:lpstr>BREAK</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NIEMOpen Leadership Meeting National Press Club &amp; Virtual</vt:lpstr>
      <vt:lpstr>Reveal Summit Webinar</vt:lpstr>
      <vt:lpstr>UPDATES</vt:lpstr>
      <vt:lpstr>PowerPoint Presentation</vt:lpstr>
      <vt:lpstr>NBAC TSC UPDATE</vt:lpstr>
      <vt:lpstr>PGB Meeting Schedule – Pending Approval</vt:lpstr>
      <vt:lpstr>ADJOURN</vt:lpstr>
      <vt:lpstr>BACKUPS</vt:lpstr>
      <vt:lpstr>NMO, NBAC, &amp; NTAC TSC CO-CHAIRS &amp; OASIS MAINTAINERS</vt:lpstr>
      <vt:lpstr>MAKING THE MOST OF OUR SESSION</vt:lpstr>
      <vt:lpstr>NOTE TAKER</vt:lpstr>
      <vt:lpstr>RESOURCES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M CTR JS J6 (USA)</cp:lastModifiedBy>
  <cp:revision>6</cp:revision>
  <dcterms:created xsi:type="dcterms:W3CDTF">2025-04-02T17:38:56Z</dcterms:created>
  <dcterms:modified xsi:type="dcterms:W3CDTF">2025-08-20T11:58:00Z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