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2"/>
  </p:notesMasterIdLst>
  <p:sldIdLst>
    <p:sldId id="256" r:id="rId3"/>
    <p:sldId id="257" r:id="rId4"/>
    <p:sldId id="258" r:id="rId5"/>
    <p:sldId id="259" r:id="rId6"/>
    <p:sldId id="260" r:id="rId7"/>
    <p:sldId id="261" r:id="rId8"/>
    <p:sldId id="141170243" r:id="rId9"/>
    <p:sldId id="264" r:id="rId10"/>
    <p:sldId id="265" r:id="rId11"/>
    <p:sldId id="266" r:id="rId12"/>
    <p:sldId id="267" r:id="rId13"/>
    <p:sldId id="269" r:id="rId14"/>
    <p:sldId id="262" r:id="rId15"/>
    <p:sldId id="141170147" r:id="rId16"/>
    <p:sldId id="268" r:id="rId17"/>
    <p:sldId id="270" r:id="rId18"/>
    <p:sldId id="287" r:id="rId19"/>
    <p:sldId id="288" r:id="rId20"/>
    <p:sldId id="290" r:id="rId21"/>
    <p:sldId id="141170210" r:id="rId22"/>
    <p:sldId id="141170238" r:id="rId23"/>
    <p:sldId id="292" r:id="rId24"/>
    <p:sldId id="141170246" r:id="rId25"/>
    <p:sldId id="293" r:id="rId26"/>
    <p:sldId id="311" r:id="rId27"/>
    <p:sldId id="141170244" r:id="rId28"/>
    <p:sldId id="141170221" r:id="rId29"/>
    <p:sldId id="141170223" r:id="rId30"/>
    <p:sldId id="141170245" r:id="rId31"/>
    <p:sldId id="141170222" r:id="rId32"/>
    <p:sldId id="141170087" r:id="rId33"/>
    <p:sldId id="294" r:id="rId34"/>
    <p:sldId id="298" r:id="rId35"/>
    <p:sldId id="299" r:id="rId36"/>
    <p:sldId id="302" r:id="rId37"/>
    <p:sldId id="141169993" r:id="rId38"/>
    <p:sldId id="304" r:id="rId39"/>
    <p:sldId id="305" r:id="rId40"/>
    <p:sldId id="300"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5D11B-A239-4A83-8603-26899303984C}" v="20" dt="2025-08-12T16:52:04.3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53" autoAdjust="0"/>
    <p:restoredTop sz="93217" autoAdjust="0"/>
  </p:normalViewPr>
  <p:slideViewPr>
    <p:cSldViewPr>
      <p:cViewPr varScale="1">
        <p:scale>
          <a:sx n="102" d="100"/>
          <a:sy n="102" d="100"/>
        </p:scale>
        <p:origin x="282" y="114"/>
      </p:cViewPr>
      <p:guideLst>
        <p:guide orient="horz" pos="2880"/>
        <p:guide pos="2160"/>
      </p:guideLst>
    </p:cSldViewPr>
  </p:slideViewPr>
  <p:notesTextViewPr>
    <p:cViewPr>
      <p:scale>
        <a:sx n="100" d="100"/>
        <a:sy n="100" d="100"/>
      </p:scale>
      <p:origin x="0" y="0"/>
    </p:cViewPr>
  </p:notesTextViewPr>
  <p:notesViewPr>
    <p:cSldViewPr>
      <p:cViewPr varScale="1">
        <p:scale>
          <a:sx n="62" d="100"/>
          <a:sy n="62" d="100"/>
        </p:scale>
        <p:origin x="1372"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255BE4C9-4CED-4507-90F2-E3E0A7DBAFF3}"/>
    <pc:docChg chg="undo custSel addSld delSld modSld">
      <pc:chgData name="Sullivan, Stephen M CTR JS J6 (USA)" userId="09533073-ba80-4ec6-aa29-c3f724b8aa56" providerId="ADAL" clId="{255BE4C9-4CED-4507-90F2-E3E0A7DBAFF3}" dt="2025-08-06T17:06:25.132" v="3051" actId="1076"/>
      <pc:docMkLst>
        <pc:docMk/>
      </pc:docMkLst>
      <pc:sldChg chg="modSp mod">
        <pc:chgData name="Sullivan, Stephen M CTR JS J6 (USA)" userId="09533073-ba80-4ec6-aa29-c3f724b8aa56" providerId="ADAL" clId="{255BE4C9-4CED-4507-90F2-E3E0A7DBAFF3}" dt="2025-08-06T12:33:56.963" v="12" actId="6549"/>
        <pc:sldMkLst>
          <pc:docMk/>
          <pc:sldMk cId="0" sldId="257"/>
        </pc:sldMkLst>
        <pc:spChg chg="mod">
          <ac:chgData name="Sullivan, Stephen M CTR JS J6 (USA)" userId="09533073-ba80-4ec6-aa29-c3f724b8aa56" providerId="ADAL" clId="{255BE4C9-4CED-4507-90F2-E3E0A7DBAFF3}" dt="2025-08-06T12:33:56.963" v="12" actId="6549"/>
          <ac:spMkLst>
            <pc:docMk/>
            <pc:sldMk cId="0" sldId="257"/>
            <ac:spMk id="4" creationId="{00000000-0000-0000-0000-000000000000}"/>
          </ac:spMkLst>
        </pc:spChg>
      </pc:sldChg>
      <pc:sldChg chg="modSp mod">
        <pc:chgData name="Sullivan, Stephen M CTR JS J6 (USA)" userId="09533073-ba80-4ec6-aa29-c3f724b8aa56" providerId="ADAL" clId="{255BE4C9-4CED-4507-90F2-E3E0A7DBAFF3}" dt="2025-08-06T16:43:46.726" v="2862" actId="20577"/>
        <pc:sldMkLst>
          <pc:docMk/>
          <pc:sldMk cId="0" sldId="261"/>
        </pc:sldMkLst>
        <pc:spChg chg="mod">
          <ac:chgData name="Sullivan, Stephen M CTR JS J6 (USA)" userId="09533073-ba80-4ec6-aa29-c3f724b8aa56" providerId="ADAL" clId="{255BE4C9-4CED-4507-90F2-E3E0A7DBAFF3}" dt="2025-08-06T16:43:46.726" v="2862" actId="20577"/>
          <ac:spMkLst>
            <pc:docMk/>
            <pc:sldMk cId="0" sldId="261"/>
            <ac:spMk id="3" creationId="{00000000-0000-0000-0000-000000000000}"/>
          </ac:spMkLst>
        </pc:spChg>
      </pc:sldChg>
      <pc:sldChg chg="modSp mod">
        <pc:chgData name="Sullivan, Stephen M CTR JS J6 (USA)" userId="09533073-ba80-4ec6-aa29-c3f724b8aa56" providerId="ADAL" clId="{255BE4C9-4CED-4507-90F2-E3E0A7DBAFF3}" dt="2025-08-06T12:41:42.098" v="350" actId="20577"/>
        <pc:sldMkLst>
          <pc:docMk/>
          <pc:sldMk cId="4221082181" sldId="262"/>
        </pc:sldMkLst>
        <pc:spChg chg="mod">
          <ac:chgData name="Sullivan, Stephen M CTR JS J6 (USA)" userId="09533073-ba80-4ec6-aa29-c3f724b8aa56" providerId="ADAL" clId="{255BE4C9-4CED-4507-90F2-E3E0A7DBAFF3}" dt="2025-08-06T12:41:42.098" v="350" actId="20577"/>
          <ac:spMkLst>
            <pc:docMk/>
            <pc:sldMk cId="4221082181" sldId="262"/>
            <ac:spMk id="3" creationId="{00000000-0000-0000-0000-000000000000}"/>
          </ac:spMkLst>
        </pc:spChg>
      </pc:sldChg>
      <pc:sldChg chg="modSp mod">
        <pc:chgData name="Sullivan, Stephen M CTR JS J6 (USA)" userId="09533073-ba80-4ec6-aa29-c3f724b8aa56" providerId="ADAL" clId="{255BE4C9-4CED-4507-90F2-E3E0A7DBAFF3}" dt="2025-08-06T12:36:41.298" v="133" actId="1037"/>
        <pc:sldMkLst>
          <pc:docMk/>
          <pc:sldMk cId="0" sldId="264"/>
        </pc:sldMkLst>
        <pc:spChg chg="mod">
          <ac:chgData name="Sullivan, Stephen M CTR JS J6 (USA)" userId="09533073-ba80-4ec6-aa29-c3f724b8aa56" providerId="ADAL" clId="{255BE4C9-4CED-4507-90F2-E3E0A7DBAFF3}" dt="2025-08-06T12:36:41.298" v="133" actId="1037"/>
          <ac:spMkLst>
            <pc:docMk/>
            <pc:sldMk cId="0" sldId="264"/>
            <ac:spMk id="6" creationId="{00000000-0000-0000-0000-000000000000}"/>
          </ac:spMkLst>
        </pc:spChg>
        <pc:spChg chg="mod">
          <ac:chgData name="Sullivan, Stephen M CTR JS J6 (USA)" userId="09533073-ba80-4ec6-aa29-c3f724b8aa56" providerId="ADAL" clId="{255BE4C9-4CED-4507-90F2-E3E0A7DBAFF3}" dt="2025-08-06T12:36:41.298" v="133" actId="1037"/>
          <ac:spMkLst>
            <pc:docMk/>
            <pc:sldMk cId="0" sldId="264"/>
            <ac:spMk id="11" creationId="{00000000-0000-0000-0000-000000000000}"/>
          </ac:spMkLst>
        </pc:spChg>
        <pc:spChg chg="mod">
          <ac:chgData name="Sullivan, Stephen M CTR JS J6 (USA)" userId="09533073-ba80-4ec6-aa29-c3f724b8aa56" providerId="ADAL" clId="{255BE4C9-4CED-4507-90F2-E3E0A7DBAFF3}" dt="2025-08-06T12:36:41.298" v="133" actId="1037"/>
          <ac:spMkLst>
            <pc:docMk/>
            <pc:sldMk cId="0" sldId="264"/>
            <ac:spMk id="16" creationId="{00000000-0000-0000-0000-000000000000}"/>
          </ac:spMkLst>
        </pc:spChg>
        <pc:picChg chg="mod">
          <ac:chgData name="Sullivan, Stephen M CTR JS J6 (USA)" userId="09533073-ba80-4ec6-aa29-c3f724b8aa56" providerId="ADAL" clId="{255BE4C9-4CED-4507-90F2-E3E0A7DBAFF3}" dt="2025-08-06T12:36:41.298" v="133" actId="1037"/>
          <ac:picMkLst>
            <pc:docMk/>
            <pc:sldMk cId="0" sldId="264"/>
            <ac:picMk id="4" creationId="{00000000-0000-0000-0000-000000000000}"/>
          </ac:picMkLst>
        </pc:picChg>
        <pc:picChg chg="mod">
          <ac:chgData name="Sullivan, Stephen M CTR JS J6 (USA)" userId="09533073-ba80-4ec6-aa29-c3f724b8aa56" providerId="ADAL" clId="{255BE4C9-4CED-4507-90F2-E3E0A7DBAFF3}" dt="2025-08-06T12:36:41.298" v="133" actId="1037"/>
          <ac:picMkLst>
            <pc:docMk/>
            <pc:sldMk cId="0" sldId="264"/>
            <ac:picMk id="12" creationId="{00000000-0000-0000-0000-000000000000}"/>
          </ac:picMkLst>
        </pc:picChg>
        <pc:picChg chg="mod">
          <ac:chgData name="Sullivan, Stephen M CTR JS J6 (USA)" userId="09533073-ba80-4ec6-aa29-c3f724b8aa56" providerId="ADAL" clId="{255BE4C9-4CED-4507-90F2-E3E0A7DBAFF3}" dt="2025-08-06T12:36:41.298" v="133" actId="1037"/>
          <ac:picMkLst>
            <pc:docMk/>
            <pc:sldMk cId="0" sldId="264"/>
            <ac:picMk id="15" creationId="{00000000-0000-0000-0000-000000000000}"/>
          </ac:picMkLst>
        </pc:picChg>
      </pc:sldChg>
      <pc:sldChg chg="addSp delSp modSp mod">
        <pc:chgData name="Sullivan, Stephen M CTR JS J6 (USA)" userId="09533073-ba80-4ec6-aa29-c3f724b8aa56" providerId="ADAL" clId="{255BE4C9-4CED-4507-90F2-E3E0A7DBAFF3}" dt="2025-08-06T15:27:06.247" v="710" actId="1076"/>
        <pc:sldMkLst>
          <pc:docMk/>
          <pc:sldMk cId="0" sldId="265"/>
        </pc:sldMkLst>
        <pc:spChg chg="add del mod">
          <ac:chgData name="Sullivan, Stephen M CTR JS J6 (USA)" userId="09533073-ba80-4ec6-aa29-c3f724b8aa56" providerId="ADAL" clId="{255BE4C9-4CED-4507-90F2-E3E0A7DBAFF3}" dt="2025-08-06T15:26:28.401" v="703"/>
          <ac:spMkLst>
            <pc:docMk/>
            <pc:sldMk cId="0" sldId="265"/>
            <ac:spMk id="17" creationId="{AEAB2258-AC3C-9B01-6B2B-00AA15FF71DC}"/>
          </ac:spMkLst>
        </pc:spChg>
        <pc:spChg chg="add mod">
          <ac:chgData name="Sullivan, Stephen M CTR JS J6 (USA)" userId="09533073-ba80-4ec6-aa29-c3f724b8aa56" providerId="ADAL" clId="{255BE4C9-4CED-4507-90F2-E3E0A7DBAFF3}" dt="2025-08-06T15:27:06.247" v="710" actId="1076"/>
          <ac:spMkLst>
            <pc:docMk/>
            <pc:sldMk cId="0" sldId="265"/>
            <ac:spMk id="21" creationId="{CD51DD68-E1C5-C89E-8233-6C0B5780C67F}"/>
          </ac:spMkLst>
        </pc:spChg>
        <pc:spChg chg="del mod">
          <ac:chgData name="Sullivan, Stephen M CTR JS J6 (USA)" userId="09533073-ba80-4ec6-aa29-c3f724b8aa56" providerId="ADAL" clId="{255BE4C9-4CED-4507-90F2-E3E0A7DBAFF3}" dt="2025-08-06T15:24:41.354" v="697" actId="478"/>
          <ac:spMkLst>
            <pc:docMk/>
            <pc:sldMk cId="0" sldId="265"/>
            <ac:spMk id="23" creationId="{00000000-0000-0000-0000-000000000000}"/>
          </ac:spMkLst>
        </pc:spChg>
        <pc:spChg chg="del mod">
          <ac:chgData name="Sullivan, Stephen M CTR JS J6 (USA)" userId="09533073-ba80-4ec6-aa29-c3f724b8aa56" providerId="ADAL" clId="{255BE4C9-4CED-4507-90F2-E3E0A7DBAFF3}" dt="2025-08-06T15:24:41.354" v="697" actId="478"/>
          <ac:spMkLst>
            <pc:docMk/>
            <pc:sldMk cId="0" sldId="265"/>
            <ac:spMk id="24" creationId="{00000000-0000-0000-0000-000000000000}"/>
          </ac:spMkLst>
        </pc:spChg>
        <pc:spChg chg="del">
          <ac:chgData name="Sullivan, Stephen M CTR JS J6 (USA)" userId="09533073-ba80-4ec6-aa29-c3f724b8aa56" providerId="ADAL" clId="{255BE4C9-4CED-4507-90F2-E3E0A7DBAFF3}" dt="2025-08-06T12:51:53.393" v="483" actId="478"/>
          <ac:spMkLst>
            <pc:docMk/>
            <pc:sldMk cId="0" sldId="265"/>
            <ac:spMk id="26" creationId="{00000000-0000-0000-0000-000000000000}"/>
          </ac:spMkLst>
        </pc:spChg>
        <pc:graphicFrameChg chg="modGraphic">
          <ac:chgData name="Sullivan, Stephen M CTR JS J6 (USA)" userId="09533073-ba80-4ec6-aa29-c3f724b8aa56" providerId="ADAL" clId="{255BE4C9-4CED-4507-90F2-E3E0A7DBAFF3}" dt="2025-08-06T12:50:59.760" v="482" actId="20577"/>
          <ac:graphicFrameMkLst>
            <pc:docMk/>
            <pc:sldMk cId="0" sldId="265"/>
            <ac:graphicFrameMk id="15" creationId="{00000000-0000-0000-0000-000000000000}"/>
          </ac:graphicFrameMkLst>
        </pc:graphicFrameChg>
        <pc:graphicFrameChg chg="modGraphic">
          <ac:chgData name="Sullivan, Stephen M CTR JS J6 (USA)" userId="09533073-ba80-4ec6-aa29-c3f724b8aa56" providerId="ADAL" clId="{255BE4C9-4CED-4507-90F2-E3E0A7DBAFF3}" dt="2025-08-06T15:23:38.603" v="692" actId="20577"/>
          <ac:graphicFrameMkLst>
            <pc:docMk/>
            <pc:sldMk cId="0" sldId="265"/>
            <ac:graphicFrameMk id="16" creationId="{00000000-0000-0000-0000-000000000000}"/>
          </ac:graphicFrameMkLst>
        </pc:graphicFrameChg>
        <pc:picChg chg="mod">
          <ac:chgData name="Sullivan, Stephen M CTR JS J6 (USA)" userId="09533073-ba80-4ec6-aa29-c3f724b8aa56" providerId="ADAL" clId="{255BE4C9-4CED-4507-90F2-E3E0A7DBAFF3}" dt="2025-08-06T12:54:03.878" v="514" actId="1076"/>
          <ac:picMkLst>
            <pc:docMk/>
            <pc:sldMk cId="0" sldId="265"/>
            <ac:picMk id="4" creationId="{00000000-0000-0000-0000-000000000000}"/>
          </ac:picMkLst>
        </pc:picChg>
        <pc:picChg chg="mod">
          <ac:chgData name="Sullivan, Stephen M CTR JS J6 (USA)" userId="09533073-ba80-4ec6-aa29-c3f724b8aa56" providerId="ADAL" clId="{255BE4C9-4CED-4507-90F2-E3E0A7DBAFF3}" dt="2025-08-06T12:54:03.878" v="514" actId="1076"/>
          <ac:picMkLst>
            <pc:docMk/>
            <pc:sldMk cId="0" sldId="265"/>
            <ac:picMk id="5" creationId="{00000000-0000-0000-0000-000000000000}"/>
          </ac:picMkLst>
        </pc:picChg>
        <pc:picChg chg="add del mod">
          <ac:chgData name="Sullivan, Stephen M CTR JS J6 (USA)" userId="09533073-ba80-4ec6-aa29-c3f724b8aa56" providerId="ADAL" clId="{255BE4C9-4CED-4507-90F2-E3E0A7DBAFF3}" dt="2025-08-06T15:24:37.643" v="695" actId="478"/>
          <ac:picMkLst>
            <pc:docMk/>
            <pc:sldMk cId="0" sldId="265"/>
            <ac:picMk id="9" creationId="{51C08CAF-C5EE-6341-AAF1-A71A38E33368}"/>
          </ac:picMkLst>
        </pc:picChg>
        <pc:picChg chg="add del mod">
          <ac:chgData name="Sullivan, Stephen M CTR JS J6 (USA)" userId="09533073-ba80-4ec6-aa29-c3f724b8aa56" providerId="ADAL" clId="{255BE4C9-4CED-4507-90F2-E3E0A7DBAFF3}" dt="2025-08-06T15:24:37.643" v="695" actId="478"/>
          <ac:picMkLst>
            <pc:docMk/>
            <pc:sldMk cId="0" sldId="265"/>
            <ac:picMk id="10" creationId="{2C043AA5-AABF-805B-E619-9F813BE41A12}"/>
          </ac:picMkLst>
        </pc:picChg>
        <pc:picChg chg="mod">
          <ac:chgData name="Sullivan, Stephen M CTR JS J6 (USA)" userId="09533073-ba80-4ec6-aa29-c3f724b8aa56" providerId="ADAL" clId="{255BE4C9-4CED-4507-90F2-E3E0A7DBAFF3}" dt="2025-08-06T12:54:03.878" v="514" actId="1076"/>
          <ac:picMkLst>
            <pc:docMk/>
            <pc:sldMk cId="0" sldId="265"/>
            <ac:picMk id="11" creationId="{00000000-0000-0000-0000-000000000000}"/>
          </ac:picMkLst>
        </pc:picChg>
        <pc:picChg chg="add del mod">
          <ac:chgData name="Sullivan, Stephen M CTR JS J6 (USA)" userId="09533073-ba80-4ec6-aa29-c3f724b8aa56" providerId="ADAL" clId="{255BE4C9-4CED-4507-90F2-E3E0A7DBAFF3}" dt="2025-08-06T15:24:37.643" v="695" actId="478"/>
          <ac:picMkLst>
            <pc:docMk/>
            <pc:sldMk cId="0" sldId="265"/>
            <ac:picMk id="13" creationId="{4D280810-250B-CC47-B17C-9C6F073B2F0F}"/>
          </ac:picMkLst>
        </pc:picChg>
        <pc:picChg chg="del">
          <ac:chgData name="Sullivan, Stephen M CTR JS J6 (USA)" userId="09533073-ba80-4ec6-aa29-c3f724b8aa56" providerId="ADAL" clId="{255BE4C9-4CED-4507-90F2-E3E0A7DBAFF3}" dt="2025-08-06T12:53:29.897" v="510" actId="478"/>
          <ac:picMkLst>
            <pc:docMk/>
            <pc:sldMk cId="0" sldId="265"/>
            <ac:picMk id="17" creationId="{00000000-0000-0000-0000-000000000000}"/>
          </ac:picMkLst>
        </pc:picChg>
        <pc:picChg chg="del">
          <ac:chgData name="Sullivan, Stephen M CTR JS J6 (USA)" userId="09533073-ba80-4ec6-aa29-c3f724b8aa56" providerId="ADAL" clId="{255BE4C9-4CED-4507-90F2-E3E0A7DBAFF3}" dt="2025-08-06T12:51:53.393" v="483" actId="478"/>
          <ac:picMkLst>
            <pc:docMk/>
            <pc:sldMk cId="0" sldId="265"/>
            <ac:picMk id="18" creationId="{00000000-0000-0000-0000-000000000000}"/>
          </ac:picMkLst>
        </pc:picChg>
        <pc:picChg chg="add mod">
          <ac:chgData name="Sullivan, Stephen M CTR JS J6 (USA)" userId="09533073-ba80-4ec6-aa29-c3f724b8aa56" providerId="ADAL" clId="{255BE4C9-4CED-4507-90F2-E3E0A7DBAFF3}" dt="2025-08-06T15:26:27.658" v="701" actId="1076"/>
          <ac:picMkLst>
            <pc:docMk/>
            <pc:sldMk cId="0" sldId="265"/>
            <ac:picMk id="18" creationId="{55406BEC-2EDB-8FB5-4F8A-70F586F76F42}"/>
          </ac:picMkLst>
        </pc:picChg>
        <pc:picChg chg="del mod">
          <ac:chgData name="Sullivan, Stephen M CTR JS J6 (USA)" userId="09533073-ba80-4ec6-aa29-c3f724b8aa56" providerId="ADAL" clId="{255BE4C9-4CED-4507-90F2-E3E0A7DBAFF3}" dt="2025-08-06T15:24:37.643" v="695" actId="478"/>
          <ac:picMkLst>
            <pc:docMk/>
            <pc:sldMk cId="0" sldId="265"/>
            <ac:picMk id="19" creationId="{00000000-0000-0000-0000-000000000000}"/>
          </ac:picMkLst>
        </pc:picChg>
        <pc:picChg chg="del mod">
          <ac:chgData name="Sullivan, Stephen M CTR JS J6 (USA)" userId="09533073-ba80-4ec6-aa29-c3f724b8aa56" providerId="ADAL" clId="{255BE4C9-4CED-4507-90F2-E3E0A7DBAFF3}" dt="2025-08-06T15:24:37.643" v="695" actId="478"/>
          <ac:picMkLst>
            <pc:docMk/>
            <pc:sldMk cId="0" sldId="265"/>
            <ac:picMk id="20" creationId="{00000000-0000-0000-0000-000000000000}"/>
          </ac:picMkLst>
        </pc:picChg>
        <pc:picChg chg="del mod">
          <ac:chgData name="Sullivan, Stephen M CTR JS J6 (USA)" userId="09533073-ba80-4ec6-aa29-c3f724b8aa56" providerId="ADAL" clId="{255BE4C9-4CED-4507-90F2-E3E0A7DBAFF3}" dt="2025-08-06T15:24:37.643" v="695" actId="478"/>
          <ac:picMkLst>
            <pc:docMk/>
            <pc:sldMk cId="0" sldId="265"/>
            <ac:picMk id="22" creationId="{00000000-0000-0000-0000-000000000000}"/>
          </ac:picMkLst>
        </pc:picChg>
      </pc:sldChg>
      <pc:sldChg chg="delSp modSp mod">
        <pc:chgData name="Sullivan, Stephen M CTR JS J6 (USA)" userId="09533073-ba80-4ec6-aa29-c3f724b8aa56" providerId="ADAL" clId="{255BE4C9-4CED-4507-90F2-E3E0A7DBAFF3}" dt="2025-08-06T12:46:25.771" v="367" actId="478"/>
        <pc:sldMkLst>
          <pc:docMk/>
          <pc:sldMk cId="0" sldId="266"/>
        </pc:sldMkLst>
        <pc:spChg chg="mod">
          <ac:chgData name="Sullivan, Stephen M CTR JS J6 (USA)" userId="09533073-ba80-4ec6-aa29-c3f724b8aa56" providerId="ADAL" clId="{255BE4C9-4CED-4507-90F2-E3E0A7DBAFF3}" dt="2025-08-06T12:45:46.536" v="366" actId="13926"/>
          <ac:spMkLst>
            <pc:docMk/>
            <pc:sldMk cId="0" sldId="266"/>
            <ac:spMk id="3" creationId="{00000000-0000-0000-0000-000000000000}"/>
          </ac:spMkLst>
        </pc:spChg>
        <pc:spChg chg="mod">
          <ac:chgData name="Sullivan, Stephen M CTR JS J6 (USA)" userId="09533073-ba80-4ec6-aa29-c3f724b8aa56" providerId="ADAL" clId="{255BE4C9-4CED-4507-90F2-E3E0A7DBAFF3}" dt="2025-08-06T12:45:19.480" v="365" actId="1076"/>
          <ac:spMkLst>
            <pc:docMk/>
            <pc:sldMk cId="0" sldId="266"/>
            <ac:spMk id="5" creationId="{00000000-0000-0000-0000-000000000000}"/>
          </ac:spMkLst>
        </pc:spChg>
        <pc:spChg chg="del">
          <ac:chgData name="Sullivan, Stephen M CTR JS J6 (USA)" userId="09533073-ba80-4ec6-aa29-c3f724b8aa56" providerId="ADAL" clId="{255BE4C9-4CED-4507-90F2-E3E0A7DBAFF3}" dt="2025-08-06T12:46:25.771" v="367" actId="478"/>
          <ac:spMkLst>
            <pc:docMk/>
            <pc:sldMk cId="0" sldId="266"/>
            <ac:spMk id="7" creationId="{3B35BE07-B8FD-73CA-C22D-B01C0EA0B0FA}"/>
          </ac:spMkLst>
        </pc:spChg>
        <pc:spChg chg="mod">
          <ac:chgData name="Sullivan, Stephen M CTR JS J6 (USA)" userId="09533073-ba80-4ec6-aa29-c3f724b8aa56" providerId="ADAL" clId="{255BE4C9-4CED-4507-90F2-E3E0A7DBAFF3}" dt="2025-08-06T12:45:06.889" v="364" actId="20577"/>
          <ac:spMkLst>
            <pc:docMk/>
            <pc:sldMk cId="0" sldId="266"/>
            <ac:spMk id="8" creationId="{8009D8AF-AB2D-2E3A-9FAA-51121A7AC166}"/>
          </ac:spMkLst>
        </pc:spChg>
      </pc:sldChg>
      <pc:sldChg chg="modSp mod">
        <pc:chgData name="Sullivan, Stephen M CTR JS J6 (USA)" userId="09533073-ba80-4ec6-aa29-c3f724b8aa56" providerId="ADAL" clId="{255BE4C9-4CED-4507-90F2-E3E0A7DBAFF3}" dt="2025-08-06T16:18:41.297" v="2478" actId="20577"/>
        <pc:sldMkLst>
          <pc:docMk/>
          <pc:sldMk cId="0" sldId="294"/>
        </pc:sldMkLst>
        <pc:spChg chg="mod">
          <ac:chgData name="Sullivan, Stephen M CTR JS J6 (USA)" userId="09533073-ba80-4ec6-aa29-c3f724b8aa56" providerId="ADAL" clId="{255BE4C9-4CED-4507-90F2-E3E0A7DBAFF3}" dt="2025-08-06T16:18:41.297" v="2478" actId="20577"/>
          <ac:spMkLst>
            <pc:docMk/>
            <pc:sldMk cId="0" sldId="294"/>
            <ac:spMk id="4" creationId="{00000000-0000-0000-0000-000000000000}"/>
          </ac:spMkLst>
        </pc:spChg>
      </pc:sldChg>
      <pc:sldChg chg="modSp mod">
        <pc:chgData name="Sullivan, Stephen M CTR JS J6 (USA)" userId="09533073-ba80-4ec6-aa29-c3f724b8aa56" providerId="ADAL" clId="{255BE4C9-4CED-4507-90F2-E3E0A7DBAFF3}" dt="2025-08-06T17:02:35.074" v="3032" actId="20577"/>
        <pc:sldMkLst>
          <pc:docMk/>
          <pc:sldMk cId="0" sldId="298"/>
        </pc:sldMkLst>
        <pc:spChg chg="mod">
          <ac:chgData name="Sullivan, Stephen M CTR JS J6 (USA)" userId="09533073-ba80-4ec6-aa29-c3f724b8aa56" providerId="ADAL" clId="{255BE4C9-4CED-4507-90F2-E3E0A7DBAFF3}" dt="2025-08-06T17:02:35.074" v="3032" actId="20577"/>
          <ac:spMkLst>
            <pc:docMk/>
            <pc:sldMk cId="0" sldId="298"/>
            <ac:spMk id="2" creationId="{00000000-0000-0000-0000-000000000000}"/>
          </ac:spMkLst>
        </pc:spChg>
      </pc:sldChg>
      <pc:sldChg chg="modSp mod">
        <pc:chgData name="Sullivan, Stephen M CTR JS J6 (USA)" userId="09533073-ba80-4ec6-aa29-c3f724b8aa56" providerId="ADAL" clId="{255BE4C9-4CED-4507-90F2-E3E0A7DBAFF3}" dt="2025-08-06T17:03:28.850" v="3049" actId="20577"/>
        <pc:sldMkLst>
          <pc:docMk/>
          <pc:sldMk cId="0" sldId="299"/>
        </pc:sldMkLst>
        <pc:spChg chg="mod">
          <ac:chgData name="Sullivan, Stephen M CTR JS J6 (USA)" userId="09533073-ba80-4ec6-aa29-c3f724b8aa56" providerId="ADAL" clId="{255BE4C9-4CED-4507-90F2-E3E0A7DBAFF3}" dt="2025-08-06T17:03:28.850" v="3049" actId="20577"/>
          <ac:spMkLst>
            <pc:docMk/>
            <pc:sldMk cId="0" sldId="299"/>
            <ac:spMk id="3" creationId="{00000000-0000-0000-0000-000000000000}"/>
          </ac:spMkLst>
        </pc:spChg>
      </pc:sldChg>
      <pc:sldChg chg="del">
        <pc:chgData name="Sullivan, Stephen M CTR JS J6 (USA)" userId="09533073-ba80-4ec6-aa29-c3f724b8aa56" providerId="ADAL" clId="{255BE4C9-4CED-4507-90F2-E3E0A7DBAFF3}" dt="2025-08-06T16:19:06.279" v="2479" actId="47"/>
        <pc:sldMkLst>
          <pc:docMk/>
          <pc:sldMk cId="0" sldId="301"/>
        </pc:sldMkLst>
      </pc:sldChg>
      <pc:sldChg chg="delSp modSp mod">
        <pc:chgData name="Sullivan, Stephen M CTR JS J6 (USA)" userId="09533073-ba80-4ec6-aa29-c3f724b8aa56" providerId="ADAL" clId="{255BE4C9-4CED-4507-90F2-E3E0A7DBAFF3}" dt="2025-08-06T16:57:51.275" v="2902" actId="478"/>
        <pc:sldMkLst>
          <pc:docMk/>
          <pc:sldMk cId="0" sldId="303"/>
        </pc:sldMkLst>
        <pc:spChg chg="mod">
          <ac:chgData name="Sullivan, Stephen M CTR JS J6 (USA)" userId="09533073-ba80-4ec6-aa29-c3f724b8aa56" providerId="ADAL" clId="{255BE4C9-4CED-4507-90F2-E3E0A7DBAFF3}" dt="2025-08-06T16:57:42.034" v="2900" actId="20577"/>
          <ac:spMkLst>
            <pc:docMk/>
            <pc:sldMk cId="0" sldId="303"/>
            <ac:spMk id="4" creationId="{00000000-0000-0000-0000-000000000000}"/>
          </ac:spMkLst>
        </pc:spChg>
        <pc:spChg chg="del">
          <ac:chgData name="Sullivan, Stephen M CTR JS J6 (USA)" userId="09533073-ba80-4ec6-aa29-c3f724b8aa56" providerId="ADAL" clId="{255BE4C9-4CED-4507-90F2-E3E0A7DBAFF3}" dt="2025-08-06T16:57:47.984" v="2901" actId="478"/>
          <ac:spMkLst>
            <pc:docMk/>
            <pc:sldMk cId="0" sldId="303"/>
            <ac:spMk id="7" creationId="{7A774EEA-FE2A-128D-9470-0DC08F8C1EA2}"/>
          </ac:spMkLst>
        </pc:spChg>
        <pc:graphicFrameChg chg="del">
          <ac:chgData name="Sullivan, Stephen M CTR JS J6 (USA)" userId="09533073-ba80-4ec6-aa29-c3f724b8aa56" providerId="ADAL" clId="{255BE4C9-4CED-4507-90F2-E3E0A7DBAFF3}" dt="2025-08-06T16:57:51.275" v="2902" actId="478"/>
          <ac:graphicFrameMkLst>
            <pc:docMk/>
            <pc:sldMk cId="0" sldId="303"/>
            <ac:graphicFrameMk id="5" creationId="{00000000-0000-0000-0000-000000000000}"/>
          </ac:graphicFrameMkLst>
        </pc:graphicFrameChg>
      </pc:sldChg>
      <pc:sldChg chg="del">
        <pc:chgData name="Sullivan, Stephen M CTR JS J6 (USA)" userId="09533073-ba80-4ec6-aa29-c3f724b8aa56" providerId="ADAL" clId="{255BE4C9-4CED-4507-90F2-E3E0A7DBAFF3}" dt="2025-08-06T16:18:05.717" v="2474" actId="47"/>
        <pc:sldMkLst>
          <pc:docMk/>
          <pc:sldMk cId="2879367631" sldId="141170087"/>
        </pc:sldMkLst>
      </pc:sldChg>
      <pc:sldChg chg="modSp mod">
        <pc:chgData name="Sullivan, Stephen M CTR JS J6 (USA)" userId="09533073-ba80-4ec6-aa29-c3f724b8aa56" providerId="ADAL" clId="{255BE4C9-4CED-4507-90F2-E3E0A7DBAFF3}" dt="2025-08-06T17:06:25.132" v="3051" actId="1076"/>
        <pc:sldMkLst>
          <pc:docMk/>
          <pc:sldMk cId="2390467738" sldId="141170221"/>
        </pc:sldMkLst>
        <pc:spChg chg="mod">
          <ac:chgData name="Sullivan, Stephen M CTR JS J6 (USA)" userId="09533073-ba80-4ec6-aa29-c3f724b8aa56" providerId="ADAL" clId="{255BE4C9-4CED-4507-90F2-E3E0A7DBAFF3}" dt="2025-08-06T17:06:25.132" v="3051" actId="1076"/>
          <ac:spMkLst>
            <pc:docMk/>
            <pc:sldMk cId="2390467738" sldId="141170221"/>
            <ac:spMk id="3" creationId="{00000000-0000-0000-0000-000000000000}"/>
          </ac:spMkLst>
        </pc:spChg>
        <pc:spChg chg="mod">
          <ac:chgData name="Sullivan, Stephen M CTR JS J6 (USA)" userId="09533073-ba80-4ec6-aa29-c3f724b8aa56" providerId="ADAL" clId="{255BE4C9-4CED-4507-90F2-E3E0A7DBAFF3}" dt="2025-08-06T17:06:21.102" v="3050" actId="1076"/>
          <ac:spMkLst>
            <pc:docMk/>
            <pc:sldMk cId="2390467738" sldId="141170221"/>
            <ac:spMk id="4" creationId="{00000000-0000-0000-0000-000000000000}"/>
          </ac:spMkLst>
        </pc:spChg>
      </pc:sldChg>
      <pc:sldChg chg="delSp modSp mod modNotesTx">
        <pc:chgData name="Sullivan, Stephen M CTR JS J6 (USA)" userId="09533073-ba80-4ec6-aa29-c3f724b8aa56" providerId="ADAL" clId="{255BE4C9-4CED-4507-90F2-E3E0A7DBAFF3}" dt="2025-08-06T16:25:36.572" v="2622" actId="20577"/>
        <pc:sldMkLst>
          <pc:docMk/>
          <pc:sldMk cId="2941468479" sldId="141170222"/>
        </pc:sldMkLst>
        <pc:spChg chg="mod">
          <ac:chgData name="Sullivan, Stephen M CTR JS J6 (USA)" userId="09533073-ba80-4ec6-aa29-c3f724b8aa56" providerId="ADAL" clId="{255BE4C9-4CED-4507-90F2-E3E0A7DBAFF3}" dt="2025-08-06T16:25:36.572" v="2622" actId="20577"/>
          <ac:spMkLst>
            <pc:docMk/>
            <pc:sldMk cId="2941468479" sldId="141170222"/>
            <ac:spMk id="2" creationId="{69F52E4D-37A5-4D6A-9478-96057393945C}"/>
          </ac:spMkLst>
        </pc:spChg>
        <pc:spChg chg="mod">
          <ac:chgData name="Sullivan, Stephen M CTR JS J6 (USA)" userId="09533073-ba80-4ec6-aa29-c3f724b8aa56" providerId="ADAL" clId="{255BE4C9-4CED-4507-90F2-E3E0A7DBAFF3}" dt="2025-08-06T15:53:05.186" v="1680" actId="6549"/>
          <ac:spMkLst>
            <pc:docMk/>
            <pc:sldMk cId="2941468479" sldId="141170222"/>
            <ac:spMk id="5" creationId="{CDBE064F-7427-4BCA-9E66-CC500B588838}"/>
          </ac:spMkLst>
        </pc:spChg>
        <pc:spChg chg="del">
          <ac:chgData name="Sullivan, Stephen M CTR JS J6 (USA)" userId="09533073-ba80-4ec6-aa29-c3f724b8aa56" providerId="ADAL" clId="{255BE4C9-4CED-4507-90F2-E3E0A7DBAFF3}" dt="2025-08-06T15:41:40.156" v="1532" actId="478"/>
          <ac:spMkLst>
            <pc:docMk/>
            <pc:sldMk cId="2941468479" sldId="141170222"/>
            <ac:spMk id="11" creationId="{C15A90FF-E58B-C192-3516-5B35CC670236}"/>
          </ac:spMkLst>
        </pc:spChg>
      </pc:sldChg>
      <pc:sldChg chg="addSp modSp mod modNotesTx">
        <pc:chgData name="Sullivan, Stephen M CTR JS J6 (USA)" userId="09533073-ba80-4ec6-aa29-c3f724b8aa56" providerId="ADAL" clId="{255BE4C9-4CED-4507-90F2-E3E0A7DBAFF3}" dt="2025-08-06T16:41:19.780" v="2804" actId="113"/>
        <pc:sldMkLst>
          <pc:docMk/>
          <pc:sldMk cId="2837022880" sldId="141170223"/>
        </pc:sldMkLst>
        <pc:spChg chg="mod">
          <ac:chgData name="Sullivan, Stephen M CTR JS J6 (USA)" userId="09533073-ba80-4ec6-aa29-c3f724b8aa56" providerId="ADAL" clId="{255BE4C9-4CED-4507-90F2-E3E0A7DBAFF3}" dt="2025-08-06T16:25:54.901" v="2630" actId="20577"/>
          <ac:spMkLst>
            <pc:docMk/>
            <pc:sldMk cId="2837022880" sldId="141170223"/>
            <ac:spMk id="2" creationId="{69F52E4D-37A5-4D6A-9478-96057393945C}"/>
          </ac:spMkLst>
        </pc:spChg>
        <pc:spChg chg="mod">
          <ac:chgData name="Sullivan, Stephen M CTR JS J6 (USA)" userId="09533073-ba80-4ec6-aa29-c3f724b8aa56" providerId="ADAL" clId="{255BE4C9-4CED-4507-90F2-E3E0A7DBAFF3}" dt="2025-08-06T16:26:17.261" v="2642" actId="20577"/>
          <ac:spMkLst>
            <pc:docMk/>
            <pc:sldMk cId="2837022880" sldId="141170223"/>
            <ac:spMk id="5" creationId="{CDBE064F-7427-4BCA-9E66-CC500B588838}"/>
          </ac:spMkLst>
        </pc:spChg>
        <pc:spChg chg="mod">
          <ac:chgData name="Sullivan, Stephen M CTR JS J6 (USA)" userId="09533073-ba80-4ec6-aa29-c3f724b8aa56" providerId="ADAL" clId="{255BE4C9-4CED-4507-90F2-E3E0A7DBAFF3}" dt="2025-08-06T16:31:47.219" v="2757" actId="1076"/>
          <ac:spMkLst>
            <pc:docMk/>
            <pc:sldMk cId="2837022880" sldId="141170223"/>
            <ac:spMk id="7" creationId="{833D1234-961C-6E96-4459-668D7CFB67BC}"/>
          </ac:spMkLst>
        </pc:spChg>
        <pc:spChg chg="mod">
          <ac:chgData name="Sullivan, Stephen M CTR JS J6 (USA)" userId="09533073-ba80-4ec6-aa29-c3f724b8aa56" providerId="ADAL" clId="{255BE4C9-4CED-4507-90F2-E3E0A7DBAFF3}" dt="2025-08-06T16:41:19.780" v="2804" actId="113"/>
          <ac:spMkLst>
            <pc:docMk/>
            <pc:sldMk cId="2837022880" sldId="141170223"/>
            <ac:spMk id="10" creationId="{5524B51F-2EFD-EFCF-C824-094AEBC00EFB}"/>
          </ac:spMkLst>
        </pc:spChg>
        <pc:spChg chg="add mod">
          <ac:chgData name="Sullivan, Stephen M CTR JS J6 (USA)" userId="09533073-ba80-4ec6-aa29-c3f724b8aa56" providerId="ADAL" clId="{255BE4C9-4CED-4507-90F2-E3E0A7DBAFF3}" dt="2025-08-06T16:33:07.964" v="2772" actId="20577"/>
          <ac:spMkLst>
            <pc:docMk/>
            <pc:sldMk cId="2837022880" sldId="141170223"/>
            <ac:spMk id="11" creationId="{BE9E49D8-D0E9-2979-E67E-8813C4111BBA}"/>
          </ac:spMkLst>
        </pc:spChg>
        <pc:spChg chg="add mod">
          <ac:chgData name="Sullivan, Stephen M CTR JS J6 (USA)" userId="09533073-ba80-4ec6-aa29-c3f724b8aa56" providerId="ADAL" clId="{255BE4C9-4CED-4507-90F2-E3E0A7DBAFF3}" dt="2025-08-06T16:34:40.146" v="2794" actId="13926"/>
          <ac:spMkLst>
            <pc:docMk/>
            <pc:sldMk cId="2837022880" sldId="141170223"/>
            <ac:spMk id="19" creationId="{4685CDA5-24AB-4152-00BA-0258D31005C0}"/>
          </ac:spMkLst>
        </pc:spChg>
        <pc:grpChg chg="mod">
          <ac:chgData name="Sullivan, Stephen M CTR JS J6 (USA)" userId="09533073-ba80-4ec6-aa29-c3f724b8aa56" providerId="ADAL" clId="{255BE4C9-4CED-4507-90F2-E3E0A7DBAFF3}" dt="2025-08-06T16:31:47.219" v="2757" actId="1076"/>
          <ac:grpSpMkLst>
            <pc:docMk/>
            <pc:sldMk cId="2837022880" sldId="141170223"/>
            <ac:grpSpMk id="3" creationId="{51B97E47-D76A-90B7-38AB-B5E99026C484}"/>
          </ac:grpSpMkLst>
        </pc:grpChg>
      </pc:sldChg>
      <pc:sldChg chg="del">
        <pc:chgData name="Sullivan, Stephen M CTR JS J6 (USA)" userId="09533073-ba80-4ec6-aa29-c3f724b8aa56" providerId="ADAL" clId="{255BE4C9-4CED-4507-90F2-E3E0A7DBAFF3}" dt="2025-08-06T16:18:18.751" v="2476" actId="47"/>
        <pc:sldMkLst>
          <pc:docMk/>
          <pc:sldMk cId="2677668447" sldId="141170224"/>
        </pc:sldMkLst>
      </pc:sldChg>
      <pc:sldChg chg="del">
        <pc:chgData name="Sullivan, Stephen M CTR JS J6 (USA)" userId="09533073-ba80-4ec6-aa29-c3f724b8aa56" providerId="ADAL" clId="{255BE4C9-4CED-4507-90F2-E3E0A7DBAFF3}" dt="2025-08-06T16:18:21.978" v="2477" actId="47"/>
        <pc:sldMkLst>
          <pc:docMk/>
          <pc:sldMk cId="1465752780" sldId="141170225"/>
        </pc:sldMkLst>
      </pc:sldChg>
      <pc:sldChg chg="del">
        <pc:chgData name="Sullivan, Stephen M CTR JS J6 (USA)" userId="09533073-ba80-4ec6-aa29-c3f724b8aa56" providerId="ADAL" clId="{255BE4C9-4CED-4507-90F2-E3E0A7DBAFF3}" dt="2025-08-06T15:49:50.580" v="1631" actId="47"/>
        <pc:sldMkLst>
          <pc:docMk/>
          <pc:sldMk cId="4160395733" sldId="141170226"/>
        </pc:sldMkLst>
      </pc:sldChg>
      <pc:sldChg chg="del">
        <pc:chgData name="Sullivan, Stephen M CTR JS J6 (USA)" userId="09533073-ba80-4ec6-aa29-c3f724b8aa56" providerId="ADAL" clId="{255BE4C9-4CED-4507-90F2-E3E0A7DBAFF3}" dt="2025-08-06T15:49:52.441" v="1632" actId="47"/>
        <pc:sldMkLst>
          <pc:docMk/>
          <pc:sldMk cId="3642799528" sldId="141170227"/>
        </pc:sldMkLst>
      </pc:sldChg>
      <pc:sldChg chg="del">
        <pc:chgData name="Sullivan, Stephen M CTR JS J6 (USA)" userId="09533073-ba80-4ec6-aa29-c3f724b8aa56" providerId="ADAL" clId="{255BE4C9-4CED-4507-90F2-E3E0A7DBAFF3}" dt="2025-08-06T15:49:59.647" v="1633" actId="47"/>
        <pc:sldMkLst>
          <pc:docMk/>
          <pc:sldMk cId="1318734954" sldId="141170228"/>
        </pc:sldMkLst>
      </pc:sldChg>
      <pc:sldChg chg="del">
        <pc:chgData name="Sullivan, Stephen M CTR JS J6 (USA)" userId="09533073-ba80-4ec6-aa29-c3f724b8aa56" providerId="ADAL" clId="{255BE4C9-4CED-4507-90F2-E3E0A7DBAFF3}" dt="2025-08-06T16:18:12.992" v="2475" actId="47"/>
        <pc:sldMkLst>
          <pc:docMk/>
          <pc:sldMk cId="703164504" sldId="141170242"/>
        </pc:sldMkLst>
      </pc:sldChg>
      <pc:sldChg chg="delSp modSp mod">
        <pc:chgData name="Sullivan, Stephen M CTR JS J6 (USA)" userId="09533073-ba80-4ec6-aa29-c3f724b8aa56" providerId="ADAL" clId="{255BE4C9-4CED-4507-90F2-E3E0A7DBAFF3}" dt="2025-08-06T12:36:11.763" v="117" actId="1037"/>
        <pc:sldMkLst>
          <pc:docMk/>
          <pc:sldMk cId="0" sldId="141170243"/>
        </pc:sldMkLst>
        <pc:spChg chg="del">
          <ac:chgData name="Sullivan, Stephen M CTR JS J6 (USA)" userId="09533073-ba80-4ec6-aa29-c3f724b8aa56" providerId="ADAL" clId="{255BE4C9-4CED-4507-90F2-E3E0A7DBAFF3}" dt="2025-08-06T12:35:11.063" v="48" actId="478"/>
          <ac:spMkLst>
            <pc:docMk/>
            <pc:sldMk cId="0" sldId="141170243"/>
            <ac:spMk id="6" creationId="{00000000-0000-0000-0000-000000000000}"/>
          </ac:spMkLst>
        </pc:spChg>
        <pc:spChg chg="mod">
          <ac:chgData name="Sullivan, Stephen M CTR JS J6 (USA)" userId="09533073-ba80-4ec6-aa29-c3f724b8aa56" providerId="ADAL" clId="{255BE4C9-4CED-4507-90F2-E3E0A7DBAFF3}" dt="2025-08-06T12:35:25.312" v="80" actId="1037"/>
          <ac:spMkLst>
            <pc:docMk/>
            <pc:sldMk cId="0" sldId="141170243"/>
            <ac:spMk id="9" creationId="{00000000-0000-0000-0000-000000000000}"/>
          </ac:spMkLst>
        </pc:spChg>
        <pc:spChg chg="mod">
          <ac:chgData name="Sullivan, Stephen M CTR JS J6 (USA)" userId="09533073-ba80-4ec6-aa29-c3f724b8aa56" providerId="ADAL" clId="{255BE4C9-4CED-4507-90F2-E3E0A7DBAFF3}" dt="2025-08-06T12:35:25.312" v="80" actId="1037"/>
          <ac:spMkLst>
            <pc:docMk/>
            <pc:sldMk cId="0" sldId="141170243"/>
            <ac:spMk id="11" creationId="{00000000-0000-0000-0000-000000000000}"/>
          </ac:spMkLst>
        </pc:spChg>
        <pc:spChg chg="mod">
          <ac:chgData name="Sullivan, Stephen M CTR JS J6 (USA)" userId="09533073-ba80-4ec6-aa29-c3f724b8aa56" providerId="ADAL" clId="{255BE4C9-4CED-4507-90F2-E3E0A7DBAFF3}" dt="2025-08-06T12:35:33.582" v="81" actId="1076"/>
          <ac:spMkLst>
            <pc:docMk/>
            <pc:sldMk cId="0" sldId="141170243"/>
            <ac:spMk id="13"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5"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7"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9"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22"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26" creationId="{B9DBD4A2-CC34-AFAF-1ADC-4C03C18DADE2}"/>
          </ac:spMkLst>
        </pc:spChg>
        <pc:picChg chg="del">
          <ac:chgData name="Sullivan, Stephen M CTR JS J6 (USA)" userId="09533073-ba80-4ec6-aa29-c3f724b8aa56" providerId="ADAL" clId="{255BE4C9-4CED-4507-90F2-E3E0A7DBAFF3}" dt="2025-08-06T12:35:08.415" v="47" actId="478"/>
          <ac:picMkLst>
            <pc:docMk/>
            <pc:sldMk cId="0" sldId="141170243"/>
            <ac:picMk id="7" creationId="{00000000-0000-0000-0000-000000000000}"/>
          </ac:picMkLst>
        </pc:picChg>
        <pc:picChg chg="mod">
          <ac:chgData name="Sullivan, Stephen M CTR JS J6 (USA)" userId="09533073-ba80-4ec6-aa29-c3f724b8aa56" providerId="ADAL" clId="{255BE4C9-4CED-4507-90F2-E3E0A7DBAFF3}" dt="2025-08-06T12:35:25.312" v="80" actId="1037"/>
          <ac:picMkLst>
            <pc:docMk/>
            <pc:sldMk cId="0" sldId="141170243"/>
            <ac:picMk id="8" creationId="{00000000-0000-0000-0000-000000000000}"/>
          </ac:picMkLst>
        </pc:picChg>
        <pc:picChg chg="mod">
          <ac:chgData name="Sullivan, Stephen M CTR JS J6 (USA)" userId="09533073-ba80-4ec6-aa29-c3f724b8aa56" providerId="ADAL" clId="{255BE4C9-4CED-4507-90F2-E3E0A7DBAFF3}" dt="2025-08-06T12:35:25.312" v="80" actId="1037"/>
          <ac:picMkLst>
            <pc:docMk/>
            <pc:sldMk cId="0" sldId="141170243"/>
            <ac:picMk id="12" creationId="{00000000-0000-0000-0000-000000000000}"/>
          </ac:picMkLst>
        </pc:picChg>
        <pc:picChg chg="mod">
          <ac:chgData name="Sullivan, Stephen M CTR JS J6 (USA)" userId="09533073-ba80-4ec6-aa29-c3f724b8aa56" providerId="ADAL" clId="{255BE4C9-4CED-4507-90F2-E3E0A7DBAFF3}" dt="2025-08-06T12:35:33.582" v="81" actId="1076"/>
          <ac:picMkLst>
            <pc:docMk/>
            <pc:sldMk cId="0" sldId="141170243"/>
            <ac:picMk id="14"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16"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18"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0"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1"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5" creationId="{246AFCA7-A6DF-02BA-CD96-93CC1A0044EC}"/>
          </ac:picMkLst>
        </pc:picChg>
      </pc:sldChg>
      <pc:sldChg chg="modSp new mod">
        <pc:chgData name="Sullivan, Stephen M CTR JS J6 (USA)" userId="09533073-ba80-4ec6-aa29-c3f724b8aa56" providerId="ADAL" clId="{255BE4C9-4CED-4507-90F2-E3E0A7DBAFF3}" dt="2025-08-06T16:23:06.326" v="2506" actId="20577"/>
        <pc:sldMkLst>
          <pc:docMk/>
          <pc:sldMk cId="2632548611" sldId="141170244"/>
        </pc:sldMkLst>
        <pc:spChg chg="mod">
          <ac:chgData name="Sullivan, Stephen M CTR JS J6 (USA)" userId="09533073-ba80-4ec6-aa29-c3f724b8aa56" providerId="ADAL" clId="{255BE4C9-4CED-4507-90F2-E3E0A7DBAFF3}" dt="2025-08-06T16:23:06.326" v="2506" actId="20577"/>
          <ac:spMkLst>
            <pc:docMk/>
            <pc:sldMk cId="2632548611" sldId="141170244"/>
            <ac:spMk id="2" creationId="{5E5E4D53-BEEB-9F30-A101-6E8D7E71ACE6}"/>
          </ac:spMkLst>
        </pc:spChg>
      </pc:sldChg>
    </pc:docChg>
  </pc:docChgLst>
  <pc:docChgLst>
    <pc:chgData name="Sullivan, Stephen M CTR JS J6 (USA)" userId="09533073-ba80-4ec6-aa29-c3f724b8aa56" providerId="ADAL" clId="{65171946-068F-45CA-816B-A5067CD99297}"/>
    <pc:docChg chg="delSld">
      <pc:chgData name="Sullivan, Stephen M CTR JS J6 (USA)" userId="09533073-ba80-4ec6-aa29-c3f724b8aa56" providerId="ADAL" clId="{65171946-068F-45CA-816B-A5067CD99297}" dt="2025-05-29T16:40:07.420" v="0" actId="2696"/>
      <pc:docMkLst>
        <pc:docMk/>
      </pc:docMkLst>
      <pc:sldChg chg="del">
        <pc:chgData name="Sullivan, Stephen M CTR JS J6 (USA)" userId="09533073-ba80-4ec6-aa29-c3f724b8aa56" providerId="ADAL" clId="{65171946-068F-45CA-816B-A5067CD99297}" dt="2025-05-29T16:40:07.420" v="0" actId="2696"/>
        <pc:sldMkLst>
          <pc:docMk/>
          <pc:sldMk cId="4283576328" sldId="141170238"/>
        </pc:sldMkLst>
      </pc:sldChg>
    </pc:docChg>
  </pc:docChgLst>
  <pc:docChgLst>
    <pc:chgData name="Sullivan, Stephen M CTR JS J6 (USA)" userId="09533073-ba80-4ec6-aa29-c3f724b8aa56" providerId="ADAL" clId="{5A4183A6-08AF-44F6-AB03-0BE4ECDAC07E}"/>
    <pc:docChg chg="custSel delSld modSld">
      <pc:chgData name="Sullivan, Stephen M CTR JS J6 (USA)" userId="09533073-ba80-4ec6-aa29-c3f724b8aa56" providerId="ADAL" clId="{5A4183A6-08AF-44F6-AB03-0BE4ECDAC07E}" dt="2025-05-28T14:13:18.298" v="366" actId="313"/>
      <pc:docMkLst>
        <pc:docMk/>
      </pc:docMkLst>
      <pc:sldChg chg="modSp mod">
        <pc:chgData name="Sullivan, Stephen M CTR JS J6 (USA)" userId="09533073-ba80-4ec6-aa29-c3f724b8aa56" providerId="ADAL" clId="{5A4183A6-08AF-44F6-AB03-0BE4ECDAC07E}" dt="2025-05-28T13:47:15.593" v="44" actId="20577"/>
        <pc:sldMkLst>
          <pc:docMk/>
          <pc:sldMk cId="4221082181" sldId="262"/>
        </pc:sldMkLst>
        <pc:spChg chg="mod">
          <ac:chgData name="Sullivan, Stephen M CTR JS J6 (USA)" userId="09533073-ba80-4ec6-aa29-c3f724b8aa56" providerId="ADAL" clId="{5A4183A6-08AF-44F6-AB03-0BE4ECDAC07E}" dt="2025-05-28T13:47:15.593" v="44" actId="20577"/>
          <ac:spMkLst>
            <pc:docMk/>
            <pc:sldMk cId="4221082181" sldId="262"/>
            <ac:spMk id="3" creationId="{00000000-0000-0000-0000-000000000000}"/>
          </ac:spMkLst>
        </pc:spChg>
      </pc:sldChg>
      <pc:sldChg chg="modSp mod">
        <pc:chgData name="Sullivan, Stephen M CTR JS J6 (USA)" userId="09533073-ba80-4ec6-aa29-c3f724b8aa56" providerId="ADAL" clId="{5A4183A6-08AF-44F6-AB03-0BE4ECDAC07E}" dt="2025-05-28T14:02:54.827" v="254" actId="20577"/>
        <pc:sldMkLst>
          <pc:docMk/>
          <pc:sldMk cId="0" sldId="266"/>
        </pc:sldMkLst>
        <pc:spChg chg="mod">
          <ac:chgData name="Sullivan, Stephen M CTR JS J6 (USA)" userId="09533073-ba80-4ec6-aa29-c3f724b8aa56" providerId="ADAL" clId="{5A4183A6-08AF-44F6-AB03-0BE4ECDAC07E}" dt="2025-05-28T14:02:54.827" v="254" actId="20577"/>
          <ac:spMkLst>
            <pc:docMk/>
            <pc:sldMk cId="0" sldId="266"/>
            <ac:spMk id="8" creationId="{8009D8AF-AB2D-2E3A-9FAA-51121A7AC166}"/>
          </ac:spMkLst>
        </pc:spChg>
      </pc:sldChg>
      <pc:sldChg chg="modSp mod">
        <pc:chgData name="Sullivan, Stephen M CTR JS J6 (USA)" userId="09533073-ba80-4ec6-aa29-c3f724b8aa56" providerId="ADAL" clId="{5A4183A6-08AF-44F6-AB03-0BE4ECDAC07E}" dt="2025-05-28T13:49:20.369" v="62" actId="20577"/>
        <pc:sldMkLst>
          <pc:docMk/>
          <pc:sldMk cId="2619898272" sldId="269"/>
        </pc:sldMkLst>
        <pc:spChg chg="mod">
          <ac:chgData name="Sullivan, Stephen M CTR JS J6 (USA)" userId="09533073-ba80-4ec6-aa29-c3f724b8aa56" providerId="ADAL" clId="{5A4183A6-08AF-44F6-AB03-0BE4ECDAC07E}" dt="2025-05-28T13:49:20.369" v="62" actId="20577"/>
          <ac:spMkLst>
            <pc:docMk/>
            <pc:sldMk cId="2619898272" sldId="269"/>
            <ac:spMk id="3" creationId="{00000000-0000-0000-0000-000000000000}"/>
          </ac:spMkLst>
        </pc:spChg>
      </pc:sldChg>
      <pc:sldChg chg="addSp modSp mod">
        <pc:chgData name="Sullivan, Stephen M CTR JS J6 (USA)" userId="09533073-ba80-4ec6-aa29-c3f724b8aa56" providerId="ADAL" clId="{5A4183A6-08AF-44F6-AB03-0BE4ECDAC07E}" dt="2025-05-28T14:11:43.382" v="365" actId="1076"/>
        <pc:sldMkLst>
          <pc:docMk/>
          <pc:sldMk cId="0" sldId="303"/>
        </pc:sldMkLst>
        <pc:spChg chg="add mod">
          <ac:chgData name="Sullivan, Stephen M CTR JS J6 (USA)" userId="09533073-ba80-4ec6-aa29-c3f724b8aa56" providerId="ADAL" clId="{5A4183A6-08AF-44F6-AB03-0BE4ECDAC07E}" dt="2025-05-28T14:11:43.382" v="365" actId="1076"/>
          <ac:spMkLst>
            <pc:docMk/>
            <pc:sldMk cId="0" sldId="303"/>
            <ac:spMk id="7" creationId="{7A774EEA-FE2A-128D-9470-0DC08F8C1EA2}"/>
          </ac:spMkLst>
        </pc:spChg>
      </pc:sldChg>
      <pc:sldChg chg="modSp mod">
        <pc:chgData name="Sullivan, Stephen M CTR JS J6 (USA)" userId="09533073-ba80-4ec6-aa29-c3f724b8aa56" providerId="ADAL" clId="{5A4183A6-08AF-44F6-AB03-0BE4ECDAC07E}" dt="2025-05-28T13:53:33.442" v="66" actId="20577"/>
        <pc:sldMkLst>
          <pc:docMk/>
          <pc:sldMk cId="1572565943" sldId="311"/>
        </pc:sldMkLst>
        <pc:spChg chg="mod">
          <ac:chgData name="Sullivan, Stephen M CTR JS J6 (USA)" userId="09533073-ba80-4ec6-aa29-c3f724b8aa56" providerId="ADAL" clId="{5A4183A6-08AF-44F6-AB03-0BE4ECDAC07E}" dt="2025-05-28T13:53:33.442" v="66" actId="20577"/>
          <ac:spMkLst>
            <pc:docMk/>
            <pc:sldMk cId="1572565943" sldId="311"/>
            <ac:spMk id="3" creationId="{91312C9E-DC6A-EED1-D120-CD585ED6FBA1}"/>
          </ac:spMkLst>
        </pc:spChg>
      </pc:sldChg>
      <pc:sldChg chg="modSp mod modNotesTx">
        <pc:chgData name="Sullivan, Stephen M CTR JS J6 (USA)" userId="09533073-ba80-4ec6-aa29-c3f724b8aa56" providerId="ADAL" clId="{5A4183A6-08AF-44F6-AB03-0BE4ECDAC07E}" dt="2025-05-28T14:00:54.673" v="230" actId="6549"/>
        <pc:sldMkLst>
          <pc:docMk/>
          <pc:sldMk cId="2879367631" sldId="141170087"/>
        </pc:sldMkLst>
        <pc:spChg chg="mod">
          <ac:chgData name="Sullivan, Stephen M CTR JS J6 (USA)" userId="09533073-ba80-4ec6-aa29-c3f724b8aa56" providerId="ADAL" clId="{5A4183A6-08AF-44F6-AB03-0BE4ECDAC07E}" dt="2025-05-28T13:55:45.703" v="94" actId="20577"/>
          <ac:spMkLst>
            <pc:docMk/>
            <pc:sldMk cId="2879367631" sldId="141170087"/>
            <ac:spMk id="2" creationId="{69F52E4D-37A5-4D6A-9478-96057393945C}"/>
          </ac:spMkLst>
        </pc:spChg>
        <pc:spChg chg="mod">
          <ac:chgData name="Sullivan, Stephen M CTR JS J6 (USA)" userId="09533073-ba80-4ec6-aa29-c3f724b8aa56" providerId="ADAL" clId="{5A4183A6-08AF-44F6-AB03-0BE4ECDAC07E}" dt="2025-05-28T14:00:54.673" v="230" actId="6549"/>
          <ac:spMkLst>
            <pc:docMk/>
            <pc:sldMk cId="2879367631" sldId="141170087"/>
            <ac:spMk id="5" creationId="{CDBE064F-7427-4BCA-9E66-CC500B588838}"/>
          </ac:spMkLst>
        </pc:spChg>
      </pc:sldChg>
      <pc:sldChg chg="modSp mod">
        <pc:chgData name="Sullivan, Stephen M CTR JS J6 (USA)" userId="09533073-ba80-4ec6-aa29-c3f724b8aa56" providerId="ADAL" clId="{5A4183A6-08AF-44F6-AB03-0BE4ECDAC07E}" dt="2025-05-28T13:54:31.342" v="67" actId="20577"/>
        <pc:sldMkLst>
          <pc:docMk/>
          <pc:sldMk cId="1131907344" sldId="141170211"/>
        </pc:sldMkLst>
        <pc:spChg chg="mod">
          <ac:chgData name="Sullivan, Stephen M CTR JS J6 (USA)" userId="09533073-ba80-4ec6-aa29-c3f724b8aa56" providerId="ADAL" clId="{5A4183A6-08AF-44F6-AB03-0BE4ECDAC07E}" dt="2025-05-28T13:54:31.342" v="67" actId="20577"/>
          <ac:spMkLst>
            <pc:docMk/>
            <pc:sldMk cId="1131907344" sldId="141170211"/>
            <ac:spMk id="2" creationId="{78CFE444-95AD-F5E4-392B-15D5074E8210}"/>
          </ac:spMkLst>
        </pc:spChg>
      </pc:sldChg>
      <pc:sldChg chg="modSp mod">
        <pc:chgData name="Sullivan, Stephen M CTR JS J6 (USA)" userId="09533073-ba80-4ec6-aa29-c3f724b8aa56" providerId="ADAL" clId="{5A4183A6-08AF-44F6-AB03-0BE4ECDAC07E}" dt="2025-05-28T14:05:06.858" v="272" actId="20577"/>
        <pc:sldMkLst>
          <pc:docMk/>
          <pc:sldMk cId="2390467738" sldId="141170221"/>
        </pc:sldMkLst>
        <pc:spChg chg="mod">
          <ac:chgData name="Sullivan, Stephen M CTR JS J6 (USA)" userId="09533073-ba80-4ec6-aa29-c3f724b8aa56" providerId="ADAL" clId="{5A4183A6-08AF-44F6-AB03-0BE4ECDAC07E}" dt="2025-05-28T14:05:06.858" v="272" actId="20577"/>
          <ac:spMkLst>
            <pc:docMk/>
            <pc:sldMk cId="2390467738" sldId="141170221"/>
            <ac:spMk id="4" creationId="{00000000-0000-0000-0000-000000000000}"/>
          </ac:spMkLst>
        </pc:spChg>
      </pc:sldChg>
      <pc:sldChg chg="modSp mod modNotesTx">
        <pc:chgData name="Sullivan, Stephen M CTR JS J6 (USA)" userId="09533073-ba80-4ec6-aa29-c3f724b8aa56" providerId="ADAL" clId="{5A4183A6-08AF-44F6-AB03-0BE4ECDAC07E}" dt="2025-05-28T14:06:42.450" v="290" actId="20577"/>
        <pc:sldMkLst>
          <pc:docMk/>
          <pc:sldMk cId="2941468479" sldId="141170222"/>
        </pc:sldMkLst>
        <pc:spChg chg="mod">
          <ac:chgData name="Sullivan, Stephen M CTR JS J6 (USA)" userId="09533073-ba80-4ec6-aa29-c3f724b8aa56" providerId="ADAL" clId="{5A4183A6-08AF-44F6-AB03-0BE4ECDAC07E}" dt="2025-05-28T14:06:30.158" v="288" actId="20577"/>
          <ac:spMkLst>
            <pc:docMk/>
            <pc:sldMk cId="2941468479" sldId="141170222"/>
            <ac:spMk id="2" creationId="{69F52E4D-37A5-4D6A-9478-96057393945C}"/>
          </ac:spMkLst>
        </pc:spChg>
        <pc:spChg chg="mod">
          <ac:chgData name="Sullivan, Stephen M CTR JS J6 (USA)" userId="09533073-ba80-4ec6-aa29-c3f724b8aa56" providerId="ADAL" clId="{5A4183A6-08AF-44F6-AB03-0BE4ECDAC07E}" dt="2025-05-28T13:58:11.890" v="132" actId="20577"/>
          <ac:spMkLst>
            <pc:docMk/>
            <pc:sldMk cId="2941468479" sldId="141170222"/>
            <ac:spMk id="5" creationId="{CDBE064F-7427-4BCA-9E66-CC500B588838}"/>
          </ac:spMkLst>
        </pc:spChg>
        <pc:spChg chg="mod">
          <ac:chgData name="Sullivan, Stephen M CTR JS J6 (USA)" userId="09533073-ba80-4ec6-aa29-c3f724b8aa56" providerId="ADAL" clId="{5A4183A6-08AF-44F6-AB03-0BE4ECDAC07E}" dt="2025-05-28T13:58:33.671" v="142" actId="20577"/>
          <ac:spMkLst>
            <pc:docMk/>
            <pc:sldMk cId="2941468479" sldId="141170222"/>
            <ac:spMk id="11" creationId="{C15A90FF-E58B-C192-3516-5B35CC670236}"/>
          </ac:spMkLst>
        </pc:spChg>
      </pc:sldChg>
      <pc:sldChg chg="modSp mod">
        <pc:chgData name="Sullivan, Stephen M CTR JS J6 (USA)" userId="09533073-ba80-4ec6-aa29-c3f724b8aa56" providerId="ADAL" clId="{5A4183A6-08AF-44F6-AB03-0BE4ECDAC07E}" dt="2025-05-28T14:13:18.298" v="366" actId="313"/>
        <pc:sldMkLst>
          <pc:docMk/>
          <pc:sldMk cId="2837022880" sldId="141170223"/>
        </pc:sldMkLst>
        <pc:spChg chg="mod">
          <ac:chgData name="Sullivan, Stephen M CTR JS J6 (USA)" userId="09533073-ba80-4ec6-aa29-c3f724b8aa56" providerId="ADAL" clId="{5A4183A6-08AF-44F6-AB03-0BE4ECDAC07E}" dt="2025-05-28T14:13:18.298" v="366" actId="313"/>
          <ac:spMkLst>
            <pc:docMk/>
            <pc:sldMk cId="2837022880" sldId="141170223"/>
            <ac:spMk id="5" creationId="{CDBE064F-7427-4BCA-9E66-CC500B588838}"/>
          </ac:spMkLst>
        </pc:spChg>
      </pc:sldChg>
      <pc:sldChg chg="del">
        <pc:chgData name="Sullivan, Stephen M CTR JS J6 (USA)" userId="09533073-ba80-4ec6-aa29-c3f724b8aa56" providerId="ADAL" clId="{5A4183A6-08AF-44F6-AB03-0BE4ECDAC07E}" dt="2025-05-28T14:04:45.909" v="255" actId="47"/>
        <pc:sldMkLst>
          <pc:docMk/>
          <pc:sldMk cId="999439546" sldId="141170241"/>
        </pc:sldMkLst>
      </pc:sldChg>
    </pc:docChg>
  </pc:docChgLst>
  <pc:docChgLst>
    <pc:chgData name="Sullivan, Stephen M CTR JS J6 (USA)" userId="09533073-ba80-4ec6-aa29-c3f724b8aa56" providerId="ADAL" clId="{F23B460A-35A6-4805-8E4B-E674B8A4A8FE}"/>
    <pc:docChg chg="custSel delSld modSld">
      <pc:chgData name="Sullivan, Stephen M CTR JS J6 (USA)" userId="09533073-ba80-4ec6-aa29-c3f724b8aa56" providerId="ADAL" clId="{F23B460A-35A6-4805-8E4B-E674B8A4A8FE}" dt="2025-07-29T19:42:39.441" v="328" actId="47"/>
      <pc:docMkLst>
        <pc:docMk/>
      </pc:docMkLst>
      <pc:sldChg chg="modSp mod">
        <pc:chgData name="Sullivan, Stephen M CTR JS J6 (USA)" userId="09533073-ba80-4ec6-aa29-c3f724b8aa56" providerId="ADAL" clId="{F23B460A-35A6-4805-8E4B-E674B8A4A8FE}" dt="2025-07-29T19:26:15.761" v="10" actId="20577"/>
        <pc:sldMkLst>
          <pc:docMk/>
          <pc:sldMk cId="0" sldId="256"/>
        </pc:sldMkLst>
        <pc:spChg chg="mod">
          <ac:chgData name="Sullivan, Stephen M CTR JS J6 (USA)" userId="09533073-ba80-4ec6-aa29-c3f724b8aa56" providerId="ADAL" clId="{F23B460A-35A6-4805-8E4B-E674B8A4A8FE}" dt="2025-07-29T19:26:15.761" v="10" actId="20577"/>
          <ac:spMkLst>
            <pc:docMk/>
            <pc:sldMk cId="0" sldId="256"/>
            <ac:spMk id="3" creationId="{00000000-0000-0000-0000-000000000000}"/>
          </ac:spMkLst>
        </pc:spChg>
      </pc:sldChg>
      <pc:sldChg chg="modSp mod">
        <pc:chgData name="Sullivan, Stephen M CTR JS J6 (USA)" userId="09533073-ba80-4ec6-aa29-c3f724b8aa56" providerId="ADAL" clId="{F23B460A-35A6-4805-8E4B-E674B8A4A8FE}" dt="2025-07-29T19:29:03.994" v="43" actId="20577"/>
        <pc:sldMkLst>
          <pc:docMk/>
          <pc:sldMk cId="0" sldId="258"/>
        </pc:sldMkLst>
        <pc:spChg chg="mod">
          <ac:chgData name="Sullivan, Stephen M CTR JS J6 (USA)" userId="09533073-ba80-4ec6-aa29-c3f724b8aa56" providerId="ADAL" clId="{F23B460A-35A6-4805-8E4B-E674B8A4A8FE}" dt="2025-07-29T19:26:32.834" v="18" actId="20577"/>
          <ac:spMkLst>
            <pc:docMk/>
            <pc:sldMk cId="0" sldId="258"/>
            <ac:spMk id="4" creationId="{00000000-0000-0000-0000-000000000000}"/>
          </ac:spMkLst>
        </pc:spChg>
        <pc:spChg chg="mod">
          <ac:chgData name="Sullivan, Stephen M CTR JS J6 (USA)" userId="09533073-ba80-4ec6-aa29-c3f724b8aa56" providerId="ADAL" clId="{F23B460A-35A6-4805-8E4B-E674B8A4A8FE}" dt="2025-07-29T19:29:03.994" v="43" actId="20577"/>
          <ac:spMkLst>
            <pc:docMk/>
            <pc:sldMk cId="0" sldId="258"/>
            <ac:spMk id="5" creationId="{00000000-0000-0000-0000-000000000000}"/>
          </ac:spMkLst>
        </pc:spChg>
      </pc:sldChg>
      <pc:sldChg chg="modSp mod">
        <pc:chgData name="Sullivan, Stephen M CTR JS J6 (USA)" userId="09533073-ba80-4ec6-aa29-c3f724b8aa56" providerId="ADAL" clId="{F23B460A-35A6-4805-8E4B-E674B8A4A8FE}" dt="2025-07-29T19:29:28.592" v="44" actId="13926"/>
        <pc:sldMkLst>
          <pc:docMk/>
          <pc:sldMk cId="0" sldId="261"/>
        </pc:sldMkLst>
        <pc:spChg chg="mod">
          <ac:chgData name="Sullivan, Stephen M CTR JS J6 (USA)" userId="09533073-ba80-4ec6-aa29-c3f724b8aa56" providerId="ADAL" clId="{F23B460A-35A6-4805-8E4B-E674B8A4A8FE}" dt="2025-07-29T19:29:28.592" v="44" actId="13926"/>
          <ac:spMkLst>
            <pc:docMk/>
            <pc:sldMk cId="0" sldId="261"/>
            <ac:spMk id="3" creationId="{00000000-0000-0000-0000-000000000000}"/>
          </ac:spMkLst>
        </pc:spChg>
      </pc:sldChg>
      <pc:sldChg chg="modSp mod">
        <pc:chgData name="Sullivan, Stephen M CTR JS J6 (USA)" userId="09533073-ba80-4ec6-aa29-c3f724b8aa56" providerId="ADAL" clId="{F23B460A-35A6-4805-8E4B-E674B8A4A8FE}" dt="2025-07-29T19:32:13.093" v="170" actId="20577"/>
        <pc:sldMkLst>
          <pc:docMk/>
          <pc:sldMk cId="4221082181" sldId="262"/>
        </pc:sldMkLst>
        <pc:spChg chg="mod">
          <ac:chgData name="Sullivan, Stephen M CTR JS J6 (USA)" userId="09533073-ba80-4ec6-aa29-c3f724b8aa56" providerId="ADAL" clId="{F23B460A-35A6-4805-8E4B-E674B8A4A8FE}" dt="2025-07-29T19:32:13.093" v="170" actId="20577"/>
          <ac:spMkLst>
            <pc:docMk/>
            <pc:sldMk cId="4221082181" sldId="262"/>
            <ac:spMk id="3" creationId="{00000000-0000-0000-0000-000000000000}"/>
          </ac:spMkLst>
        </pc:spChg>
      </pc:sldChg>
      <pc:sldChg chg="del">
        <pc:chgData name="Sullivan, Stephen M CTR JS J6 (USA)" userId="09533073-ba80-4ec6-aa29-c3f724b8aa56" providerId="ADAL" clId="{F23B460A-35A6-4805-8E4B-E674B8A4A8FE}" dt="2025-07-29T19:42:39.441" v="328" actId="47"/>
        <pc:sldMkLst>
          <pc:docMk/>
          <pc:sldMk cId="0" sldId="263"/>
        </pc:sldMkLst>
      </pc:sldChg>
      <pc:sldChg chg="delSp modSp mod">
        <pc:chgData name="Sullivan, Stephen M CTR JS J6 (USA)" userId="09533073-ba80-4ec6-aa29-c3f724b8aa56" providerId="ADAL" clId="{F23B460A-35A6-4805-8E4B-E674B8A4A8FE}" dt="2025-07-29T19:33:19.363" v="176" actId="478"/>
        <pc:sldMkLst>
          <pc:docMk/>
          <pc:sldMk cId="0" sldId="265"/>
        </pc:sldMkLst>
        <pc:spChg chg="del">
          <ac:chgData name="Sullivan, Stephen M CTR JS J6 (USA)" userId="09533073-ba80-4ec6-aa29-c3f724b8aa56" providerId="ADAL" clId="{F23B460A-35A6-4805-8E4B-E674B8A4A8FE}" dt="2025-07-29T19:33:19.363" v="176" actId="478"/>
          <ac:spMkLst>
            <pc:docMk/>
            <pc:sldMk cId="0" sldId="265"/>
            <ac:spMk id="25" creationId="{00000000-0000-0000-0000-000000000000}"/>
          </ac:spMkLst>
        </pc:spChg>
        <pc:graphicFrameChg chg="modGraphic">
          <ac:chgData name="Sullivan, Stephen M CTR JS J6 (USA)" userId="09533073-ba80-4ec6-aa29-c3f724b8aa56" providerId="ADAL" clId="{F23B460A-35A6-4805-8E4B-E674B8A4A8FE}" dt="2025-07-29T19:33:02.374" v="172" actId="13926"/>
          <ac:graphicFrameMkLst>
            <pc:docMk/>
            <pc:sldMk cId="0" sldId="265"/>
            <ac:graphicFrameMk id="15" creationId="{00000000-0000-0000-0000-000000000000}"/>
          </ac:graphicFrameMkLst>
        </pc:graphicFrameChg>
        <pc:graphicFrameChg chg="modGraphic">
          <ac:chgData name="Sullivan, Stephen M CTR JS J6 (USA)" userId="09533073-ba80-4ec6-aa29-c3f724b8aa56" providerId="ADAL" clId="{F23B460A-35A6-4805-8E4B-E674B8A4A8FE}" dt="2025-07-29T19:32:47.302" v="171" actId="20577"/>
          <ac:graphicFrameMkLst>
            <pc:docMk/>
            <pc:sldMk cId="0" sldId="265"/>
            <ac:graphicFrameMk id="16" creationId="{00000000-0000-0000-0000-000000000000}"/>
          </ac:graphicFrameMkLst>
        </pc:graphicFrameChg>
        <pc:picChg chg="del">
          <ac:chgData name="Sullivan, Stephen M CTR JS J6 (USA)" userId="09533073-ba80-4ec6-aa29-c3f724b8aa56" providerId="ADAL" clId="{F23B460A-35A6-4805-8E4B-E674B8A4A8FE}" dt="2025-07-29T19:33:11.142" v="174" actId="478"/>
          <ac:picMkLst>
            <pc:docMk/>
            <pc:sldMk cId="0" sldId="265"/>
            <ac:picMk id="10" creationId="{00000000-0000-0000-0000-000000000000}"/>
          </ac:picMkLst>
        </pc:picChg>
        <pc:picChg chg="del">
          <ac:chgData name="Sullivan, Stephen M CTR JS J6 (USA)" userId="09533073-ba80-4ec6-aa29-c3f724b8aa56" providerId="ADAL" clId="{F23B460A-35A6-4805-8E4B-E674B8A4A8FE}" dt="2025-07-29T19:33:09.133" v="173" actId="478"/>
          <ac:picMkLst>
            <pc:docMk/>
            <pc:sldMk cId="0" sldId="265"/>
            <ac:picMk id="13" creationId="{00000000-0000-0000-0000-000000000000}"/>
          </ac:picMkLst>
        </pc:picChg>
        <pc:picChg chg="del">
          <ac:chgData name="Sullivan, Stephen M CTR JS J6 (USA)" userId="09533073-ba80-4ec6-aa29-c3f724b8aa56" providerId="ADAL" clId="{F23B460A-35A6-4805-8E4B-E674B8A4A8FE}" dt="2025-07-29T19:33:13.961" v="175" actId="478"/>
          <ac:picMkLst>
            <pc:docMk/>
            <pc:sldMk cId="0" sldId="265"/>
            <ac:picMk id="21" creationId="{00000000-0000-0000-0000-000000000000}"/>
          </ac:picMkLst>
        </pc:picChg>
      </pc:sldChg>
      <pc:sldChg chg="modSp mod">
        <pc:chgData name="Sullivan, Stephen M CTR JS J6 (USA)" userId="09533073-ba80-4ec6-aa29-c3f724b8aa56" providerId="ADAL" clId="{F23B460A-35A6-4805-8E4B-E674B8A4A8FE}" dt="2025-07-29T19:38:10.624" v="291" actId="13926"/>
        <pc:sldMkLst>
          <pc:docMk/>
          <pc:sldMk cId="0" sldId="266"/>
        </pc:sldMkLst>
        <pc:spChg chg="mod">
          <ac:chgData name="Sullivan, Stephen M CTR JS J6 (USA)" userId="09533073-ba80-4ec6-aa29-c3f724b8aa56" providerId="ADAL" clId="{F23B460A-35A6-4805-8E4B-E674B8A4A8FE}" dt="2025-07-29T19:34:11.139" v="187" actId="20577"/>
          <ac:spMkLst>
            <pc:docMk/>
            <pc:sldMk cId="0" sldId="266"/>
            <ac:spMk id="2" creationId="{00000000-0000-0000-0000-000000000000}"/>
          </ac:spMkLst>
        </pc:spChg>
        <pc:spChg chg="mod">
          <ac:chgData name="Sullivan, Stephen M CTR JS J6 (USA)" userId="09533073-ba80-4ec6-aa29-c3f724b8aa56" providerId="ADAL" clId="{F23B460A-35A6-4805-8E4B-E674B8A4A8FE}" dt="2025-07-29T19:38:01.624" v="290" actId="13926"/>
          <ac:spMkLst>
            <pc:docMk/>
            <pc:sldMk cId="0" sldId="266"/>
            <ac:spMk id="3" creationId="{00000000-0000-0000-0000-000000000000}"/>
          </ac:spMkLst>
        </pc:spChg>
        <pc:spChg chg="mod">
          <ac:chgData name="Sullivan, Stephen M CTR JS J6 (USA)" userId="09533073-ba80-4ec6-aa29-c3f724b8aa56" providerId="ADAL" clId="{F23B460A-35A6-4805-8E4B-E674B8A4A8FE}" dt="2025-07-29T19:38:10.624" v="291" actId="13926"/>
          <ac:spMkLst>
            <pc:docMk/>
            <pc:sldMk cId="0" sldId="266"/>
            <ac:spMk id="5" creationId="{00000000-0000-0000-0000-000000000000}"/>
          </ac:spMkLst>
        </pc:spChg>
        <pc:spChg chg="mod">
          <ac:chgData name="Sullivan, Stephen M CTR JS J6 (USA)" userId="09533073-ba80-4ec6-aa29-c3f724b8aa56" providerId="ADAL" clId="{F23B460A-35A6-4805-8E4B-E674B8A4A8FE}" dt="2025-07-29T19:36:00.234" v="240" actId="13926"/>
          <ac:spMkLst>
            <pc:docMk/>
            <pc:sldMk cId="0" sldId="266"/>
            <ac:spMk id="8" creationId="{8009D8AF-AB2D-2E3A-9FAA-51121A7AC166}"/>
          </ac:spMkLst>
        </pc:spChg>
      </pc:sldChg>
      <pc:sldChg chg="modSp mod">
        <pc:chgData name="Sullivan, Stephen M CTR JS J6 (USA)" userId="09533073-ba80-4ec6-aa29-c3f724b8aa56" providerId="ADAL" clId="{F23B460A-35A6-4805-8E4B-E674B8A4A8FE}" dt="2025-07-29T19:39:03.491" v="310" actId="20577"/>
        <pc:sldMkLst>
          <pc:docMk/>
          <pc:sldMk cId="0" sldId="267"/>
        </pc:sldMkLst>
        <pc:spChg chg="mod">
          <ac:chgData name="Sullivan, Stephen M CTR JS J6 (USA)" userId="09533073-ba80-4ec6-aa29-c3f724b8aa56" providerId="ADAL" clId="{F23B460A-35A6-4805-8E4B-E674B8A4A8FE}" dt="2025-07-29T19:39:03.491" v="310" actId="20577"/>
          <ac:spMkLst>
            <pc:docMk/>
            <pc:sldMk cId="0" sldId="267"/>
            <ac:spMk id="3" creationId="{00000000-0000-0000-0000-000000000000}"/>
          </ac:spMkLst>
        </pc:spChg>
      </pc:sldChg>
      <pc:sldChg chg="addSp delSp modSp mod">
        <pc:chgData name="Sullivan, Stephen M CTR JS J6 (USA)" userId="09533073-ba80-4ec6-aa29-c3f724b8aa56" providerId="ADAL" clId="{F23B460A-35A6-4805-8E4B-E674B8A4A8FE}" dt="2025-07-29T19:41:01.184" v="320" actId="1076"/>
        <pc:sldMkLst>
          <pc:docMk/>
          <pc:sldMk cId="0" sldId="270"/>
        </pc:sldMkLst>
        <pc:spChg chg="mod">
          <ac:chgData name="Sullivan, Stephen M CTR JS J6 (USA)" userId="09533073-ba80-4ec6-aa29-c3f724b8aa56" providerId="ADAL" clId="{F23B460A-35A6-4805-8E4B-E674B8A4A8FE}" dt="2025-07-29T19:40:28.153" v="316" actId="1076"/>
          <ac:spMkLst>
            <pc:docMk/>
            <pc:sldMk cId="0" sldId="270"/>
            <ac:spMk id="4" creationId="{00000000-0000-0000-0000-000000000000}"/>
          </ac:spMkLst>
        </pc:spChg>
        <pc:spChg chg="mod">
          <ac:chgData name="Sullivan, Stephen M CTR JS J6 (USA)" userId="09533073-ba80-4ec6-aa29-c3f724b8aa56" providerId="ADAL" clId="{F23B460A-35A6-4805-8E4B-E674B8A4A8FE}" dt="2025-07-29T19:40:28.153" v="316" actId="1076"/>
          <ac:spMkLst>
            <pc:docMk/>
            <pc:sldMk cId="0" sldId="270"/>
            <ac:spMk id="5" creationId="{00000000-0000-0000-0000-000000000000}"/>
          </ac:spMkLst>
        </pc:spChg>
        <pc:spChg chg="add mod">
          <ac:chgData name="Sullivan, Stephen M CTR JS J6 (USA)" userId="09533073-ba80-4ec6-aa29-c3f724b8aa56" providerId="ADAL" clId="{F23B460A-35A6-4805-8E4B-E674B8A4A8FE}" dt="2025-07-29T19:41:01.184" v="320" actId="1076"/>
          <ac:spMkLst>
            <pc:docMk/>
            <pc:sldMk cId="0" sldId="270"/>
            <ac:spMk id="6" creationId="{00000000-0000-0000-0000-000000000000}"/>
          </ac:spMkLst>
        </pc:spChg>
        <pc:spChg chg="del">
          <ac:chgData name="Sullivan, Stephen M CTR JS J6 (USA)" userId="09533073-ba80-4ec6-aa29-c3f724b8aa56" providerId="ADAL" clId="{F23B460A-35A6-4805-8E4B-E674B8A4A8FE}" dt="2025-07-29T19:39:20.335" v="312" actId="478"/>
          <ac:spMkLst>
            <pc:docMk/>
            <pc:sldMk cId="0" sldId="270"/>
            <ac:spMk id="11" creationId="{00000000-0000-0000-0000-000000000000}"/>
          </ac:spMkLst>
        </pc:spChg>
        <pc:spChg chg="del">
          <ac:chgData name="Sullivan, Stephen M CTR JS J6 (USA)" userId="09533073-ba80-4ec6-aa29-c3f724b8aa56" providerId="ADAL" clId="{F23B460A-35A6-4805-8E4B-E674B8A4A8FE}" dt="2025-07-29T19:39:23.690" v="313" actId="478"/>
          <ac:spMkLst>
            <pc:docMk/>
            <pc:sldMk cId="0" sldId="270"/>
            <ac:spMk id="12" creationId="{00000000-0000-0000-0000-000000000000}"/>
          </ac:spMkLst>
        </pc:spChg>
        <pc:spChg chg="mod">
          <ac:chgData name="Sullivan, Stephen M CTR JS J6 (USA)" userId="09533073-ba80-4ec6-aa29-c3f724b8aa56" providerId="ADAL" clId="{F23B460A-35A6-4805-8E4B-E674B8A4A8FE}" dt="2025-07-29T19:39:45.478" v="314" actId="1076"/>
          <ac:spMkLst>
            <pc:docMk/>
            <pc:sldMk cId="0" sldId="270"/>
            <ac:spMk id="19" creationId="{81A24B3E-CEFD-DF82-5E9A-FCAAB207B592}"/>
          </ac:spMkLst>
        </pc:spChg>
        <pc:picChg chg="add mod">
          <ac:chgData name="Sullivan, Stephen M CTR JS J6 (USA)" userId="09533073-ba80-4ec6-aa29-c3f724b8aa56" providerId="ADAL" clId="{F23B460A-35A6-4805-8E4B-E674B8A4A8FE}" dt="2025-07-29T19:40:53.568" v="319" actId="1076"/>
          <ac:picMkLst>
            <pc:docMk/>
            <pc:sldMk cId="0" sldId="270"/>
            <ac:picMk id="7" creationId="{00000000-0000-0000-0000-000000000000}"/>
          </ac:picMkLst>
        </pc:picChg>
        <pc:picChg chg="mod">
          <ac:chgData name="Sullivan, Stephen M CTR JS J6 (USA)" userId="09533073-ba80-4ec6-aa29-c3f724b8aa56" providerId="ADAL" clId="{F23B460A-35A6-4805-8E4B-E674B8A4A8FE}" dt="2025-07-29T19:40:28.153" v="316" actId="1076"/>
          <ac:picMkLst>
            <pc:docMk/>
            <pc:sldMk cId="0" sldId="270"/>
            <ac:picMk id="8" creationId="{00000000-0000-0000-0000-000000000000}"/>
          </ac:picMkLst>
        </pc:picChg>
        <pc:picChg chg="mod">
          <ac:chgData name="Sullivan, Stephen M CTR JS J6 (USA)" userId="09533073-ba80-4ec6-aa29-c3f724b8aa56" providerId="ADAL" clId="{F23B460A-35A6-4805-8E4B-E674B8A4A8FE}" dt="2025-07-29T19:40:28.153" v="316" actId="1076"/>
          <ac:picMkLst>
            <pc:docMk/>
            <pc:sldMk cId="0" sldId="270"/>
            <ac:picMk id="9" creationId="{00000000-0000-0000-0000-000000000000}"/>
          </ac:picMkLst>
        </pc:picChg>
        <pc:picChg chg="del">
          <ac:chgData name="Sullivan, Stephen M CTR JS J6 (USA)" userId="09533073-ba80-4ec6-aa29-c3f724b8aa56" providerId="ADAL" clId="{F23B460A-35A6-4805-8E4B-E674B8A4A8FE}" dt="2025-07-29T19:39:17.863" v="311" actId="478"/>
          <ac:picMkLst>
            <pc:docMk/>
            <pc:sldMk cId="0" sldId="270"/>
            <ac:picMk id="13" creationId="{00000000-0000-0000-0000-000000000000}"/>
          </ac:picMkLst>
        </pc:picChg>
        <pc:picChg chg="mod">
          <ac:chgData name="Sullivan, Stephen M CTR JS J6 (USA)" userId="09533073-ba80-4ec6-aa29-c3f724b8aa56" providerId="ADAL" clId="{F23B460A-35A6-4805-8E4B-E674B8A4A8FE}" dt="2025-07-29T19:39:51.923" v="315" actId="1076"/>
          <ac:picMkLst>
            <pc:docMk/>
            <pc:sldMk cId="0" sldId="270"/>
            <ac:picMk id="17" creationId="{FE6D15C9-6230-8ACC-69B3-20AFF34DBC88}"/>
          </ac:picMkLst>
        </pc:picChg>
      </pc:sldChg>
      <pc:sldChg chg="delSp mod">
        <pc:chgData name="Sullivan, Stephen M CTR JS J6 (USA)" userId="09533073-ba80-4ec6-aa29-c3f724b8aa56" providerId="ADAL" clId="{F23B460A-35A6-4805-8E4B-E674B8A4A8FE}" dt="2025-07-29T19:41:20.880" v="322" actId="478"/>
        <pc:sldMkLst>
          <pc:docMk/>
          <pc:sldMk cId="0" sldId="288"/>
        </pc:sldMkLst>
        <pc:picChg chg="del">
          <ac:chgData name="Sullivan, Stephen M CTR JS J6 (USA)" userId="09533073-ba80-4ec6-aa29-c3f724b8aa56" providerId="ADAL" clId="{F23B460A-35A6-4805-8E4B-E674B8A4A8FE}" dt="2025-07-29T19:41:20.880" v="322" actId="478"/>
          <ac:picMkLst>
            <pc:docMk/>
            <pc:sldMk cId="0" sldId="288"/>
            <ac:picMk id="4" creationId="{2ABDFE6F-D004-4660-A53A-FE27514DC978}"/>
          </ac:picMkLst>
        </pc:picChg>
      </pc:sldChg>
      <pc:sldChg chg="delSp mod">
        <pc:chgData name="Sullivan, Stephen M CTR JS J6 (USA)" userId="09533073-ba80-4ec6-aa29-c3f724b8aa56" providerId="ADAL" clId="{F23B460A-35A6-4805-8E4B-E674B8A4A8FE}" dt="2025-07-29T19:41:28.392" v="323" actId="478"/>
        <pc:sldMkLst>
          <pc:docMk/>
          <pc:sldMk cId="0" sldId="290"/>
        </pc:sldMkLst>
        <pc:picChg chg="del">
          <ac:chgData name="Sullivan, Stephen M CTR JS J6 (USA)" userId="09533073-ba80-4ec6-aa29-c3f724b8aa56" providerId="ADAL" clId="{F23B460A-35A6-4805-8E4B-E674B8A4A8FE}" dt="2025-07-29T19:41:28.392" v="323" actId="478"/>
          <ac:picMkLst>
            <pc:docMk/>
            <pc:sldMk cId="0" sldId="290"/>
            <ac:picMk id="4" creationId="{9276FE39-CFDF-CF73-1E60-791573354E88}"/>
          </ac:picMkLst>
        </pc:picChg>
      </pc:sldChg>
      <pc:sldChg chg="delSp del mod">
        <pc:chgData name="Sullivan, Stephen M CTR JS J6 (USA)" userId="09533073-ba80-4ec6-aa29-c3f724b8aa56" providerId="ADAL" clId="{F23B460A-35A6-4805-8E4B-E674B8A4A8FE}" dt="2025-07-29T19:41:04.223" v="321" actId="47"/>
        <pc:sldMkLst>
          <pc:docMk/>
          <pc:sldMk cId="1748403117" sldId="308"/>
        </pc:sldMkLst>
        <pc:spChg chg="del">
          <ac:chgData name="Sullivan, Stephen M CTR JS J6 (USA)" userId="09533073-ba80-4ec6-aa29-c3f724b8aa56" providerId="ADAL" clId="{F23B460A-35A6-4805-8E4B-E674B8A4A8FE}" dt="2025-07-29T19:40:37.833" v="317" actId="21"/>
          <ac:spMkLst>
            <pc:docMk/>
            <pc:sldMk cId="1748403117" sldId="308"/>
            <ac:spMk id="6" creationId="{00000000-0000-0000-0000-000000000000}"/>
          </ac:spMkLst>
        </pc:spChg>
        <pc:picChg chg="del">
          <ac:chgData name="Sullivan, Stephen M CTR JS J6 (USA)" userId="09533073-ba80-4ec6-aa29-c3f724b8aa56" providerId="ADAL" clId="{F23B460A-35A6-4805-8E4B-E674B8A4A8FE}" dt="2025-07-29T19:40:37.833" v="317" actId="21"/>
          <ac:picMkLst>
            <pc:docMk/>
            <pc:sldMk cId="1748403117" sldId="308"/>
            <ac:picMk id="7" creationId="{00000000-0000-0000-0000-000000000000}"/>
          </ac:picMkLst>
        </pc:picChg>
      </pc:sldChg>
      <pc:sldChg chg="del">
        <pc:chgData name="Sullivan, Stephen M CTR JS J6 (USA)" userId="09533073-ba80-4ec6-aa29-c3f724b8aa56" providerId="ADAL" clId="{F23B460A-35A6-4805-8E4B-E674B8A4A8FE}" dt="2025-07-29T19:41:56.272" v="325" actId="47"/>
        <pc:sldMkLst>
          <pc:docMk/>
          <pc:sldMk cId="235429929" sldId="310"/>
        </pc:sldMkLst>
      </pc:sldChg>
      <pc:sldChg chg="del">
        <pc:chgData name="Sullivan, Stephen M CTR JS J6 (USA)" userId="09533073-ba80-4ec6-aa29-c3f724b8aa56" providerId="ADAL" clId="{F23B460A-35A6-4805-8E4B-E674B8A4A8FE}" dt="2025-07-29T19:42:19.916" v="326" actId="47"/>
        <pc:sldMkLst>
          <pc:docMk/>
          <pc:sldMk cId="1572565943" sldId="311"/>
        </pc:sldMkLst>
      </pc:sldChg>
      <pc:sldChg chg="del">
        <pc:chgData name="Sullivan, Stephen M CTR JS J6 (USA)" userId="09533073-ba80-4ec6-aa29-c3f724b8aa56" providerId="ADAL" clId="{F23B460A-35A6-4805-8E4B-E674B8A4A8FE}" dt="2025-07-29T19:42:19.916" v="326" actId="47"/>
        <pc:sldMkLst>
          <pc:docMk/>
          <pc:sldMk cId="1448267779" sldId="312"/>
        </pc:sldMkLst>
      </pc:sldChg>
      <pc:sldChg chg="del">
        <pc:chgData name="Sullivan, Stephen M CTR JS J6 (USA)" userId="09533073-ba80-4ec6-aa29-c3f724b8aa56" providerId="ADAL" clId="{F23B460A-35A6-4805-8E4B-E674B8A4A8FE}" dt="2025-07-29T19:42:26.352" v="327" actId="47"/>
        <pc:sldMkLst>
          <pc:docMk/>
          <pc:sldMk cId="1354543495" sldId="141170044"/>
        </pc:sldMkLst>
      </pc:sldChg>
      <pc:sldChg chg="delSp mod">
        <pc:chgData name="Sullivan, Stephen M CTR JS J6 (USA)" userId="09533073-ba80-4ec6-aa29-c3f724b8aa56" providerId="ADAL" clId="{F23B460A-35A6-4805-8E4B-E674B8A4A8FE}" dt="2025-07-29T19:41:33.168" v="324" actId="478"/>
        <pc:sldMkLst>
          <pc:docMk/>
          <pc:sldMk cId="3626162868" sldId="141170210"/>
        </pc:sldMkLst>
        <pc:picChg chg="del">
          <ac:chgData name="Sullivan, Stephen M CTR JS J6 (USA)" userId="09533073-ba80-4ec6-aa29-c3f724b8aa56" providerId="ADAL" clId="{F23B460A-35A6-4805-8E4B-E674B8A4A8FE}" dt="2025-07-29T19:41:33.168" v="324" actId="478"/>
          <ac:picMkLst>
            <pc:docMk/>
            <pc:sldMk cId="3626162868" sldId="141170210"/>
            <ac:picMk id="3" creationId="{01586F70-24AB-EE26-0270-84B68AB4EB4A}"/>
          </ac:picMkLst>
        </pc:picChg>
      </pc:sldChg>
      <pc:sldChg chg="del">
        <pc:chgData name="Sullivan, Stephen M CTR JS J6 (USA)" userId="09533073-ba80-4ec6-aa29-c3f724b8aa56" providerId="ADAL" clId="{F23B460A-35A6-4805-8E4B-E674B8A4A8FE}" dt="2025-07-29T19:42:19.916" v="326" actId="47"/>
        <pc:sldMkLst>
          <pc:docMk/>
          <pc:sldMk cId="543068952" sldId="141170218"/>
        </pc:sldMkLst>
      </pc:sldChg>
      <pc:sldChg chg="del">
        <pc:chgData name="Sullivan, Stephen M CTR JS J6 (USA)" userId="09533073-ba80-4ec6-aa29-c3f724b8aa56" providerId="ADAL" clId="{F23B460A-35A6-4805-8E4B-E674B8A4A8FE}" dt="2025-07-29T19:42:39.441" v="328" actId="47"/>
        <pc:sldMkLst>
          <pc:docMk/>
          <pc:sldMk cId="0" sldId="141170230"/>
        </pc:sldMkLst>
      </pc:sldChg>
      <pc:sldChg chg="del">
        <pc:chgData name="Sullivan, Stephen M CTR JS J6 (USA)" userId="09533073-ba80-4ec6-aa29-c3f724b8aa56" providerId="ADAL" clId="{F23B460A-35A6-4805-8E4B-E674B8A4A8FE}" dt="2025-07-29T19:42:39.441" v="328" actId="47"/>
        <pc:sldMkLst>
          <pc:docMk/>
          <pc:sldMk cId="0" sldId="141170231"/>
        </pc:sldMkLst>
      </pc:sldChg>
      <pc:sldChg chg="del">
        <pc:chgData name="Sullivan, Stephen M CTR JS J6 (USA)" userId="09533073-ba80-4ec6-aa29-c3f724b8aa56" providerId="ADAL" clId="{F23B460A-35A6-4805-8E4B-E674B8A4A8FE}" dt="2025-07-29T19:42:39.441" v="328" actId="47"/>
        <pc:sldMkLst>
          <pc:docMk/>
          <pc:sldMk cId="0" sldId="141170232"/>
        </pc:sldMkLst>
      </pc:sldChg>
      <pc:sldChg chg="del">
        <pc:chgData name="Sullivan, Stephen M CTR JS J6 (USA)" userId="09533073-ba80-4ec6-aa29-c3f724b8aa56" providerId="ADAL" clId="{F23B460A-35A6-4805-8E4B-E674B8A4A8FE}" dt="2025-07-29T19:42:39.441" v="328" actId="47"/>
        <pc:sldMkLst>
          <pc:docMk/>
          <pc:sldMk cId="0" sldId="141170233"/>
        </pc:sldMkLst>
      </pc:sldChg>
      <pc:sldChg chg="del">
        <pc:chgData name="Sullivan, Stephen M CTR JS J6 (USA)" userId="09533073-ba80-4ec6-aa29-c3f724b8aa56" providerId="ADAL" clId="{F23B460A-35A6-4805-8E4B-E674B8A4A8FE}" dt="2025-07-29T19:42:39.441" v="328" actId="47"/>
        <pc:sldMkLst>
          <pc:docMk/>
          <pc:sldMk cId="0" sldId="141170234"/>
        </pc:sldMkLst>
      </pc:sldChg>
      <pc:sldChg chg="del">
        <pc:chgData name="Sullivan, Stephen M CTR JS J6 (USA)" userId="09533073-ba80-4ec6-aa29-c3f724b8aa56" providerId="ADAL" clId="{F23B460A-35A6-4805-8E4B-E674B8A4A8FE}" dt="2025-07-29T19:42:39.441" v="328" actId="47"/>
        <pc:sldMkLst>
          <pc:docMk/>
          <pc:sldMk cId="0" sldId="141170235"/>
        </pc:sldMkLst>
      </pc:sldChg>
      <pc:sldChg chg="del">
        <pc:chgData name="Sullivan, Stephen M CTR JS J6 (USA)" userId="09533073-ba80-4ec6-aa29-c3f724b8aa56" providerId="ADAL" clId="{F23B460A-35A6-4805-8E4B-E674B8A4A8FE}" dt="2025-07-29T19:42:39.441" v="328" actId="47"/>
        <pc:sldMkLst>
          <pc:docMk/>
          <pc:sldMk cId="0" sldId="141170236"/>
        </pc:sldMkLst>
      </pc:sldChg>
      <pc:sldChg chg="del">
        <pc:chgData name="Sullivan, Stephen M CTR JS J6 (USA)" userId="09533073-ba80-4ec6-aa29-c3f724b8aa56" providerId="ADAL" clId="{F23B460A-35A6-4805-8E4B-E674B8A4A8FE}" dt="2025-07-29T19:42:39.441" v="328" actId="47"/>
        <pc:sldMkLst>
          <pc:docMk/>
          <pc:sldMk cId="0" sldId="141170237"/>
        </pc:sldMkLst>
      </pc:sldChg>
      <pc:sldChg chg="del">
        <pc:chgData name="Sullivan, Stephen M CTR JS J6 (USA)" userId="09533073-ba80-4ec6-aa29-c3f724b8aa56" providerId="ADAL" clId="{F23B460A-35A6-4805-8E4B-E674B8A4A8FE}" dt="2025-07-29T19:42:19.916" v="326" actId="47"/>
        <pc:sldMkLst>
          <pc:docMk/>
          <pc:sldMk cId="0" sldId="141170239"/>
        </pc:sldMkLst>
      </pc:sldChg>
      <pc:sldChg chg="del">
        <pc:chgData name="Sullivan, Stephen M CTR JS J6 (USA)" userId="09533073-ba80-4ec6-aa29-c3f724b8aa56" providerId="ADAL" clId="{F23B460A-35A6-4805-8E4B-E674B8A4A8FE}" dt="2025-07-29T19:42:19.916" v="326" actId="47"/>
        <pc:sldMkLst>
          <pc:docMk/>
          <pc:sldMk cId="0" sldId="141170240"/>
        </pc:sldMkLst>
      </pc:sldChg>
      <pc:sldMasterChg chg="delSldLayout">
        <pc:chgData name="Sullivan, Stephen M CTR JS J6 (USA)" userId="09533073-ba80-4ec6-aa29-c3f724b8aa56" providerId="ADAL" clId="{F23B460A-35A6-4805-8E4B-E674B8A4A8FE}" dt="2025-07-29T19:42:26.352" v="327" actId="47"/>
        <pc:sldMasterMkLst>
          <pc:docMk/>
          <pc:sldMasterMk cId="0" sldId="2147483648"/>
        </pc:sldMasterMkLst>
        <pc:sldLayoutChg chg="del">
          <pc:chgData name="Sullivan, Stephen M CTR JS J6 (USA)" userId="09533073-ba80-4ec6-aa29-c3f724b8aa56" providerId="ADAL" clId="{F23B460A-35A6-4805-8E4B-E674B8A4A8FE}" dt="2025-07-29T19:42:26.352" v="327" actId="47"/>
          <pc:sldLayoutMkLst>
            <pc:docMk/>
            <pc:sldMasterMk cId="0" sldId="2147483648"/>
            <pc:sldLayoutMk cId="263148237" sldId="2147483689"/>
          </pc:sldLayoutMkLst>
        </pc:sldLayoutChg>
      </pc:sldMasterChg>
      <pc:sldMasterChg chg="delSldLayout">
        <pc:chgData name="Sullivan, Stephen M CTR JS J6 (USA)" userId="09533073-ba80-4ec6-aa29-c3f724b8aa56" providerId="ADAL" clId="{F23B460A-35A6-4805-8E4B-E674B8A4A8FE}" dt="2025-07-29T19:42:39.441" v="328" actId="47"/>
        <pc:sldMasterMkLst>
          <pc:docMk/>
          <pc:sldMasterMk cId="2722446874" sldId="2147483669"/>
        </pc:sldMasterMkLst>
        <pc:sldLayoutChg chg="del">
          <pc:chgData name="Sullivan, Stephen M CTR JS J6 (USA)" userId="09533073-ba80-4ec6-aa29-c3f724b8aa56" providerId="ADAL" clId="{F23B460A-35A6-4805-8E4B-E674B8A4A8FE}" dt="2025-07-29T19:42:39.441" v="328" actId="47"/>
          <pc:sldLayoutMkLst>
            <pc:docMk/>
            <pc:sldMasterMk cId="2722446874" sldId="2147483669"/>
            <pc:sldLayoutMk cId="2503303463" sldId="2147483687"/>
          </pc:sldLayoutMkLst>
        </pc:sldLayoutChg>
        <pc:sldLayoutChg chg="del">
          <pc:chgData name="Sullivan, Stephen M CTR JS J6 (USA)" userId="09533073-ba80-4ec6-aa29-c3f724b8aa56" providerId="ADAL" clId="{F23B460A-35A6-4805-8E4B-E674B8A4A8FE}" dt="2025-07-29T19:42:39.441" v="328" actId="47"/>
          <pc:sldLayoutMkLst>
            <pc:docMk/>
            <pc:sldMasterMk cId="2722446874" sldId="2147483669"/>
            <pc:sldLayoutMk cId="1870741205" sldId="2147483688"/>
          </pc:sldLayoutMkLst>
        </pc:sldLayoutChg>
      </pc:sldMasterChg>
    </pc:docChg>
  </pc:docChgLst>
  <pc:docChgLst>
    <pc:chgData name="Sullivan, Stephen M CTR JS J6 (USA)" userId="09533073-ba80-4ec6-aa29-c3f724b8aa56" providerId="ADAL" clId="{26F5D11B-A239-4A83-8603-26899303984C}"/>
    <pc:docChg chg="undo custSel addSld delSld modSld sldOrd">
      <pc:chgData name="Sullivan, Stephen M CTR JS J6 (USA)" userId="09533073-ba80-4ec6-aa29-c3f724b8aa56" providerId="ADAL" clId="{26F5D11B-A239-4A83-8603-26899303984C}" dt="2025-08-12T17:17:07.074" v="2682" actId="1076"/>
      <pc:docMkLst>
        <pc:docMk/>
      </pc:docMkLst>
      <pc:sldChg chg="modSp mod">
        <pc:chgData name="Sullivan, Stephen M CTR JS J6 (USA)" userId="09533073-ba80-4ec6-aa29-c3f724b8aa56" providerId="ADAL" clId="{26F5D11B-A239-4A83-8603-26899303984C}" dt="2025-08-12T14:58:55.944" v="1095" actId="207"/>
        <pc:sldMkLst>
          <pc:docMk/>
          <pc:sldMk cId="0" sldId="258"/>
        </pc:sldMkLst>
        <pc:spChg chg="mod">
          <ac:chgData name="Sullivan, Stephen M CTR JS J6 (USA)" userId="09533073-ba80-4ec6-aa29-c3f724b8aa56" providerId="ADAL" clId="{26F5D11B-A239-4A83-8603-26899303984C}" dt="2025-08-12T14:58:55.944" v="1095" actId="207"/>
          <ac:spMkLst>
            <pc:docMk/>
            <pc:sldMk cId="0" sldId="258"/>
            <ac:spMk id="4" creationId="{00000000-0000-0000-0000-000000000000}"/>
          </ac:spMkLst>
        </pc:spChg>
      </pc:sldChg>
      <pc:sldChg chg="modSp">
        <pc:chgData name="Sullivan, Stephen M CTR JS J6 (USA)" userId="09533073-ba80-4ec6-aa29-c3f724b8aa56" providerId="ADAL" clId="{26F5D11B-A239-4A83-8603-26899303984C}" dt="2025-08-12T15:38:04.175" v="1654"/>
        <pc:sldMkLst>
          <pc:docMk/>
          <pc:sldMk cId="0" sldId="260"/>
        </pc:sldMkLst>
        <pc:spChg chg="mod">
          <ac:chgData name="Sullivan, Stephen M CTR JS J6 (USA)" userId="09533073-ba80-4ec6-aa29-c3f724b8aa56" providerId="ADAL" clId="{26F5D11B-A239-4A83-8603-26899303984C}" dt="2025-08-12T15:38:04.175" v="1654"/>
          <ac:spMkLst>
            <pc:docMk/>
            <pc:sldMk cId="0" sldId="260"/>
            <ac:spMk id="3" creationId="{00000000-0000-0000-0000-000000000000}"/>
          </ac:spMkLst>
        </pc:spChg>
      </pc:sldChg>
      <pc:sldChg chg="addSp delSp modSp del mod modClrScheme chgLayout">
        <pc:chgData name="Sullivan, Stephen M CTR JS J6 (USA)" userId="09533073-ba80-4ec6-aa29-c3f724b8aa56" providerId="ADAL" clId="{26F5D11B-A239-4A83-8603-26899303984C}" dt="2025-08-12T16:14:33.665" v="2050" actId="120"/>
        <pc:sldMkLst>
          <pc:docMk/>
          <pc:sldMk cId="4221082181" sldId="262"/>
        </pc:sldMkLst>
        <pc:spChg chg="mod ord">
          <ac:chgData name="Sullivan, Stephen M CTR JS J6 (USA)" userId="09533073-ba80-4ec6-aa29-c3f724b8aa56" providerId="ADAL" clId="{26F5D11B-A239-4A83-8603-26899303984C}" dt="2025-08-12T16:14:33.665" v="2050" actId="120"/>
          <ac:spMkLst>
            <pc:docMk/>
            <pc:sldMk cId="4221082181" sldId="262"/>
            <ac:spMk id="2" creationId="{00000000-0000-0000-0000-000000000000}"/>
          </ac:spMkLst>
        </pc:spChg>
        <pc:spChg chg="del mod">
          <ac:chgData name="Sullivan, Stephen M CTR JS J6 (USA)" userId="09533073-ba80-4ec6-aa29-c3f724b8aa56" providerId="ADAL" clId="{26F5D11B-A239-4A83-8603-26899303984C}" dt="2025-08-12T16:12:02.902" v="2015" actId="478"/>
          <ac:spMkLst>
            <pc:docMk/>
            <pc:sldMk cId="4221082181" sldId="262"/>
            <ac:spMk id="3" creationId="{00000000-0000-0000-0000-000000000000}"/>
          </ac:spMkLst>
        </pc:spChg>
        <pc:spChg chg="mod ord">
          <ac:chgData name="Sullivan, Stephen M CTR JS J6 (USA)" userId="09533073-ba80-4ec6-aa29-c3f724b8aa56" providerId="ADAL" clId="{26F5D11B-A239-4A83-8603-26899303984C}" dt="2025-08-12T16:11:43.208" v="2013" actId="700"/>
          <ac:spMkLst>
            <pc:docMk/>
            <pc:sldMk cId="4221082181" sldId="262"/>
            <ac:spMk id="4" creationId="{00000000-0000-0000-0000-000000000000}"/>
          </ac:spMkLst>
        </pc:spChg>
        <pc:spChg chg="add del mod ord">
          <ac:chgData name="Sullivan, Stephen M CTR JS J6 (USA)" userId="09533073-ba80-4ec6-aa29-c3f724b8aa56" providerId="ADAL" clId="{26F5D11B-A239-4A83-8603-26899303984C}" dt="2025-08-12T16:11:29.309" v="2011" actId="700"/>
          <ac:spMkLst>
            <pc:docMk/>
            <pc:sldMk cId="4221082181" sldId="262"/>
            <ac:spMk id="5" creationId="{C014CC0A-3438-F53D-DFBC-9EBE6D153D57}"/>
          </ac:spMkLst>
        </pc:spChg>
        <pc:spChg chg="add del mod ord">
          <ac:chgData name="Sullivan, Stephen M CTR JS J6 (USA)" userId="09533073-ba80-4ec6-aa29-c3f724b8aa56" providerId="ADAL" clId="{26F5D11B-A239-4A83-8603-26899303984C}" dt="2025-08-12T16:11:34.356" v="2012" actId="478"/>
          <ac:spMkLst>
            <pc:docMk/>
            <pc:sldMk cId="4221082181" sldId="262"/>
            <ac:spMk id="6" creationId="{78ABAD45-3D59-6977-BB06-AD91D34C9A3E}"/>
          </ac:spMkLst>
        </pc:spChg>
        <pc:spChg chg="add mod ord">
          <ac:chgData name="Sullivan, Stephen M CTR JS J6 (USA)" userId="09533073-ba80-4ec6-aa29-c3f724b8aa56" providerId="ADAL" clId="{26F5D11B-A239-4A83-8603-26899303984C}" dt="2025-08-12T16:14:15.588" v="2049" actId="20577"/>
          <ac:spMkLst>
            <pc:docMk/>
            <pc:sldMk cId="4221082181" sldId="262"/>
            <ac:spMk id="7" creationId="{3E6C977F-E4BB-D5EE-2F18-735ABD7AA9D6}"/>
          </ac:spMkLst>
        </pc:spChg>
      </pc:sldChg>
      <pc:sldChg chg="modSp mod">
        <pc:chgData name="Sullivan, Stephen M CTR JS J6 (USA)" userId="09533073-ba80-4ec6-aa29-c3f724b8aa56" providerId="ADAL" clId="{26F5D11B-A239-4A83-8603-26899303984C}" dt="2025-08-12T16:56:37.961" v="2618" actId="20577"/>
        <pc:sldMkLst>
          <pc:docMk/>
          <pc:sldMk cId="0" sldId="265"/>
        </pc:sldMkLst>
        <pc:graphicFrameChg chg="modGraphic">
          <ac:chgData name="Sullivan, Stephen M CTR JS J6 (USA)" userId="09533073-ba80-4ec6-aa29-c3f724b8aa56" providerId="ADAL" clId="{26F5D11B-A239-4A83-8603-26899303984C}" dt="2025-08-12T16:56:37.961" v="2618" actId="20577"/>
          <ac:graphicFrameMkLst>
            <pc:docMk/>
            <pc:sldMk cId="0" sldId="265"/>
            <ac:graphicFrameMk id="16" creationId="{00000000-0000-0000-0000-000000000000}"/>
          </ac:graphicFrameMkLst>
        </pc:graphicFrameChg>
      </pc:sldChg>
      <pc:sldChg chg="modSp mod">
        <pc:chgData name="Sullivan, Stephen M CTR JS J6 (USA)" userId="09533073-ba80-4ec6-aa29-c3f724b8aa56" providerId="ADAL" clId="{26F5D11B-A239-4A83-8603-26899303984C}" dt="2025-08-12T16:54:41.877" v="2617" actId="13926"/>
        <pc:sldMkLst>
          <pc:docMk/>
          <pc:sldMk cId="0" sldId="266"/>
        </pc:sldMkLst>
        <pc:spChg chg="mod">
          <ac:chgData name="Sullivan, Stephen M CTR JS J6 (USA)" userId="09533073-ba80-4ec6-aa29-c3f724b8aa56" providerId="ADAL" clId="{26F5D11B-A239-4A83-8603-26899303984C}" dt="2025-08-12T16:19:11.509" v="2065" actId="20577"/>
          <ac:spMkLst>
            <pc:docMk/>
            <pc:sldMk cId="0" sldId="266"/>
            <ac:spMk id="3" creationId="{00000000-0000-0000-0000-000000000000}"/>
          </ac:spMkLst>
        </pc:spChg>
        <pc:spChg chg="mod">
          <ac:chgData name="Sullivan, Stephen M CTR JS J6 (USA)" userId="09533073-ba80-4ec6-aa29-c3f724b8aa56" providerId="ADAL" clId="{26F5D11B-A239-4A83-8603-26899303984C}" dt="2025-08-12T16:54:41.877" v="2617" actId="13926"/>
          <ac:spMkLst>
            <pc:docMk/>
            <pc:sldMk cId="0" sldId="266"/>
            <ac:spMk id="5" creationId="{00000000-0000-0000-0000-000000000000}"/>
          </ac:spMkLst>
        </pc:spChg>
        <pc:spChg chg="mod">
          <ac:chgData name="Sullivan, Stephen M CTR JS J6 (USA)" userId="09533073-ba80-4ec6-aa29-c3f724b8aa56" providerId="ADAL" clId="{26F5D11B-A239-4A83-8603-26899303984C}" dt="2025-08-12T16:38:43.328" v="2319" actId="13926"/>
          <ac:spMkLst>
            <pc:docMk/>
            <pc:sldMk cId="0" sldId="266"/>
            <ac:spMk id="8" creationId="{8009D8AF-AB2D-2E3A-9FAA-51121A7AC166}"/>
          </ac:spMkLst>
        </pc:spChg>
      </pc:sldChg>
      <pc:sldChg chg="add">
        <pc:chgData name="Sullivan, Stephen M CTR JS J6 (USA)" userId="09533073-ba80-4ec6-aa29-c3f724b8aa56" providerId="ADAL" clId="{26F5D11B-A239-4A83-8603-26899303984C}" dt="2025-08-12T15:39:52.859" v="1659"/>
        <pc:sldMkLst>
          <pc:docMk/>
          <pc:sldMk cId="2619898272" sldId="269"/>
        </pc:sldMkLst>
      </pc:sldChg>
      <pc:sldChg chg="modSp del mod ord">
        <pc:chgData name="Sullivan, Stephen M CTR JS J6 (USA)" userId="09533073-ba80-4ec6-aa29-c3f724b8aa56" providerId="ADAL" clId="{26F5D11B-A239-4A83-8603-26899303984C}" dt="2025-08-12T15:39:28.359" v="1658" actId="2696"/>
        <pc:sldMkLst>
          <pc:docMk/>
          <pc:sldMk cId="2619898272" sldId="269"/>
        </pc:sldMkLst>
        <pc:spChg chg="mod">
          <ac:chgData name="Sullivan, Stephen M CTR JS J6 (USA)" userId="09533073-ba80-4ec6-aa29-c3f724b8aa56" providerId="ADAL" clId="{26F5D11B-A239-4A83-8603-26899303984C}" dt="2025-08-12T14:08:23.385" v="1004" actId="20577"/>
          <ac:spMkLst>
            <pc:docMk/>
            <pc:sldMk cId="2619898272" sldId="269"/>
            <ac:spMk id="2" creationId="{00000000-0000-0000-0000-000000000000}"/>
          </ac:spMkLst>
        </pc:spChg>
        <pc:spChg chg="mod">
          <ac:chgData name="Sullivan, Stephen M CTR JS J6 (USA)" userId="09533073-ba80-4ec6-aa29-c3f724b8aa56" providerId="ADAL" clId="{26F5D11B-A239-4A83-8603-26899303984C}" dt="2025-08-12T14:21:48.132" v="1051" actId="20577"/>
          <ac:spMkLst>
            <pc:docMk/>
            <pc:sldMk cId="2619898272" sldId="269"/>
            <ac:spMk id="3" creationId="{00000000-0000-0000-0000-000000000000}"/>
          </ac:spMkLst>
        </pc:spChg>
      </pc:sldChg>
      <pc:sldChg chg="addSp modSp mod">
        <pc:chgData name="Sullivan, Stephen M CTR JS J6 (USA)" userId="09533073-ba80-4ec6-aa29-c3f724b8aa56" providerId="ADAL" clId="{26F5D11B-A239-4A83-8603-26899303984C}" dt="2025-08-12T16:36:22.867" v="2318" actId="688"/>
        <pc:sldMkLst>
          <pc:docMk/>
          <pc:sldMk cId="0" sldId="292"/>
        </pc:sldMkLst>
        <pc:spChg chg="mod">
          <ac:chgData name="Sullivan, Stephen M CTR JS J6 (USA)" userId="09533073-ba80-4ec6-aa29-c3f724b8aa56" providerId="ADAL" clId="{26F5D11B-A239-4A83-8603-26899303984C}" dt="2025-08-12T16:27:01.405" v="2145" actId="208"/>
          <ac:spMkLst>
            <pc:docMk/>
            <pc:sldMk cId="0" sldId="292"/>
            <ac:spMk id="2" creationId="{00000000-0000-0000-0000-000000000000}"/>
          </ac:spMkLst>
        </pc:spChg>
        <pc:spChg chg="mod">
          <ac:chgData name="Sullivan, Stephen M CTR JS J6 (USA)" userId="09533073-ba80-4ec6-aa29-c3f724b8aa56" providerId="ADAL" clId="{26F5D11B-A239-4A83-8603-26899303984C}" dt="2025-08-12T16:33:13.625" v="2294" actId="20577"/>
          <ac:spMkLst>
            <pc:docMk/>
            <pc:sldMk cId="0" sldId="292"/>
            <ac:spMk id="6" creationId="{00000000-0000-0000-0000-000000000000}"/>
          </ac:spMkLst>
        </pc:spChg>
        <pc:spChg chg="mod">
          <ac:chgData name="Sullivan, Stephen M CTR JS J6 (USA)" userId="09533073-ba80-4ec6-aa29-c3f724b8aa56" providerId="ADAL" clId="{26F5D11B-A239-4A83-8603-26899303984C}" dt="2025-08-12T16:32:12.562" v="2263" actId="20577"/>
          <ac:spMkLst>
            <pc:docMk/>
            <pc:sldMk cId="0" sldId="292"/>
            <ac:spMk id="7" creationId="{00000000-0000-0000-0000-000000000000}"/>
          </ac:spMkLst>
        </pc:spChg>
        <pc:spChg chg="add mod">
          <ac:chgData name="Sullivan, Stephen M CTR JS J6 (USA)" userId="09533073-ba80-4ec6-aa29-c3f724b8aa56" providerId="ADAL" clId="{26F5D11B-A239-4A83-8603-26899303984C}" dt="2025-08-12T16:35:34.751" v="2313" actId="688"/>
          <ac:spMkLst>
            <pc:docMk/>
            <pc:sldMk cId="0" sldId="292"/>
            <ac:spMk id="12" creationId="{52F81A06-A6DC-A8F8-11C4-DAB30F0D8EC8}"/>
          </ac:spMkLst>
        </pc:spChg>
        <pc:spChg chg="add mod">
          <ac:chgData name="Sullivan, Stephen M CTR JS J6 (USA)" userId="09533073-ba80-4ec6-aa29-c3f724b8aa56" providerId="ADAL" clId="{26F5D11B-A239-4A83-8603-26899303984C}" dt="2025-08-12T16:36:22.867" v="2318" actId="688"/>
          <ac:spMkLst>
            <pc:docMk/>
            <pc:sldMk cId="0" sldId="292"/>
            <ac:spMk id="13" creationId="{A9C02057-6132-87A3-F4A3-BD088DCAEEB8}"/>
          </ac:spMkLst>
        </pc:spChg>
        <pc:cxnChg chg="add mod">
          <ac:chgData name="Sullivan, Stephen M CTR JS J6 (USA)" userId="09533073-ba80-4ec6-aa29-c3f724b8aa56" providerId="ADAL" clId="{26F5D11B-A239-4A83-8603-26899303984C}" dt="2025-08-12T16:33:29.667" v="2296" actId="1076"/>
          <ac:cxnSpMkLst>
            <pc:docMk/>
            <pc:sldMk cId="0" sldId="292"/>
            <ac:cxnSpMk id="9" creationId="{D27BE617-5200-DA54-F8CE-A091787B0183}"/>
          </ac:cxnSpMkLst>
        </pc:cxnChg>
        <pc:cxnChg chg="add mod">
          <ac:chgData name="Sullivan, Stephen M CTR JS J6 (USA)" userId="09533073-ba80-4ec6-aa29-c3f724b8aa56" providerId="ADAL" clId="{26F5D11B-A239-4A83-8603-26899303984C}" dt="2025-08-12T16:33:36.898" v="2297" actId="1076"/>
          <ac:cxnSpMkLst>
            <pc:docMk/>
            <pc:sldMk cId="0" sldId="292"/>
            <ac:cxnSpMk id="11" creationId="{99B03475-81A5-DECA-700A-3EC5C276AFCB}"/>
          </ac:cxnSpMkLst>
        </pc:cxnChg>
      </pc:sldChg>
      <pc:sldChg chg="modSp mod">
        <pc:chgData name="Sullivan, Stephen M CTR JS J6 (USA)" userId="09533073-ba80-4ec6-aa29-c3f724b8aa56" providerId="ADAL" clId="{26F5D11B-A239-4A83-8603-26899303984C}" dt="2025-08-12T16:44:08.816" v="2492" actId="5793"/>
        <pc:sldMkLst>
          <pc:docMk/>
          <pc:sldMk cId="0" sldId="298"/>
        </pc:sldMkLst>
        <pc:spChg chg="mod">
          <ac:chgData name="Sullivan, Stephen M CTR JS J6 (USA)" userId="09533073-ba80-4ec6-aa29-c3f724b8aa56" providerId="ADAL" clId="{26F5D11B-A239-4A83-8603-26899303984C}" dt="2025-08-12T16:44:08.816" v="2492" actId="5793"/>
          <ac:spMkLst>
            <pc:docMk/>
            <pc:sldMk cId="0" sldId="298"/>
            <ac:spMk id="2" creationId="{00000000-0000-0000-0000-000000000000}"/>
          </ac:spMkLst>
        </pc:spChg>
      </pc:sldChg>
      <pc:sldChg chg="modSp mod">
        <pc:chgData name="Sullivan, Stephen M CTR JS J6 (USA)" userId="09533073-ba80-4ec6-aa29-c3f724b8aa56" providerId="ADAL" clId="{26F5D11B-A239-4A83-8603-26899303984C}" dt="2025-08-12T16:47:14.304" v="2533" actId="20577"/>
        <pc:sldMkLst>
          <pc:docMk/>
          <pc:sldMk cId="0" sldId="299"/>
        </pc:sldMkLst>
        <pc:spChg chg="mod">
          <ac:chgData name="Sullivan, Stephen M CTR JS J6 (USA)" userId="09533073-ba80-4ec6-aa29-c3f724b8aa56" providerId="ADAL" clId="{26F5D11B-A239-4A83-8603-26899303984C}" dt="2025-08-12T16:47:14.304" v="2533" actId="20577"/>
          <ac:spMkLst>
            <pc:docMk/>
            <pc:sldMk cId="0" sldId="299"/>
            <ac:spMk id="3" creationId="{00000000-0000-0000-0000-000000000000}"/>
          </ac:spMkLst>
        </pc:spChg>
      </pc:sldChg>
      <pc:sldChg chg="delSp modSp mod">
        <pc:chgData name="Sullivan, Stephen M CTR JS J6 (USA)" userId="09533073-ba80-4ec6-aa29-c3f724b8aa56" providerId="ADAL" clId="{26F5D11B-A239-4A83-8603-26899303984C}" dt="2025-08-12T16:48:22.147" v="2538" actId="20577"/>
        <pc:sldMkLst>
          <pc:docMk/>
          <pc:sldMk cId="0" sldId="302"/>
        </pc:sldMkLst>
        <pc:spChg chg="mod">
          <ac:chgData name="Sullivan, Stephen M CTR JS J6 (USA)" userId="09533073-ba80-4ec6-aa29-c3f724b8aa56" providerId="ADAL" clId="{26F5D11B-A239-4A83-8603-26899303984C}" dt="2025-08-12T16:48:13.634" v="2537" actId="5793"/>
          <ac:spMkLst>
            <pc:docMk/>
            <pc:sldMk cId="0" sldId="302"/>
            <ac:spMk id="17" creationId="{00000000-0000-0000-0000-000000000000}"/>
          </ac:spMkLst>
        </pc:spChg>
        <pc:spChg chg="mod">
          <ac:chgData name="Sullivan, Stephen M CTR JS J6 (USA)" userId="09533073-ba80-4ec6-aa29-c3f724b8aa56" providerId="ADAL" clId="{26F5D11B-A239-4A83-8603-26899303984C}" dt="2025-08-12T16:48:22.147" v="2538" actId="20577"/>
          <ac:spMkLst>
            <pc:docMk/>
            <pc:sldMk cId="0" sldId="302"/>
            <ac:spMk id="19" creationId="{00000000-0000-0000-0000-000000000000}"/>
          </ac:spMkLst>
        </pc:spChg>
        <pc:spChg chg="del">
          <ac:chgData name="Sullivan, Stephen M CTR JS J6 (USA)" userId="09533073-ba80-4ec6-aa29-c3f724b8aa56" providerId="ADAL" clId="{26F5D11B-A239-4A83-8603-26899303984C}" dt="2025-08-12T16:47:54.680" v="2534" actId="478"/>
          <ac:spMkLst>
            <pc:docMk/>
            <pc:sldMk cId="0" sldId="302"/>
            <ac:spMk id="20" creationId="{00000000-0000-0000-0000-000000000000}"/>
          </ac:spMkLst>
        </pc:spChg>
      </pc:sldChg>
      <pc:sldChg chg="del">
        <pc:chgData name="Sullivan, Stephen M CTR JS J6 (USA)" userId="09533073-ba80-4ec6-aa29-c3f724b8aa56" providerId="ADAL" clId="{26F5D11B-A239-4A83-8603-26899303984C}" dt="2025-08-12T12:12:45.179" v="176" actId="47"/>
        <pc:sldMkLst>
          <pc:docMk/>
          <pc:sldMk cId="0" sldId="303"/>
        </pc:sldMkLst>
      </pc:sldChg>
      <pc:sldChg chg="addSp delSp modSp mod">
        <pc:chgData name="Sullivan, Stephen M CTR JS J6 (USA)" userId="09533073-ba80-4ec6-aa29-c3f724b8aa56" providerId="ADAL" clId="{26F5D11B-A239-4A83-8603-26899303984C}" dt="2025-08-12T16:53:41.853" v="2616" actId="20577"/>
        <pc:sldMkLst>
          <pc:docMk/>
          <pc:sldMk cId="1211352653" sldId="141169993"/>
        </pc:sldMkLst>
        <pc:spChg chg="mod">
          <ac:chgData name="Sullivan, Stephen M CTR JS J6 (USA)" userId="09533073-ba80-4ec6-aa29-c3f724b8aa56" providerId="ADAL" clId="{26F5D11B-A239-4A83-8603-26899303984C}" dt="2025-08-12T16:53:41.853" v="2616" actId="20577"/>
          <ac:spMkLst>
            <pc:docMk/>
            <pc:sldMk cId="1211352653" sldId="141169993"/>
            <ac:spMk id="2" creationId="{00000000-0000-0000-0000-000000000000}"/>
          </ac:spMkLst>
        </pc:spChg>
        <pc:spChg chg="mod">
          <ac:chgData name="Sullivan, Stephen M CTR JS J6 (USA)" userId="09533073-ba80-4ec6-aa29-c3f724b8aa56" providerId="ADAL" clId="{26F5D11B-A239-4A83-8603-26899303984C}" dt="2025-08-12T16:50:52.425" v="2583" actId="20577"/>
          <ac:spMkLst>
            <pc:docMk/>
            <pc:sldMk cId="1211352653" sldId="141169993"/>
            <ac:spMk id="3" creationId="{3020B39E-BB65-4005-B225-64A3C68D559D}"/>
          </ac:spMkLst>
        </pc:spChg>
        <pc:graphicFrameChg chg="del">
          <ac:chgData name="Sullivan, Stephen M CTR JS J6 (USA)" userId="09533073-ba80-4ec6-aa29-c3f724b8aa56" providerId="ADAL" clId="{26F5D11B-A239-4A83-8603-26899303984C}" dt="2025-08-12T16:51:00.031" v="2584" actId="478"/>
          <ac:graphicFrameMkLst>
            <pc:docMk/>
            <pc:sldMk cId="1211352653" sldId="141169993"/>
            <ac:graphicFrameMk id="4" creationId="{664A358A-F2A5-5836-EF70-011F377BAEC8}"/>
          </ac:graphicFrameMkLst>
        </pc:graphicFrameChg>
        <pc:graphicFrameChg chg="add mod">
          <ac:chgData name="Sullivan, Stephen M CTR JS J6 (USA)" userId="09533073-ba80-4ec6-aa29-c3f724b8aa56" providerId="ADAL" clId="{26F5D11B-A239-4A83-8603-26899303984C}" dt="2025-08-12T16:52:19.592" v="2612" actId="1076"/>
          <ac:graphicFrameMkLst>
            <pc:docMk/>
            <pc:sldMk cId="1211352653" sldId="141169993"/>
            <ac:graphicFrameMk id="5" creationId="{5FF2BE40-1989-845C-A00A-D6C17C17E698}"/>
          </ac:graphicFrameMkLst>
        </pc:graphicFrameChg>
      </pc:sldChg>
      <pc:sldChg chg="addSp delSp modSp mod">
        <pc:chgData name="Sullivan, Stephen M CTR JS J6 (USA)" userId="09533073-ba80-4ec6-aa29-c3f724b8aa56" providerId="ADAL" clId="{26F5D11B-A239-4A83-8603-26899303984C}" dt="2025-08-12T12:38:22.800" v="595" actId="20577"/>
        <pc:sldMkLst>
          <pc:docMk/>
          <pc:sldMk cId="2879367631" sldId="141170087"/>
        </pc:sldMkLst>
        <pc:spChg chg="mod">
          <ac:chgData name="Sullivan, Stephen M CTR JS J6 (USA)" userId="09533073-ba80-4ec6-aa29-c3f724b8aa56" providerId="ADAL" clId="{26F5D11B-A239-4A83-8603-26899303984C}" dt="2025-08-12T12:29:51.817" v="384" actId="6549"/>
          <ac:spMkLst>
            <pc:docMk/>
            <pc:sldMk cId="2879367631" sldId="141170087"/>
            <ac:spMk id="2" creationId="{69F52E4D-37A5-4D6A-9478-96057393945C}"/>
          </ac:spMkLst>
        </pc:spChg>
        <pc:spChg chg="mod">
          <ac:chgData name="Sullivan, Stephen M CTR JS J6 (USA)" userId="09533073-ba80-4ec6-aa29-c3f724b8aa56" providerId="ADAL" clId="{26F5D11B-A239-4A83-8603-26899303984C}" dt="2025-08-12T12:38:22.800" v="595" actId="20577"/>
          <ac:spMkLst>
            <pc:docMk/>
            <pc:sldMk cId="2879367631" sldId="141170087"/>
            <ac:spMk id="5" creationId="{CDBE064F-7427-4BCA-9E66-CC500B588838}"/>
          </ac:spMkLst>
        </pc:spChg>
        <pc:spChg chg="mod">
          <ac:chgData name="Sullivan, Stephen M CTR JS J6 (USA)" userId="09533073-ba80-4ec6-aa29-c3f724b8aa56" providerId="ADAL" clId="{26F5D11B-A239-4A83-8603-26899303984C}" dt="2025-08-12T12:32:44.750" v="452" actId="1076"/>
          <ac:spMkLst>
            <pc:docMk/>
            <pc:sldMk cId="2879367631" sldId="141170087"/>
            <ac:spMk id="7" creationId="{C2C50D25-853E-037B-139D-1BF08AAA3F3C}"/>
          </ac:spMkLst>
        </pc:spChg>
        <pc:spChg chg="mod">
          <ac:chgData name="Sullivan, Stephen M CTR JS J6 (USA)" userId="09533073-ba80-4ec6-aa29-c3f724b8aa56" providerId="ADAL" clId="{26F5D11B-A239-4A83-8603-26899303984C}" dt="2025-08-12T12:26:09.315" v="354" actId="1076"/>
          <ac:spMkLst>
            <pc:docMk/>
            <pc:sldMk cId="2879367631" sldId="141170087"/>
            <ac:spMk id="10" creationId="{5524B51F-2EFD-EFCF-C824-094AEBC00EFB}"/>
          </ac:spMkLst>
        </pc:spChg>
        <pc:spChg chg="add mod">
          <ac:chgData name="Sullivan, Stephen M CTR JS J6 (USA)" userId="09533073-ba80-4ec6-aa29-c3f724b8aa56" providerId="ADAL" clId="{26F5D11B-A239-4A83-8603-26899303984C}" dt="2025-08-12T12:32:19.761" v="451" actId="14100"/>
          <ac:spMkLst>
            <pc:docMk/>
            <pc:sldMk cId="2879367631" sldId="141170087"/>
            <ac:spMk id="20" creationId="{B54A3491-07B1-35C4-C64E-C965E06CBCB0}"/>
          </ac:spMkLst>
        </pc:spChg>
        <pc:spChg chg="del mod">
          <ac:chgData name="Sullivan, Stephen M CTR JS J6 (USA)" userId="09533073-ba80-4ec6-aa29-c3f724b8aa56" providerId="ADAL" clId="{26F5D11B-A239-4A83-8603-26899303984C}" dt="2025-08-12T12:26:16.809" v="357"/>
          <ac:spMkLst>
            <pc:docMk/>
            <pc:sldMk cId="2879367631" sldId="141170087"/>
            <ac:spMk id="29" creationId="{1A8120C3-AAC9-0ECC-014D-DA1239B9FDE9}"/>
          </ac:spMkLst>
        </pc:spChg>
        <pc:grpChg chg="mod">
          <ac:chgData name="Sullivan, Stephen M CTR JS J6 (USA)" userId="09533073-ba80-4ec6-aa29-c3f724b8aa56" providerId="ADAL" clId="{26F5D11B-A239-4A83-8603-26899303984C}" dt="2025-08-12T12:32:44.750" v="452" actId="1076"/>
          <ac:grpSpMkLst>
            <pc:docMk/>
            <pc:sldMk cId="2879367631" sldId="141170087"/>
            <ac:grpSpMk id="3" creationId="{51B97E47-D76A-90B7-38AB-B5E99026C484}"/>
          </ac:grpSpMkLst>
        </pc:grpChg>
        <pc:graphicFrameChg chg="add mod modGraphic">
          <ac:chgData name="Sullivan, Stephen M CTR JS J6 (USA)" userId="09533073-ba80-4ec6-aa29-c3f724b8aa56" providerId="ADAL" clId="{26F5D11B-A239-4A83-8603-26899303984C}" dt="2025-08-12T12:23:39.519" v="312" actId="1076"/>
          <ac:graphicFrameMkLst>
            <pc:docMk/>
            <pc:sldMk cId="2879367631" sldId="141170087"/>
            <ac:graphicFrameMk id="11" creationId="{A532F9BD-C9E0-6F72-C182-E6D88ED56C44}"/>
          </ac:graphicFrameMkLst>
        </pc:graphicFrameChg>
        <pc:graphicFrameChg chg="mod modGraphic">
          <ac:chgData name="Sullivan, Stephen M CTR JS J6 (USA)" userId="09533073-ba80-4ec6-aa29-c3f724b8aa56" providerId="ADAL" clId="{26F5D11B-A239-4A83-8603-26899303984C}" dt="2025-08-12T12:29:26.320" v="383" actId="6549"/>
          <ac:graphicFrameMkLst>
            <pc:docMk/>
            <pc:sldMk cId="2879367631" sldId="141170087"/>
            <ac:graphicFrameMk id="19" creationId="{FAF594E5-480F-C9F5-6AE3-2E440816A72C}"/>
          </ac:graphicFrameMkLst>
        </pc:graphicFrameChg>
      </pc:sldChg>
      <pc:sldChg chg="addSp modSp mod">
        <pc:chgData name="Sullivan, Stephen M CTR JS J6 (USA)" userId="09533073-ba80-4ec6-aa29-c3f724b8aa56" providerId="ADAL" clId="{26F5D11B-A239-4A83-8603-26899303984C}" dt="2025-08-12T16:16:25.857" v="2054" actId="20577"/>
        <pc:sldMkLst>
          <pc:docMk/>
          <pc:sldMk cId="3697883735" sldId="141170147"/>
        </pc:sldMkLst>
        <pc:spChg chg="mod">
          <ac:chgData name="Sullivan, Stephen M CTR JS J6 (USA)" userId="09533073-ba80-4ec6-aa29-c3f724b8aa56" providerId="ADAL" clId="{26F5D11B-A239-4A83-8603-26899303984C}" dt="2025-08-12T16:16:25.857" v="2054" actId="20577"/>
          <ac:spMkLst>
            <pc:docMk/>
            <pc:sldMk cId="3697883735" sldId="141170147"/>
            <ac:spMk id="2" creationId="{43400C44-1B3E-47B1-89C0-9ECB58709038}"/>
          </ac:spMkLst>
        </pc:spChg>
        <pc:spChg chg="add mod">
          <ac:chgData name="Sullivan, Stephen M CTR JS J6 (USA)" userId="09533073-ba80-4ec6-aa29-c3f724b8aa56" providerId="ADAL" clId="{26F5D11B-A239-4A83-8603-26899303984C}" dt="2025-08-12T16:04:29.207" v="1850" actId="14100"/>
          <ac:spMkLst>
            <pc:docMk/>
            <pc:sldMk cId="3697883735" sldId="141170147"/>
            <ac:spMk id="4" creationId="{9BA01C50-F35A-BFA5-53F7-E3D05AE2723F}"/>
          </ac:spMkLst>
        </pc:spChg>
        <pc:spChg chg="mod">
          <ac:chgData name="Sullivan, Stephen M CTR JS J6 (USA)" userId="09533073-ba80-4ec6-aa29-c3f724b8aa56" providerId="ADAL" clId="{26F5D11B-A239-4A83-8603-26899303984C}" dt="2025-08-12T16:02:20.184" v="1796" actId="13926"/>
          <ac:spMkLst>
            <pc:docMk/>
            <pc:sldMk cId="3697883735" sldId="141170147"/>
            <ac:spMk id="7" creationId="{85729023-19AF-4423-9EBE-7A627540A0D1}"/>
          </ac:spMkLst>
        </pc:spChg>
        <pc:spChg chg="mod">
          <ac:chgData name="Sullivan, Stephen M CTR JS J6 (USA)" userId="09533073-ba80-4ec6-aa29-c3f724b8aa56" providerId="ADAL" clId="{26F5D11B-A239-4A83-8603-26899303984C}" dt="2025-08-12T16:07:33.576" v="1927" actId="207"/>
          <ac:spMkLst>
            <pc:docMk/>
            <pc:sldMk cId="3697883735" sldId="141170147"/>
            <ac:spMk id="25" creationId="{BAE6A91E-1F5C-6467-F445-791965F7D517}"/>
          </ac:spMkLst>
        </pc:spChg>
      </pc:sldChg>
      <pc:sldChg chg="modSp mod">
        <pc:chgData name="Sullivan, Stephen M CTR JS J6 (USA)" userId="09533073-ba80-4ec6-aa29-c3f724b8aa56" providerId="ADAL" clId="{26F5D11B-A239-4A83-8603-26899303984C}" dt="2025-08-12T15:37:20.272" v="1653" actId="1076"/>
        <pc:sldMkLst>
          <pc:docMk/>
          <pc:sldMk cId="2390467738" sldId="141170221"/>
        </pc:sldMkLst>
        <pc:spChg chg="mod">
          <ac:chgData name="Sullivan, Stephen M CTR JS J6 (USA)" userId="09533073-ba80-4ec6-aa29-c3f724b8aa56" providerId="ADAL" clId="{26F5D11B-A239-4A83-8603-26899303984C}" dt="2025-08-12T15:37:20.272" v="1653" actId="1076"/>
          <ac:spMkLst>
            <pc:docMk/>
            <pc:sldMk cId="2390467738" sldId="141170221"/>
            <ac:spMk id="3" creationId="{00000000-0000-0000-0000-000000000000}"/>
          </ac:spMkLst>
        </pc:spChg>
        <pc:spChg chg="mod">
          <ac:chgData name="Sullivan, Stephen M CTR JS J6 (USA)" userId="09533073-ba80-4ec6-aa29-c3f724b8aa56" providerId="ADAL" clId="{26F5D11B-A239-4A83-8603-26899303984C}" dt="2025-08-12T15:37:20.272" v="1653" actId="1076"/>
          <ac:spMkLst>
            <pc:docMk/>
            <pc:sldMk cId="2390467738" sldId="141170221"/>
            <ac:spMk id="4" creationId="{00000000-0000-0000-0000-000000000000}"/>
          </ac:spMkLst>
        </pc:spChg>
      </pc:sldChg>
      <pc:sldChg chg="modSp mod ord">
        <pc:chgData name="Sullivan, Stephen M CTR JS J6 (USA)" userId="09533073-ba80-4ec6-aa29-c3f724b8aa56" providerId="ADAL" clId="{26F5D11B-A239-4A83-8603-26899303984C}" dt="2025-08-12T12:38:04.695" v="574" actId="6549"/>
        <pc:sldMkLst>
          <pc:docMk/>
          <pc:sldMk cId="2941468479" sldId="141170222"/>
        </pc:sldMkLst>
        <pc:spChg chg="mod">
          <ac:chgData name="Sullivan, Stephen M CTR JS J6 (USA)" userId="09533073-ba80-4ec6-aa29-c3f724b8aa56" providerId="ADAL" clId="{26F5D11B-A239-4A83-8603-26899303984C}" dt="2025-08-12T12:38:04.695" v="574" actId="6549"/>
          <ac:spMkLst>
            <pc:docMk/>
            <pc:sldMk cId="2941468479" sldId="141170222"/>
            <ac:spMk id="5" creationId="{CDBE064F-7427-4BCA-9E66-CC500B588838}"/>
          </ac:spMkLst>
        </pc:spChg>
      </pc:sldChg>
      <pc:sldChg chg="modSp mod">
        <pc:chgData name="Sullivan, Stephen M CTR JS J6 (USA)" userId="09533073-ba80-4ec6-aa29-c3f724b8aa56" providerId="ADAL" clId="{26F5D11B-A239-4A83-8603-26899303984C}" dt="2025-08-12T15:38:42.711" v="1655" actId="108"/>
        <pc:sldMkLst>
          <pc:docMk/>
          <pc:sldMk cId="2837022880" sldId="141170223"/>
        </pc:sldMkLst>
        <pc:spChg chg="mod">
          <ac:chgData name="Sullivan, Stephen M CTR JS J6 (USA)" userId="09533073-ba80-4ec6-aa29-c3f724b8aa56" providerId="ADAL" clId="{26F5D11B-A239-4A83-8603-26899303984C}" dt="2025-08-12T15:38:42.711" v="1655" actId="108"/>
          <ac:spMkLst>
            <pc:docMk/>
            <pc:sldMk cId="2837022880" sldId="141170223"/>
            <ac:spMk id="11" creationId="{BE9E49D8-D0E9-2979-E67E-8813C4111BBA}"/>
          </ac:spMkLst>
        </pc:spChg>
      </pc:sldChg>
      <pc:sldChg chg="delSp modSp mod ord">
        <pc:chgData name="Sullivan, Stephen M CTR JS J6 (USA)" userId="09533073-ba80-4ec6-aa29-c3f724b8aa56" providerId="ADAL" clId="{26F5D11B-A239-4A83-8603-26899303984C}" dt="2025-08-12T16:22:00.486" v="2078" actId="1076"/>
        <pc:sldMkLst>
          <pc:docMk/>
          <pc:sldMk cId="1373880188" sldId="141170238"/>
        </pc:sldMkLst>
        <pc:spChg chg="mod">
          <ac:chgData name="Sullivan, Stephen M CTR JS J6 (USA)" userId="09533073-ba80-4ec6-aa29-c3f724b8aa56" providerId="ADAL" clId="{26F5D11B-A239-4A83-8603-26899303984C}" dt="2025-08-12T16:20:58.505" v="2073" actId="20577"/>
          <ac:spMkLst>
            <pc:docMk/>
            <pc:sldMk cId="1373880188" sldId="141170238"/>
            <ac:spMk id="10" creationId="{00000000-0000-0000-0000-000000000000}"/>
          </ac:spMkLst>
        </pc:spChg>
        <pc:spChg chg="mod">
          <ac:chgData name="Sullivan, Stephen M CTR JS J6 (USA)" userId="09533073-ba80-4ec6-aa29-c3f724b8aa56" providerId="ADAL" clId="{26F5D11B-A239-4A83-8603-26899303984C}" dt="2025-08-12T16:21:11.739" v="2075" actId="20577"/>
          <ac:spMkLst>
            <pc:docMk/>
            <pc:sldMk cId="1373880188" sldId="141170238"/>
            <ac:spMk id="22" creationId="{00000000-0000-0000-0000-000000000000}"/>
          </ac:spMkLst>
        </pc:spChg>
        <pc:picChg chg="mod">
          <ac:chgData name="Sullivan, Stephen M CTR JS J6 (USA)" userId="09533073-ba80-4ec6-aa29-c3f724b8aa56" providerId="ADAL" clId="{26F5D11B-A239-4A83-8603-26899303984C}" dt="2025-08-12T16:21:55.957" v="2077" actId="1076"/>
          <ac:picMkLst>
            <pc:docMk/>
            <pc:sldMk cId="1373880188" sldId="141170238"/>
            <ac:picMk id="2" creationId="{EB472FD6-A5AD-6DC6-1CC0-46B7014A3946}"/>
          </ac:picMkLst>
        </pc:picChg>
        <pc:picChg chg="mod">
          <ac:chgData name="Sullivan, Stephen M CTR JS J6 (USA)" userId="09533073-ba80-4ec6-aa29-c3f724b8aa56" providerId="ADAL" clId="{26F5D11B-A239-4A83-8603-26899303984C}" dt="2025-08-12T16:21:55.957" v="2077" actId="1076"/>
          <ac:picMkLst>
            <pc:docMk/>
            <pc:sldMk cId="1373880188" sldId="141170238"/>
            <ac:picMk id="3" creationId="{00000000-0000-0000-0000-000000000000}"/>
          </ac:picMkLst>
        </pc:picChg>
        <pc:picChg chg="del">
          <ac:chgData name="Sullivan, Stephen M CTR JS J6 (USA)" userId="09533073-ba80-4ec6-aa29-c3f724b8aa56" providerId="ADAL" clId="{26F5D11B-A239-4A83-8603-26899303984C}" dt="2025-08-12T16:19:52.580" v="2068" actId="478"/>
          <ac:picMkLst>
            <pc:docMk/>
            <pc:sldMk cId="1373880188" sldId="141170238"/>
            <ac:picMk id="23"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26"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34"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35" creationId="{00000000-0000-0000-0000-000000000000}"/>
          </ac:picMkLst>
        </pc:picChg>
        <pc:picChg chg="mod">
          <ac:chgData name="Sullivan, Stephen M CTR JS J6 (USA)" userId="09533073-ba80-4ec6-aa29-c3f724b8aa56" providerId="ADAL" clId="{26F5D11B-A239-4A83-8603-26899303984C}" dt="2025-08-12T16:22:00.486" v="2078" actId="1076"/>
          <ac:picMkLst>
            <pc:docMk/>
            <pc:sldMk cId="1373880188" sldId="141170238"/>
            <ac:picMk id="37" creationId="{00000000-0000-0000-0000-000000000000}"/>
          </ac:picMkLst>
        </pc:picChg>
      </pc:sldChg>
      <pc:sldChg chg="addSp delSp modSp mod">
        <pc:chgData name="Sullivan, Stephen M CTR JS J6 (USA)" userId="09533073-ba80-4ec6-aa29-c3f724b8aa56" providerId="ADAL" clId="{26F5D11B-A239-4A83-8603-26899303984C}" dt="2025-08-12T11:52:38.567" v="6" actId="1076"/>
        <pc:sldMkLst>
          <pc:docMk/>
          <pc:sldMk cId="0" sldId="141170243"/>
        </pc:sldMkLst>
        <pc:spChg chg="add mod">
          <ac:chgData name="Sullivan, Stephen M CTR JS J6 (USA)" userId="09533073-ba80-4ec6-aa29-c3f724b8aa56" providerId="ADAL" clId="{26F5D11B-A239-4A83-8603-26899303984C}" dt="2025-08-12T11:52:38.567" v="6" actId="1076"/>
          <ac:spMkLst>
            <pc:docMk/>
            <pc:sldMk cId="0" sldId="141170243"/>
            <ac:spMk id="7" creationId="{8B4E20BF-29CD-EF46-FF85-A08A21843E18}"/>
          </ac:spMkLst>
        </pc:spChg>
        <pc:spChg chg="del">
          <ac:chgData name="Sullivan, Stephen M CTR JS J6 (USA)" userId="09533073-ba80-4ec6-aa29-c3f724b8aa56" providerId="ADAL" clId="{26F5D11B-A239-4A83-8603-26899303984C}" dt="2025-08-12T11:51:48.174" v="1" actId="478"/>
          <ac:spMkLst>
            <pc:docMk/>
            <pc:sldMk cId="0" sldId="141170243"/>
            <ac:spMk id="11" creationId="{00000000-0000-0000-0000-000000000000}"/>
          </ac:spMkLst>
        </pc:spChg>
        <pc:picChg chg="add mod">
          <ac:chgData name="Sullivan, Stephen M CTR JS J6 (USA)" userId="09533073-ba80-4ec6-aa29-c3f724b8aa56" providerId="ADAL" clId="{26F5D11B-A239-4A83-8603-26899303984C}" dt="2025-08-12T11:52:31.964" v="5" actId="1076"/>
          <ac:picMkLst>
            <pc:docMk/>
            <pc:sldMk cId="0" sldId="141170243"/>
            <ac:picMk id="6" creationId="{AF500335-9E1D-FCC2-2668-BAA216647DC5}"/>
          </ac:picMkLst>
        </pc:picChg>
        <pc:picChg chg="del">
          <ac:chgData name="Sullivan, Stephen M CTR JS J6 (USA)" userId="09533073-ba80-4ec6-aa29-c3f724b8aa56" providerId="ADAL" clId="{26F5D11B-A239-4A83-8603-26899303984C}" dt="2025-08-12T11:51:44.517" v="0" actId="478"/>
          <ac:picMkLst>
            <pc:docMk/>
            <pc:sldMk cId="0" sldId="141170243"/>
            <ac:picMk id="12" creationId="{00000000-0000-0000-0000-000000000000}"/>
          </ac:picMkLst>
        </pc:picChg>
      </pc:sldChg>
      <pc:sldChg chg="addSp delSp modSp mod">
        <pc:chgData name="Sullivan, Stephen M CTR JS J6 (USA)" userId="09533073-ba80-4ec6-aa29-c3f724b8aa56" providerId="ADAL" clId="{26F5D11B-A239-4A83-8603-26899303984C}" dt="2025-08-12T15:36:57.471" v="1652" actId="313"/>
        <pc:sldMkLst>
          <pc:docMk/>
          <pc:sldMk cId="2632548611" sldId="141170244"/>
        </pc:sldMkLst>
        <pc:spChg chg="mod">
          <ac:chgData name="Sullivan, Stephen M CTR JS J6 (USA)" userId="09533073-ba80-4ec6-aa29-c3f724b8aa56" providerId="ADAL" clId="{26F5D11B-A239-4A83-8603-26899303984C}" dt="2025-08-12T15:17:56.841" v="1243" actId="14100"/>
          <ac:spMkLst>
            <pc:docMk/>
            <pc:sldMk cId="2632548611" sldId="141170244"/>
            <ac:spMk id="3" creationId="{13528886-5A7B-C643-B9E4-D77A8143EDA9}"/>
          </ac:spMkLst>
        </pc:spChg>
        <pc:spChg chg="del">
          <ac:chgData name="Sullivan, Stephen M CTR JS J6 (USA)" userId="09533073-ba80-4ec6-aa29-c3f724b8aa56" providerId="ADAL" clId="{26F5D11B-A239-4A83-8603-26899303984C}" dt="2025-08-12T15:04:20.375" v="1100" actId="478"/>
          <ac:spMkLst>
            <pc:docMk/>
            <pc:sldMk cId="2632548611" sldId="141170244"/>
            <ac:spMk id="4" creationId="{7BCD7A97-91B3-940B-9471-BDE09215ED5A}"/>
          </ac:spMkLst>
        </pc:spChg>
        <pc:spChg chg="add">
          <ac:chgData name="Sullivan, Stephen M CTR JS J6 (USA)" userId="09533073-ba80-4ec6-aa29-c3f724b8aa56" providerId="ADAL" clId="{26F5D11B-A239-4A83-8603-26899303984C}" dt="2025-08-12T15:03:47.471" v="1096"/>
          <ac:spMkLst>
            <pc:docMk/>
            <pc:sldMk cId="2632548611" sldId="141170244"/>
            <ac:spMk id="5" creationId="{05C897BE-F87B-90C2-CB8F-2CD6D08D9FAD}"/>
          </ac:spMkLst>
        </pc:spChg>
        <pc:spChg chg="add">
          <ac:chgData name="Sullivan, Stephen M CTR JS J6 (USA)" userId="09533073-ba80-4ec6-aa29-c3f724b8aa56" providerId="ADAL" clId="{26F5D11B-A239-4A83-8603-26899303984C}" dt="2025-08-12T15:03:47.471" v="1096"/>
          <ac:spMkLst>
            <pc:docMk/>
            <pc:sldMk cId="2632548611" sldId="141170244"/>
            <ac:spMk id="6" creationId="{E2F7ED78-35EF-72EF-C9B9-8A1C0467329C}"/>
          </ac:spMkLst>
        </pc:spChg>
        <pc:spChg chg="add mod">
          <ac:chgData name="Sullivan, Stephen M CTR JS J6 (USA)" userId="09533073-ba80-4ec6-aa29-c3f724b8aa56" providerId="ADAL" clId="{26F5D11B-A239-4A83-8603-26899303984C}" dt="2025-08-12T15:36:57.471" v="1652" actId="313"/>
          <ac:spMkLst>
            <pc:docMk/>
            <pc:sldMk cId="2632548611" sldId="141170244"/>
            <ac:spMk id="7" creationId="{504B20F6-EE7E-28F1-1307-BD41E486DE33}"/>
          </ac:spMkLst>
        </pc:spChg>
      </pc:sldChg>
      <pc:sldChg chg="addSp delSp modSp new mod modClrScheme chgLayout">
        <pc:chgData name="Sullivan, Stephen M CTR JS J6 (USA)" userId="09533073-ba80-4ec6-aa29-c3f724b8aa56" providerId="ADAL" clId="{26F5D11B-A239-4A83-8603-26899303984C}" dt="2025-08-12T12:39:22.484" v="633" actId="14100"/>
        <pc:sldMkLst>
          <pc:docMk/>
          <pc:sldMk cId="1301116942" sldId="141170245"/>
        </pc:sldMkLst>
        <pc:spChg chg="del mod ord">
          <ac:chgData name="Sullivan, Stephen M CTR JS J6 (USA)" userId="09533073-ba80-4ec6-aa29-c3f724b8aa56" providerId="ADAL" clId="{26F5D11B-A239-4A83-8603-26899303984C}" dt="2025-08-12T12:38:54.943" v="597" actId="700"/>
          <ac:spMkLst>
            <pc:docMk/>
            <pc:sldMk cId="1301116942" sldId="141170245"/>
            <ac:spMk id="2" creationId="{FCA6EB3B-045F-3316-248A-F875D64CC10D}"/>
          </ac:spMkLst>
        </pc:spChg>
        <pc:spChg chg="del">
          <ac:chgData name="Sullivan, Stephen M CTR JS J6 (USA)" userId="09533073-ba80-4ec6-aa29-c3f724b8aa56" providerId="ADAL" clId="{26F5D11B-A239-4A83-8603-26899303984C}" dt="2025-08-12T12:38:54.943" v="597" actId="700"/>
          <ac:spMkLst>
            <pc:docMk/>
            <pc:sldMk cId="1301116942" sldId="141170245"/>
            <ac:spMk id="3" creationId="{252BC7B1-A2C9-008D-9A55-A481864658B8}"/>
          </ac:spMkLst>
        </pc:spChg>
        <pc:spChg chg="mod ord">
          <ac:chgData name="Sullivan, Stephen M CTR JS J6 (USA)" userId="09533073-ba80-4ec6-aa29-c3f724b8aa56" providerId="ADAL" clId="{26F5D11B-A239-4A83-8603-26899303984C}" dt="2025-08-12T12:38:54.943" v="597" actId="700"/>
          <ac:spMkLst>
            <pc:docMk/>
            <pc:sldMk cId="1301116942" sldId="141170245"/>
            <ac:spMk id="4" creationId="{F95D37AB-CCA8-1A06-86E8-1F00F23881A1}"/>
          </ac:spMkLst>
        </pc:spChg>
        <pc:spChg chg="add mod ord">
          <ac:chgData name="Sullivan, Stephen M CTR JS J6 (USA)" userId="09533073-ba80-4ec6-aa29-c3f724b8aa56" providerId="ADAL" clId="{26F5D11B-A239-4A83-8603-26899303984C}" dt="2025-08-12T12:39:22.484" v="633" actId="14100"/>
          <ac:spMkLst>
            <pc:docMk/>
            <pc:sldMk cId="1301116942" sldId="141170245"/>
            <ac:spMk id="5" creationId="{81DA96D6-598F-3E55-095D-F165DA77F5B8}"/>
          </ac:spMkLst>
        </pc:spChg>
      </pc:sldChg>
      <pc:sldChg chg="delSp modSp new mod">
        <pc:chgData name="Sullivan, Stephen M CTR JS J6 (USA)" userId="09533073-ba80-4ec6-aa29-c3f724b8aa56" providerId="ADAL" clId="{26F5D11B-A239-4A83-8603-26899303984C}" dt="2025-08-12T17:17:07.074" v="2682" actId="1076"/>
        <pc:sldMkLst>
          <pc:docMk/>
          <pc:sldMk cId="1516796506" sldId="141170246"/>
        </pc:sldMkLst>
        <pc:spChg chg="mod">
          <ac:chgData name="Sullivan, Stephen M CTR JS J6 (USA)" userId="09533073-ba80-4ec6-aa29-c3f724b8aa56" providerId="ADAL" clId="{26F5D11B-A239-4A83-8603-26899303984C}" dt="2025-08-12T17:11:11.968" v="2641" actId="20577"/>
          <ac:spMkLst>
            <pc:docMk/>
            <pc:sldMk cId="1516796506" sldId="141170246"/>
            <ac:spMk id="2" creationId="{10A1BE10-315B-378D-1E97-6056D252B830}"/>
          </ac:spMkLst>
        </pc:spChg>
        <pc:spChg chg="mod">
          <ac:chgData name="Sullivan, Stephen M CTR JS J6 (USA)" userId="09533073-ba80-4ec6-aa29-c3f724b8aa56" providerId="ADAL" clId="{26F5D11B-A239-4A83-8603-26899303984C}" dt="2025-08-12T17:17:07.074" v="2682" actId="1076"/>
          <ac:spMkLst>
            <pc:docMk/>
            <pc:sldMk cId="1516796506" sldId="141170246"/>
            <ac:spMk id="3" creationId="{90AFB3F7-0436-620A-A374-8C6763C1CA2B}"/>
          </ac:spMkLst>
        </pc:spChg>
        <pc:spChg chg="del">
          <ac:chgData name="Sullivan, Stephen M CTR JS J6 (USA)" userId="09533073-ba80-4ec6-aa29-c3f724b8aa56" providerId="ADAL" clId="{26F5D11B-A239-4A83-8603-26899303984C}" dt="2025-08-12T17:16:02.224" v="2665" actId="478"/>
          <ac:spMkLst>
            <pc:docMk/>
            <pc:sldMk cId="1516796506" sldId="141170246"/>
            <ac:spMk id="4" creationId="{A50B66CA-523E-B43F-0710-FA1E3831C3A8}"/>
          </ac:spMkLst>
        </pc:spChg>
      </pc:sldChg>
    </pc:docChg>
  </pc:docChgLst>
  <pc:docChgLst>
    <pc:chgData name="Sullivan, Stephen M CTR JS J6 (USA)" userId="09533073-ba80-4ec6-aa29-c3f724b8aa56" providerId="ADAL" clId="{DF0CE61F-6AD5-453A-9ECC-896CE6257BC8}"/>
    <pc:docChg chg="custSel delSld modSld">
      <pc:chgData name="Sullivan, Stephen M CTR JS J6 (USA)" userId="09533073-ba80-4ec6-aa29-c3f724b8aa56" providerId="ADAL" clId="{DF0CE61F-6AD5-453A-9ECC-896CE6257BC8}" dt="2025-07-31T16:31:35.565" v="286" actId="13926"/>
      <pc:docMkLst>
        <pc:docMk/>
      </pc:docMkLst>
      <pc:sldChg chg="delSp modSp mod">
        <pc:chgData name="Sullivan, Stephen M CTR JS J6 (USA)" userId="09533073-ba80-4ec6-aa29-c3f724b8aa56" providerId="ADAL" clId="{DF0CE61F-6AD5-453A-9ECC-896CE6257BC8}" dt="2025-07-31T16:23:39.431" v="284" actId="1076"/>
        <pc:sldMkLst>
          <pc:docMk/>
          <pc:sldMk cId="0" sldId="264"/>
        </pc:sldMkLst>
        <pc:spChg chg="del">
          <ac:chgData name="Sullivan, Stephen M CTR JS J6 (USA)" userId="09533073-ba80-4ec6-aa29-c3f724b8aa56" providerId="ADAL" clId="{DF0CE61F-6AD5-453A-9ECC-896CE6257BC8}" dt="2025-07-31T16:22:49.784" v="283" actId="478"/>
          <ac:spMkLst>
            <pc:docMk/>
            <pc:sldMk cId="0" sldId="264"/>
            <ac:spMk id="7" creationId="{00000000-0000-0000-0000-000000000000}"/>
          </ac:spMkLst>
        </pc:spChg>
        <pc:spChg chg="mod">
          <ac:chgData name="Sullivan, Stephen M CTR JS J6 (USA)" userId="09533073-ba80-4ec6-aa29-c3f724b8aa56" providerId="ADAL" clId="{DF0CE61F-6AD5-453A-9ECC-896CE6257BC8}" dt="2025-07-31T16:23:39.431" v="284" actId="1076"/>
          <ac:spMkLst>
            <pc:docMk/>
            <pc:sldMk cId="0" sldId="264"/>
            <ac:spMk id="14" creationId="{00000000-0000-0000-0000-000000000000}"/>
          </ac:spMkLst>
        </pc:spChg>
        <pc:picChg chg="mod">
          <ac:chgData name="Sullivan, Stephen M CTR JS J6 (USA)" userId="09533073-ba80-4ec6-aa29-c3f724b8aa56" providerId="ADAL" clId="{DF0CE61F-6AD5-453A-9ECC-896CE6257BC8}" dt="2025-07-31T16:23:39.431" v="284" actId="1076"/>
          <ac:picMkLst>
            <pc:docMk/>
            <pc:sldMk cId="0" sldId="264"/>
            <ac:picMk id="5" creationId="{00000000-0000-0000-0000-000000000000}"/>
          </ac:picMkLst>
        </pc:picChg>
        <pc:picChg chg="del">
          <ac:chgData name="Sullivan, Stephen M CTR JS J6 (USA)" userId="09533073-ba80-4ec6-aa29-c3f724b8aa56" providerId="ADAL" clId="{DF0CE61F-6AD5-453A-9ECC-896CE6257BC8}" dt="2025-07-31T16:22:44.647" v="282" actId="478"/>
          <ac:picMkLst>
            <pc:docMk/>
            <pc:sldMk cId="0" sldId="264"/>
            <ac:picMk id="18" creationId="{51AEBDC6-DB7D-6E47-7128-09418005A6AC}"/>
          </ac:picMkLst>
        </pc:picChg>
      </pc:sldChg>
      <pc:sldChg chg="modSp mod">
        <pc:chgData name="Sullivan, Stephen M CTR JS J6 (USA)" userId="09533073-ba80-4ec6-aa29-c3f724b8aa56" providerId="ADAL" clId="{DF0CE61F-6AD5-453A-9ECC-896CE6257BC8}" dt="2025-07-31T16:24:26.309" v="285" actId="13926"/>
        <pc:sldMkLst>
          <pc:docMk/>
          <pc:sldMk cId="0" sldId="265"/>
        </pc:sldMkLst>
        <pc:graphicFrameChg chg="modGraphic">
          <ac:chgData name="Sullivan, Stephen M CTR JS J6 (USA)" userId="09533073-ba80-4ec6-aa29-c3f724b8aa56" providerId="ADAL" clId="{DF0CE61F-6AD5-453A-9ECC-896CE6257BC8}" dt="2025-07-31T16:24:26.309" v="285" actId="13926"/>
          <ac:graphicFrameMkLst>
            <pc:docMk/>
            <pc:sldMk cId="0" sldId="265"/>
            <ac:graphicFrameMk id="16" creationId="{00000000-0000-0000-0000-000000000000}"/>
          </ac:graphicFrameMkLst>
        </pc:graphicFrameChg>
      </pc:sldChg>
      <pc:sldChg chg="modSp mod">
        <pc:chgData name="Sullivan, Stephen M CTR JS J6 (USA)" userId="09533073-ba80-4ec6-aa29-c3f724b8aa56" providerId="ADAL" clId="{DF0CE61F-6AD5-453A-9ECC-896CE6257BC8}" dt="2025-07-31T16:18:07.246" v="278" actId="13926"/>
        <pc:sldMkLst>
          <pc:docMk/>
          <pc:sldMk cId="0" sldId="266"/>
        </pc:sldMkLst>
        <pc:spChg chg="mod">
          <ac:chgData name="Sullivan, Stephen M CTR JS J6 (USA)" userId="09533073-ba80-4ec6-aa29-c3f724b8aa56" providerId="ADAL" clId="{DF0CE61F-6AD5-453A-9ECC-896CE6257BC8}" dt="2025-07-31T16:18:07.246" v="278" actId="13926"/>
          <ac:spMkLst>
            <pc:docMk/>
            <pc:sldMk cId="0" sldId="266"/>
            <ac:spMk id="3" creationId="{00000000-0000-0000-0000-000000000000}"/>
          </ac:spMkLst>
        </pc:spChg>
      </pc:sldChg>
      <pc:sldChg chg="addSp modSp mod">
        <pc:chgData name="Sullivan, Stephen M CTR JS J6 (USA)" userId="09533073-ba80-4ec6-aa29-c3f724b8aa56" providerId="ADAL" clId="{DF0CE61F-6AD5-453A-9ECC-896CE6257BC8}" dt="2025-07-31T14:40:01.827" v="23" actId="1076"/>
        <pc:sldMkLst>
          <pc:docMk/>
          <pc:sldMk cId="0" sldId="288"/>
        </pc:sldMkLst>
        <pc:spChg chg="add mod">
          <ac:chgData name="Sullivan, Stephen M CTR JS J6 (USA)" userId="09533073-ba80-4ec6-aa29-c3f724b8aa56" providerId="ADAL" clId="{DF0CE61F-6AD5-453A-9ECC-896CE6257BC8}" dt="2025-07-31T14:37:54.215" v="12" actId="20577"/>
          <ac:spMkLst>
            <pc:docMk/>
            <pc:sldMk cId="0" sldId="288"/>
            <ac:spMk id="5" creationId="{C4F0035D-47AB-AB52-2E62-B6C3821662C9}"/>
          </ac:spMkLst>
        </pc:spChg>
        <pc:picChg chg="add mod">
          <ac:chgData name="Sullivan, Stephen M CTR JS J6 (USA)" userId="09533073-ba80-4ec6-aa29-c3f724b8aa56" providerId="ADAL" clId="{DF0CE61F-6AD5-453A-9ECC-896CE6257BC8}" dt="2025-07-31T14:39:49.274" v="22" actId="1076"/>
          <ac:picMkLst>
            <pc:docMk/>
            <pc:sldMk cId="0" sldId="288"/>
            <ac:picMk id="4" creationId="{1CD7D755-B28E-3624-D3FB-863A842455B4}"/>
          </ac:picMkLst>
        </pc:picChg>
        <pc:picChg chg="add mod">
          <ac:chgData name="Sullivan, Stephen M CTR JS J6 (USA)" userId="09533073-ba80-4ec6-aa29-c3f724b8aa56" providerId="ADAL" clId="{DF0CE61F-6AD5-453A-9ECC-896CE6257BC8}" dt="2025-07-31T14:40:01.827" v="23" actId="1076"/>
          <ac:picMkLst>
            <pc:docMk/>
            <pc:sldMk cId="0" sldId="288"/>
            <ac:picMk id="7" creationId="{7AA786FE-12E6-D39E-4AFA-C15DEC9EA2CA}"/>
          </ac:picMkLst>
        </pc:picChg>
      </pc:sldChg>
      <pc:sldChg chg="addSp modSp mod">
        <pc:chgData name="Sullivan, Stephen M CTR JS J6 (USA)" userId="09533073-ba80-4ec6-aa29-c3f724b8aa56" providerId="ADAL" clId="{DF0CE61F-6AD5-453A-9ECC-896CE6257BC8}" dt="2025-07-31T14:42:35.730" v="28" actId="1076"/>
        <pc:sldMkLst>
          <pc:docMk/>
          <pc:sldMk cId="0" sldId="290"/>
        </pc:sldMkLst>
        <pc:spChg chg="add mod">
          <ac:chgData name="Sullivan, Stephen M CTR JS J6 (USA)" userId="09533073-ba80-4ec6-aa29-c3f724b8aa56" providerId="ADAL" clId="{DF0CE61F-6AD5-453A-9ECC-896CE6257BC8}" dt="2025-07-31T14:42:30.132" v="27"/>
          <ac:spMkLst>
            <pc:docMk/>
            <pc:sldMk cId="0" sldId="290"/>
            <ac:spMk id="5" creationId="{9BDEE009-370B-2F45-B7D0-73B685504D65}"/>
          </ac:spMkLst>
        </pc:spChg>
        <pc:picChg chg="add mod">
          <ac:chgData name="Sullivan, Stephen M CTR JS J6 (USA)" userId="09533073-ba80-4ec6-aa29-c3f724b8aa56" providerId="ADAL" clId="{DF0CE61F-6AD5-453A-9ECC-896CE6257BC8}" dt="2025-07-31T14:42:35.730" v="28" actId="1076"/>
          <ac:picMkLst>
            <pc:docMk/>
            <pc:sldMk cId="0" sldId="290"/>
            <ac:picMk id="4" creationId="{5EFD69E3-D632-3E36-E5F5-9EFDD58CD4ED}"/>
          </ac:picMkLst>
        </pc:picChg>
      </pc:sldChg>
      <pc:sldChg chg="modSp mod">
        <pc:chgData name="Sullivan, Stephen M CTR JS J6 (USA)" userId="09533073-ba80-4ec6-aa29-c3f724b8aa56" providerId="ADAL" clId="{DF0CE61F-6AD5-453A-9ECC-896CE6257BC8}" dt="2025-07-31T14:58:16.745" v="276" actId="20577"/>
        <pc:sldMkLst>
          <pc:docMk/>
          <pc:sldMk cId="0" sldId="292"/>
        </pc:sldMkLst>
        <pc:spChg chg="mod">
          <ac:chgData name="Sullivan, Stephen M CTR JS J6 (USA)" userId="09533073-ba80-4ec6-aa29-c3f724b8aa56" providerId="ADAL" clId="{DF0CE61F-6AD5-453A-9ECC-896CE6257BC8}" dt="2025-07-31T14:47:09.673" v="94" actId="207"/>
          <ac:spMkLst>
            <pc:docMk/>
            <pc:sldMk cId="0" sldId="292"/>
            <ac:spMk id="2" creationId="{00000000-0000-0000-0000-000000000000}"/>
          </ac:spMkLst>
        </pc:spChg>
        <pc:spChg chg="mod">
          <ac:chgData name="Sullivan, Stephen M CTR JS J6 (USA)" userId="09533073-ba80-4ec6-aa29-c3f724b8aa56" providerId="ADAL" clId="{DF0CE61F-6AD5-453A-9ECC-896CE6257BC8}" dt="2025-07-31T14:58:16.745" v="276" actId="20577"/>
          <ac:spMkLst>
            <pc:docMk/>
            <pc:sldMk cId="0" sldId="292"/>
            <ac:spMk id="6" creationId="{00000000-0000-0000-0000-000000000000}"/>
          </ac:spMkLst>
        </pc:spChg>
      </pc:sldChg>
      <pc:sldChg chg="addSp modSp mod">
        <pc:chgData name="Sullivan, Stephen M CTR JS J6 (USA)" userId="09533073-ba80-4ec6-aa29-c3f724b8aa56" providerId="ADAL" clId="{DF0CE61F-6AD5-453A-9ECC-896CE6257BC8}" dt="2025-07-31T14:44:51.723" v="35"/>
        <pc:sldMkLst>
          <pc:docMk/>
          <pc:sldMk cId="3626162868" sldId="141170210"/>
        </pc:sldMkLst>
        <pc:spChg chg="add mod">
          <ac:chgData name="Sullivan, Stephen M CTR JS J6 (USA)" userId="09533073-ba80-4ec6-aa29-c3f724b8aa56" providerId="ADAL" clId="{DF0CE61F-6AD5-453A-9ECC-896CE6257BC8}" dt="2025-07-31T14:44:51.723" v="35"/>
          <ac:spMkLst>
            <pc:docMk/>
            <pc:sldMk cId="3626162868" sldId="141170210"/>
            <ac:spMk id="4" creationId="{30152512-36CF-CDE2-A136-B555A37021F5}"/>
          </ac:spMkLst>
        </pc:spChg>
        <pc:picChg chg="add mod">
          <ac:chgData name="Sullivan, Stephen M CTR JS J6 (USA)" userId="09533073-ba80-4ec6-aa29-c3f724b8aa56" providerId="ADAL" clId="{DF0CE61F-6AD5-453A-9ECC-896CE6257BC8}" dt="2025-07-31T14:44:26.223" v="34" actId="1076"/>
          <ac:picMkLst>
            <pc:docMk/>
            <pc:sldMk cId="3626162868" sldId="141170210"/>
            <ac:picMk id="3" creationId="{C53C73BC-0151-1945-C7EB-581E704F4D26}"/>
          </ac:picMkLst>
        </pc:picChg>
      </pc:sldChg>
      <pc:sldChg chg="del">
        <pc:chgData name="Sullivan, Stephen M CTR JS J6 (USA)" userId="09533073-ba80-4ec6-aa29-c3f724b8aa56" providerId="ADAL" clId="{DF0CE61F-6AD5-453A-9ECC-896CE6257BC8}" dt="2025-07-31T16:17:50.497" v="277" actId="47"/>
        <pc:sldMkLst>
          <pc:docMk/>
          <pc:sldMk cId="1131907344" sldId="141170211"/>
        </pc:sldMkLst>
      </pc:sldChg>
      <pc:sldChg chg="modSp mod">
        <pc:chgData name="Sullivan, Stephen M CTR JS J6 (USA)" userId="09533073-ba80-4ec6-aa29-c3f724b8aa56" providerId="ADAL" clId="{DF0CE61F-6AD5-453A-9ECC-896CE6257BC8}" dt="2025-07-31T16:31:35.565" v="286" actId="13926"/>
        <pc:sldMkLst>
          <pc:docMk/>
          <pc:sldMk cId="0" sldId="141170243"/>
        </pc:sldMkLst>
        <pc:spChg chg="mod">
          <ac:chgData name="Sullivan, Stephen M CTR JS J6 (USA)" userId="09533073-ba80-4ec6-aa29-c3f724b8aa56" providerId="ADAL" clId="{DF0CE61F-6AD5-453A-9ECC-896CE6257BC8}" dt="2025-07-31T16:31:35.565" v="286" actId="13926"/>
          <ac:spMkLst>
            <pc:docMk/>
            <pc:sldMk cId="0" sldId="141170243"/>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8/12/2025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spcBef>
                <a:spcPts val="10"/>
              </a:spcBef>
              <a:buClr>
                <a:srgbClr val="1F487C"/>
              </a:buClr>
              <a:buChar char="–"/>
              <a:tabLst>
                <a:tab pos="756285" algn="l"/>
              </a:tabLst>
            </a:pPr>
            <a:r>
              <a:rPr lang="en-US" sz="1200" dirty="0">
                <a:solidFill>
                  <a:srgbClr val="454545"/>
                </a:solidFill>
                <a:latin typeface="Arial"/>
                <a:cs typeface="Arial"/>
              </a:rPr>
              <a:t>Ms. Erica Smith - Bureau</a:t>
            </a:r>
            <a:r>
              <a:rPr lang="en-US" sz="12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200" dirty="0">
                <a:solidFill>
                  <a:srgbClr val="334052"/>
                </a:solidFill>
                <a:latin typeface="Arial"/>
                <a:cs typeface="Arial"/>
              </a:rPr>
              <a:t>Ms. Katherine Escobar - Department</a:t>
            </a:r>
            <a:r>
              <a:rPr lang="en-US" sz="1200" spc="-15"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Defense</a:t>
            </a:r>
            <a:r>
              <a:rPr lang="en-US" sz="1200" spc="-30" dirty="0">
                <a:solidFill>
                  <a:srgbClr val="334052"/>
                </a:solidFill>
                <a:latin typeface="Arial"/>
                <a:cs typeface="Arial"/>
              </a:rPr>
              <a:t> </a:t>
            </a:r>
            <a:r>
              <a:rPr lang="en-US" sz="1200" dirty="0">
                <a:solidFill>
                  <a:srgbClr val="334052"/>
                </a:solidFill>
                <a:latin typeface="Arial"/>
                <a:cs typeface="Arial"/>
              </a:rPr>
              <a:t>Joint</a:t>
            </a:r>
            <a:r>
              <a:rPr lang="en-US" sz="1200" spc="-50" dirty="0">
                <a:solidFill>
                  <a:srgbClr val="334052"/>
                </a:solidFill>
                <a:latin typeface="Arial"/>
                <a:cs typeface="Arial"/>
              </a:rPr>
              <a:t> </a:t>
            </a:r>
            <a:r>
              <a:rPr lang="en-US" sz="1200" dirty="0">
                <a:solidFill>
                  <a:srgbClr val="334052"/>
                </a:solidFill>
                <a:latin typeface="Arial"/>
                <a:cs typeface="Arial"/>
              </a:rPr>
              <a:t>Staff</a:t>
            </a:r>
            <a:r>
              <a:rPr lang="en-US" sz="1200" spc="-15" dirty="0">
                <a:solidFill>
                  <a:srgbClr val="334052"/>
                </a:solidFill>
                <a:latin typeface="Arial"/>
                <a:cs typeface="Arial"/>
              </a:rPr>
              <a:t> </a:t>
            </a:r>
            <a:r>
              <a:rPr lang="en-US" sz="1200" dirty="0">
                <a:solidFill>
                  <a:srgbClr val="334052"/>
                </a:solidFill>
                <a:latin typeface="Arial"/>
                <a:cs typeface="Arial"/>
              </a:rPr>
              <a:t>J6</a:t>
            </a:r>
            <a:r>
              <a:rPr lang="en-US" sz="1200" spc="-40" dirty="0">
                <a:solidFill>
                  <a:srgbClr val="334052"/>
                </a:solidFill>
                <a:latin typeface="Arial"/>
                <a:cs typeface="Arial"/>
              </a:rPr>
              <a:t> </a:t>
            </a:r>
            <a:r>
              <a:rPr lang="en-US" sz="1200" dirty="0">
                <a:solidFill>
                  <a:srgbClr val="334052"/>
                </a:solidFill>
                <a:latin typeface="Arial"/>
                <a:cs typeface="Arial"/>
              </a:rPr>
              <a:t>(DoD</a:t>
            </a:r>
            <a:r>
              <a:rPr lang="en-US" sz="1200" spc="-30" dirty="0">
                <a:solidFill>
                  <a:srgbClr val="334052"/>
                </a:solidFill>
                <a:latin typeface="Arial"/>
                <a:cs typeface="Arial"/>
              </a:rPr>
              <a:t> </a:t>
            </a:r>
            <a:r>
              <a:rPr lang="en-US" sz="1200" dirty="0">
                <a:solidFill>
                  <a:srgbClr val="334052"/>
                </a:solidFill>
                <a:latin typeface="Arial"/>
                <a:cs typeface="Arial"/>
              </a:rPr>
              <a:t>JS</a:t>
            </a:r>
            <a:r>
              <a:rPr lang="en-US" sz="1200" spc="-45" dirty="0">
                <a:solidFill>
                  <a:srgbClr val="334052"/>
                </a:solidFill>
                <a:latin typeface="Arial"/>
                <a:cs typeface="Arial"/>
              </a:rPr>
              <a:t> </a:t>
            </a:r>
            <a:r>
              <a:rPr lang="en-US" sz="1200" spc="-25" dirty="0">
                <a:solidFill>
                  <a:srgbClr val="334052"/>
                </a:solidFill>
                <a:latin typeface="Arial"/>
                <a:cs typeface="Arial"/>
              </a:rPr>
              <a:t>J6)</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334052"/>
                </a:solidFill>
                <a:latin typeface="Arial"/>
                <a:cs typeface="Arial"/>
              </a:rPr>
              <a:t>Mr. Gary Egner - Equivant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John Wandelt -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Ms. Maria Cardiellos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Erin Partin - National</a:t>
            </a:r>
            <a:r>
              <a:rPr lang="en-US" sz="1200" spc="-10" dirty="0">
                <a:solidFill>
                  <a:srgbClr val="454545"/>
                </a:solidFill>
                <a:latin typeface="Arial"/>
                <a:cs typeface="Arial"/>
              </a:rPr>
              <a:t> Institute of Justice (NIJ)</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NMO TSC – Ms. Beth Smalley (Joint Staff J6 DSD)</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Mr. Paul Wormeli</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NMO TSC- Ms. Darcy Staley (JS J6)</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6</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updated 12/29/22</a:t>
            </a:r>
          </a:p>
          <a:p>
            <a:r>
              <a:rPr lang="en-US" dirty="0"/>
              <a:t>On 20 October 22 OASIS stood up NIEM Open Project. This Organization Structure was proposed and approved by the PGB on 20 October with exception of the two tiger teams shown which are currently being considered by the NBAC and NMO TSCs. The Project Governing Board (PGB) was established with membership from six Founding Sponsors (Joint Staff J6, Department of Homeland Security Science &amp; Technology (DHS S&amp;T), Georgia Tech Research Institute (GTRI), Equivant, sFractal, and the National Association of Justice Information Systems (NAJIS).</a:t>
            </a:r>
          </a:p>
          <a:p>
            <a:endParaRPr lang="en-US" dirty="0"/>
          </a:p>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i="0" dirty="0">
                <a:solidFill>
                  <a:srgbClr val="0A2540"/>
                </a:solidFill>
                <a:effectLst/>
                <a:latin typeface="Poppins" panose="00000500000000000000" pitchFamily="2" charset="0"/>
              </a:rPr>
              <a:t>The Executive Liaison Group is an informal advisory group composed of members of the former NIEM Executive Steering Committee and  senior NIEM advocates. It serves in a consultive role to the PGB at the discretion of the PGB.</a:t>
            </a:r>
          </a:p>
          <a:p>
            <a:endParaRPr lang="en-US" b="0" i="0" dirty="0">
              <a:solidFill>
                <a:srgbClr val="0A2540"/>
              </a:solidFill>
              <a:effectLst/>
              <a:latin typeface="Poppins" panose="00000500000000000000" pitchFamily="2" charset="0"/>
            </a:endParaRPr>
          </a:p>
          <a:p>
            <a:r>
              <a:rPr lang="en-US" b="0" i="0" dirty="0">
                <a:solidFill>
                  <a:srgbClr val="FF0000"/>
                </a:solidFill>
                <a:effectLst/>
                <a:latin typeface="Poppins" panose="00000500000000000000" pitchFamily="2" charset="0"/>
              </a:rPr>
              <a:t>As of 12-27-2022, there are 1 NBAC TSC  Tiger (Domain Management &amp; Standing Rules) and 1 NMO TSC Standing Committee (Communications &amp; Outreach) in the offing.</a:t>
            </a: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04AD24C-63E4-43F6-B7A2-9AED7BFA5002}"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8207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27</a:t>
            </a:fld>
            <a:endParaRPr lang="en-US"/>
          </a:p>
        </p:txBody>
      </p:sp>
    </p:spTree>
    <p:extLst>
      <p:ext uri="{BB962C8B-B14F-4D97-AF65-F5344CB8AC3E}">
        <p14:creationId xmlns:p14="http://schemas.microsoft.com/office/powerpoint/2010/main" val="93368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Katherine Escobar)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approve. </a:t>
            </a: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3.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4.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12.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04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(Ms. Beth Smalley) addresses the chair – “Madam Chairman”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The chair recognizes the member – “The chair recognizes Mr. Paul Wormeli”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3. The member (Maker-Ms. Beth Smalley)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4.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5.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6.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8.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00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(Beth Smalley) addresses the chair – “Madam Chairman”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The chair recognizes the member – “The chair recognizes </a:t>
            </a:r>
            <a:r>
              <a:rPr lang="en-US" b="1" dirty="0">
                <a:solidFill>
                  <a:srgbClr val="E7E6E6">
                    <a:lumMod val="10000"/>
                  </a:srgbClr>
                </a:solidFill>
                <a:latin typeface="Calibri" panose="020F0502020204030204"/>
              </a:rPr>
              <a:t>Beth Smalley</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3. The member (Maker-Beth Smalley) makes a motion – I motion </a:t>
            </a:r>
            <a:r>
              <a:rPr lang="en-US" sz="1600" dirty="0"/>
              <a:t>the PGB approve the following PGB meeting dates for CY 2025: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January 30, 2025, 2-4 PM EST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April 24, 2025,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July 31, 2025,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October 28, 2025, 2-4 PM, EDT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4.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5.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6.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8.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7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image" Target="../media/image2.png"/><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27.jp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jpg"/><Relationship Id="rId4" Type="http://schemas.openxmlformats.org/officeDocument/2006/relationships/image" Target="../media/image29.jpg"/></Relationships>
</file>

<file path=ppt/slides/_rels/slide1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jpg"/><Relationship Id="rId18" Type="http://schemas.openxmlformats.org/officeDocument/2006/relationships/image" Target="../media/image54.png"/><Relationship Id="rId26" Type="http://schemas.openxmlformats.org/officeDocument/2006/relationships/image" Target="../media/image62.png"/><Relationship Id="rId3" Type="http://schemas.openxmlformats.org/officeDocument/2006/relationships/image" Target="../media/image39.jpg"/><Relationship Id="rId21" Type="http://schemas.openxmlformats.org/officeDocument/2006/relationships/image" Target="../media/image57.png"/><Relationship Id="rId7" Type="http://schemas.openxmlformats.org/officeDocument/2006/relationships/image" Target="../media/image43.jpg"/><Relationship Id="rId12" Type="http://schemas.openxmlformats.org/officeDocument/2006/relationships/image" Target="../media/image48.jpg"/><Relationship Id="rId17" Type="http://schemas.openxmlformats.org/officeDocument/2006/relationships/image" Target="../media/image53.png"/><Relationship Id="rId25" Type="http://schemas.openxmlformats.org/officeDocument/2006/relationships/image" Target="../media/image61.png"/><Relationship Id="rId2" Type="http://schemas.openxmlformats.org/officeDocument/2006/relationships/image" Target="../media/image38.jpg"/><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2.jpg"/><Relationship Id="rId11" Type="http://schemas.openxmlformats.org/officeDocument/2006/relationships/image" Target="../media/image47.jpg"/><Relationship Id="rId24" Type="http://schemas.openxmlformats.org/officeDocument/2006/relationships/image" Target="../media/image60.png"/><Relationship Id="rId5" Type="http://schemas.openxmlformats.org/officeDocument/2006/relationships/image" Target="../media/image41.jpg"/><Relationship Id="rId15" Type="http://schemas.openxmlformats.org/officeDocument/2006/relationships/image" Target="../media/image51.jpg"/><Relationship Id="rId23" Type="http://schemas.openxmlformats.org/officeDocument/2006/relationships/image" Target="../media/image59.png"/><Relationship Id="rId28" Type="http://schemas.openxmlformats.org/officeDocument/2006/relationships/image" Target="../media/image64.png"/><Relationship Id="rId10" Type="http://schemas.openxmlformats.org/officeDocument/2006/relationships/image" Target="../media/image46.jpg"/><Relationship Id="rId19" Type="http://schemas.openxmlformats.org/officeDocument/2006/relationships/image" Target="../media/image55.png"/><Relationship Id="rId4" Type="http://schemas.openxmlformats.org/officeDocument/2006/relationships/image" Target="../media/image40.jpg"/><Relationship Id="rId9" Type="http://schemas.openxmlformats.org/officeDocument/2006/relationships/image" Target="../media/image45.jpg"/><Relationship Id="rId14" Type="http://schemas.openxmlformats.org/officeDocument/2006/relationships/image" Target="../media/image50.png"/><Relationship Id="rId22" Type="http://schemas.openxmlformats.org/officeDocument/2006/relationships/image" Target="../media/image58.png"/><Relationship Id="rId27" Type="http://schemas.openxmlformats.org/officeDocument/2006/relationships/image" Target="../media/image63.png"/></Relationships>
</file>

<file path=ppt/slides/_rels/slide22.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7.png"/><Relationship Id="rId7" Type="http://schemas.openxmlformats.org/officeDocument/2006/relationships/hyperlink" Target="https://github.com/niemopen/nbac-admin/tree/main/8-october-co-chair-meeting-np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us06web.zoom.us/j/8016452879?pwd=a3hNN0dieVJPR1pZY2QwbHVXbFJTUT09&amp;omn=86251094933" TargetMode="External"/><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niemopen/nbac-admin/tree/main/2025-reveal-summit" TargetMode="External"/><Relationship Id="rId2" Type="http://schemas.openxmlformats.org/officeDocument/2006/relationships/hyperlink" Target="https://usg01.safelinks.protection.office365.us/?url=https%3A%2F%2Fijis.org%2Fevents%2Fniemopen-reveal-summit-webinar%2F%23!event-register%2F2025%2F11%2F13%2Fniemopen-reveal-summit-webinar&amp;data=05%7C02%7Cstephen.m.sullivan14.ctr%40mail.mil%7C922d73afe2a74a71dfd708ddd38982cf%7C102d0191eeae4761b1cb1a83e86ef445%7C0%7C0%7C638899309770938403%7CUnknown%7CTWFpbGZsb3d8eyJFbXB0eU1hcGkiOnRydWUsIlYiOiIwLjAuMDAwMCIsIlAiOiJXaW4zMiIsIkFOIjoiTWFpbCIsIldUIjoyfQ%3D%3D%7C0%7C%7C%7C&amp;sdata=x7pdFv%2FZXgPS5%2BbpjRR2ohe43pIa0UR38tZVDOZbw0U%3D&amp;reserved=0"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FullMajority"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tel:+14108746749,,878640958" TargetMode="External"/><Relationship Id="rId2" Type="http://schemas.openxmlformats.org/officeDocument/2006/relationships/hyperlink" Target="https://usg01.safelinks.protection.office365.us/?url=https%3A%2F%2Fdod.teams.microsoft.us%2Fl%2Fmeetup-join%2F19%253adod%253ameeting_e12ed7982c8146fda16aa74d99bb7d91%2540thread.v2%2F0%3Fcontext%3D%257b%2522Tid%2522%253a%2522102d0191-eeae-4761-b1cb-1a83e86ef445%2522%252c%2522Oid%2522%253a%252209533073-ba80-4ec6-aa29-c3f724b8aa56%2522%257d&amp;data=05%7C02%7Cstephen.m.sullivan14.ctr%40mail.mil%7C3fcae0a523d844ec469708ddc85b6863%7C102d0191eeae4761b1cb1a83e86ef445%7C0%7C0%7C638887017108202518%7CUnknown%7CTWFpbGZsb3d8eyJFbXB0eU1hcGkiOnRydWUsIlYiOiIwLjAuMDAwMCIsIlAiOiJXaW4zMiIsIkFOIjoiTWFpbCIsIldUIjoyfQ%3D%3D%7C0%7C%7C%7C&amp;sdata=8T52NeL95JmjThw38TgN9F2IOm7qZimi%2BFl47qaSzH4%3D&amp;reserved=0" TargetMode="External"/><Relationship Id="rId1" Type="http://schemas.openxmlformats.org/officeDocument/2006/relationships/slideLayout" Target="../slideLayouts/slideLayout3.xml"/><Relationship Id="rId5" Type="http://schemas.openxmlformats.org/officeDocument/2006/relationships/hyperlink" Target="https://github.com/niemopen/oasis-open-project/tree/main/pgb-meeting-minutes" TargetMode="External"/><Relationship Id="rId4" Type="http://schemas.openxmlformats.org/officeDocument/2006/relationships/hyperlink" Target="https://usg01.safelinks.protection.office365.us/?url=https%3A%2F%2Fdialin.cpc.dod.teams.microsoft.us%2F8915e85e-9905-438b-97dd-9827a327b35d%3Fid%3D878640958&amp;data=05%7C02%7Cstephen.m.sullivan14.ctr%40mail.mil%7C3fcae0a523d844ec469708ddc85b6863%7C102d0191eeae4761b1cb1a83e86ef445%7C0%7C0%7C638887017108213486%7CUnknown%7CTWFpbGZsb3d8eyJFbXB0eU1hcGkiOnRydWUsIlYiOiIwLjAuMDAwMCIsIlAiOiJXaW4zMiIsIkFOIjoiTWFpbCIsIldUIjoyfQ%3D%3D%7C0%7C%7C%7C&amp;sdata=2wuw6C6kpLjRcsZdjaFQi6KcTH4Lmnv9JQQrPRAbzSw%3D&amp;reserved=0"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tac-admin" TargetMode="External"/><Relationship Id="rId26" Type="http://schemas.openxmlformats.org/officeDocument/2006/relationships/hyperlink" Target="https://mep.niemopen.org/" TargetMode="External"/><Relationship Id="rId3" Type="http://schemas.openxmlformats.org/officeDocument/2006/relationships/image" Target="../media/image71.png"/><Relationship Id="rId21" Type="http://schemas.openxmlformats.org/officeDocument/2006/relationships/hyperlink" Target="https://lists.oasis-open-projects.org/g/niemopen" TargetMode="External"/><Relationship Id="rId7" Type="http://schemas.openxmlformats.org/officeDocument/2006/relationships/image" Target="../media/image73.jpg"/><Relationship Id="rId12" Type="http://schemas.openxmlformats.org/officeDocument/2006/relationships/image" Target="../media/image76.jpg"/><Relationship Id="rId17" Type="http://schemas.openxmlformats.org/officeDocument/2006/relationships/hyperlink" Target="https://niemopen.org/" TargetMode="External"/><Relationship Id="rId25" Type="http://schemas.openxmlformats.org/officeDocument/2006/relationships/hyperlink" Target="https://www.niem.gov/about-niem/message-exchange-package-mep-registry-repository"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www.niem.gov/" TargetMode="External"/><Relationship Id="rId20" Type="http://schemas.openxmlformats.org/officeDocument/2006/relationships/hyperlink" Target="https://niemopen.slack.com/" TargetMode="External"/><Relationship Id="rId29" Type="http://schemas.openxmlformats.org/officeDocument/2006/relationships/hyperlink" Target="https://github.com/niemopen/niem-model"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lists.oasis-open-projects.org/g/niemopen-nbactsc" TargetMode="External"/><Relationship Id="rId5" Type="http://schemas.openxmlformats.org/officeDocument/2006/relationships/image" Target="../media/image72.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tactsc" TargetMode="External"/><Relationship Id="rId28" Type="http://schemas.openxmlformats.org/officeDocument/2006/relationships/hyperlink" Target="https://docs.oasis-open.org/niemopen/ndr/v6.0/ndr-v6.0.html" TargetMode="External"/><Relationship Id="rId10" Type="http://schemas.openxmlformats.org/officeDocument/2006/relationships/image" Target="../media/image75.jpg"/><Relationship Id="rId19" Type="http://schemas.openxmlformats.org/officeDocument/2006/relationships/hyperlink" Target="https://github.com/niemopen/nbac-admin"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77.jpg"/><Relationship Id="rId22" Type="http://schemas.openxmlformats.org/officeDocument/2006/relationships/hyperlink" Target="https://lists.oasis-open-projects.org/g/niemopen-pgb" TargetMode="External"/><Relationship Id="rId27" Type="http://schemas.openxmlformats.org/officeDocument/2006/relationships/hyperlink" Target="https://github.com/niemopen/cmftool" TargetMode="External"/><Relationship Id="rId30" Type="http://schemas.openxmlformats.org/officeDocument/2006/relationships/image" Target="../media/image7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4.png"/><Relationship Id="rId3" Type="http://schemas.openxmlformats.org/officeDocument/2006/relationships/image" Target="../media/image82.png"/><Relationship Id="rId21" Type="http://schemas.openxmlformats.org/officeDocument/2006/relationships/image" Target="../media/image99.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3.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8.png"/><Relationship Id="rId29"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2.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1.png"/><Relationship Id="rId28" Type="http://schemas.openxmlformats.org/officeDocument/2006/relationships/image" Target="../media/image106.png"/><Relationship Id="rId10" Type="http://schemas.openxmlformats.org/officeDocument/2006/relationships/image" Target="../media/image89.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0.png"/><Relationship Id="rId27"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hyperlink" Target="mailto:aubrey.l.beach.ctr@mail.mil" TargetMode="External"/><Relationship Id="rId7" Type="http://schemas.openxmlformats.org/officeDocument/2006/relationships/image" Target="../media/image5.jpg"/><Relationship Id="rId2" Type="http://schemas.openxmlformats.org/officeDocument/2006/relationships/hyperlink" Target="https://github.com/niemopen/oasis-open-project/tree/main/pgb-meeting-minutes" TargetMode="Externa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mailto:stephen.m.sullivan14.ctr@mail.mil" TargetMode="External"/><Relationship Id="rId4" Type="http://schemas.openxmlformats.org/officeDocument/2006/relationships/hyperlink" Target="mailto:shunda.r.louis.ctr@mail.mi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png"/><Relationship Id="rId4" Type="http://schemas.openxmlformats.org/officeDocument/2006/relationships/image" Target="../media/image9.jpg"/><Relationship Id="rId9"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6.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210862"/>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b="1" spc="-35" dirty="0">
                <a:solidFill>
                  <a:srgbClr val="8A8A8A"/>
                </a:solidFill>
                <a:latin typeface="Arial"/>
                <a:cs typeface="Arial"/>
              </a:rPr>
              <a:t>28</a:t>
            </a:r>
            <a:r>
              <a:rPr sz="1800" b="1" spc="-35" dirty="0">
                <a:solidFill>
                  <a:srgbClr val="8A8A8A"/>
                </a:solidFill>
                <a:latin typeface="Arial"/>
                <a:cs typeface="Arial"/>
              </a:rPr>
              <a:t> </a:t>
            </a:r>
            <a:r>
              <a:rPr lang="en-US" sz="1800" b="1" spc="-35" dirty="0">
                <a:solidFill>
                  <a:srgbClr val="8A8A8A"/>
                </a:solidFill>
                <a:latin typeface="Arial"/>
                <a:cs typeface="Arial"/>
              </a:rPr>
              <a:t>August</a:t>
            </a:r>
            <a:r>
              <a:rPr sz="1800" b="1" spc="-20" dirty="0">
                <a:solidFill>
                  <a:srgbClr val="8A8A8A"/>
                </a:solidFill>
                <a:latin typeface="Arial"/>
                <a:cs typeface="Arial"/>
              </a:rPr>
              <a:t> 2025</a:t>
            </a:r>
            <a:endParaRPr sz="1800" dirty="0">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Ms.</a:t>
            </a:r>
            <a:r>
              <a:rPr sz="1800" spc="-50" dirty="0">
                <a:solidFill>
                  <a:srgbClr val="00516F"/>
                </a:solidFill>
                <a:latin typeface="Arial"/>
                <a:cs typeface="Arial"/>
              </a:rPr>
              <a:t> </a:t>
            </a:r>
            <a:r>
              <a:rPr sz="1800" dirty="0">
                <a:solidFill>
                  <a:srgbClr val="00516F"/>
                </a:solidFill>
                <a:latin typeface="Arial"/>
                <a:cs typeface="Arial"/>
              </a:rPr>
              <a:t>Katherine</a:t>
            </a:r>
            <a:r>
              <a:rPr sz="1800" spc="-20" dirty="0">
                <a:solidFill>
                  <a:srgbClr val="00516F"/>
                </a:solidFill>
                <a:latin typeface="Arial"/>
                <a:cs typeface="Arial"/>
              </a:rPr>
              <a:t> </a:t>
            </a:r>
            <a:r>
              <a:rPr sz="1800" spc="-10" dirty="0">
                <a:solidFill>
                  <a:srgbClr val="00516F"/>
                </a:solidFill>
                <a:latin typeface="Arial"/>
                <a:cs typeface="Arial"/>
              </a:rPr>
              <a:t>Escobar</a:t>
            </a:r>
            <a:endParaRPr sz="1800" dirty="0">
              <a:latin typeface="Arial"/>
              <a:cs typeface="Arial"/>
            </a:endParaRPr>
          </a:p>
          <a:p>
            <a:pPr marL="2939415">
              <a:lnSpc>
                <a:spcPct val="100000"/>
              </a:lnSpc>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10</a:t>
            </a:fld>
            <a:endParaRPr spc="-25" dirty="0"/>
          </a:p>
        </p:txBody>
      </p:sp>
      <p:sp>
        <p:nvSpPr>
          <p:cNvPr id="3" name="object 3"/>
          <p:cNvSpPr txBox="1"/>
          <p:nvPr/>
        </p:nvSpPr>
        <p:spPr>
          <a:xfrm>
            <a:off x="1046442" y="670697"/>
            <a:ext cx="4969510" cy="4562916"/>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sz="1200" dirty="0">
                <a:solidFill>
                  <a:srgbClr val="1E1C11"/>
                </a:solidFill>
                <a:latin typeface="Arial"/>
                <a:cs typeface="Arial"/>
              </a:rPr>
              <a:t>TEAMS</a:t>
            </a:r>
            <a:r>
              <a:rPr sz="1200" spc="-40" dirty="0">
                <a:solidFill>
                  <a:srgbClr val="1E1C11"/>
                </a:solidFill>
                <a:latin typeface="Arial"/>
                <a:cs typeface="Arial"/>
              </a:rPr>
              <a:t> </a:t>
            </a:r>
            <a:r>
              <a:rPr sz="1200" spc="-20" dirty="0">
                <a:solidFill>
                  <a:srgbClr val="1E1C11"/>
                </a:solidFill>
                <a:latin typeface="Arial"/>
                <a:cs typeface="Arial"/>
              </a:rPr>
              <a:t>Link</a:t>
            </a:r>
            <a:endParaRPr sz="1200" dirty="0">
              <a:latin typeface="Arial"/>
              <a:cs typeface="Arial"/>
            </a:endParaRPr>
          </a:p>
          <a:p>
            <a:pPr marL="756285" lvl="1" indent="-286385">
              <a:lnSpc>
                <a:spcPct val="100000"/>
              </a:lnSpc>
              <a:buClr>
                <a:srgbClr val="1F487C"/>
              </a:buClr>
              <a:buChar char="–"/>
              <a:tabLst>
                <a:tab pos="756285" algn="l"/>
              </a:tabLst>
            </a:pPr>
            <a:r>
              <a:rPr sz="1200" dirty="0">
                <a:solidFill>
                  <a:srgbClr val="1E1C11"/>
                </a:solidFill>
                <a:latin typeface="Arial"/>
                <a:cs typeface="Arial"/>
              </a:rPr>
              <a:t>Meeting</a:t>
            </a:r>
            <a:r>
              <a:rPr sz="1200" spc="-50" dirty="0">
                <a:solidFill>
                  <a:srgbClr val="1E1C11"/>
                </a:solidFill>
                <a:latin typeface="Arial"/>
                <a:cs typeface="Arial"/>
              </a:rPr>
              <a:t> </a:t>
            </a:r>
            <a:r>
              <a:rPr sz="1200" spc="-10" dirty="0">
                <a:solidFill>
                  <a:srgbClr val="1E1C11"/>
                </a:solidFill>
                <a:latin typeface="Arial"/>
                <a:cs typeface="Arial"/>
              </a:rPr>
              <a:t>Etiquette</a:t>
            </a:r>
            <a:endParaRPr sz="1200" dirty="0">
              <a:latin typeface="Arial"/>
              <a:cs typeface="Arial"/>
            </a:endParaRPr>
          </a:p>
          <a:p>
            <a:pPr marL="756285" lvl="1" indent="-286385">
              <a:lnSpc>
                <a:spcPct val="100000"/>
              </a:lnSpc>
              <a:buClr>
                <a:srgbClr val="1F487C"/>
              </a:buClr>
              <a:buChar char="–"/>
              <a:tabLst>
                <a:tab pos="756285" algn="l"/>
              </a:tabLst>
            </a:pPr>
            <a:r>
              <a:rPr sz="1200" dirty="0">
                <a:solidFill>
                  <a:srgbClr val="1E1C11"/>
                </a:solidFill>
                <a:latin typeface="Arial"/>
                <a:cs typeface="Arial"/>
              </a:rPr>
              <a:t>Note</a:t>
            </a:r>
            <a:r>
              <a:rPr sz="1200" spc="-65" dirty="0">
                <a:solidFill>
                  <a:srgbClr val="1E1C11"/>
                </a:solidFill>
                <a:latin typeface="Arial"/>
                <a:cs typeface="Arial"/>
              </a:rPr>
              <a:t> </a:t>
            </a:r>
            <a:r>
              <a:rPr sz="1200" spc="-10" dirty="0">
                <a:solidFill>
                  <a:srgbClr val="1E1C11"/>
                </a:solidFill>
                <a:latin typeface="Arial"/>
                <a:cs typeface="Arial"/>
              </a:rPr>
              <a:t>Takers</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lvl="2" indent="-228600">
              <a:lnSpc>
                <a:spcPct val="100000"/>
              </a:lnSpc>
              <a:spcBef>
                <a:spcPts val="5"/>
              </a:spcBef>
              <a:buClr>
                <a:srgbClr val="1F487C"/>
              </a:buClr>
              <a:buFont typeface="Wingdings"/>
              <a:buChar char=""/>
              <a:tabLst>
                <a:tab pos="1155700" algn="l"/>
              </a:tabLst>
            </a:pPr>
            <a:r>
              <a:rPr sz="1200" spc="-10" dirty="0">
                <a:solidFill>
                  <a:srgbClr val="1E1C11"/>
                </a:solidFill>
                <a:latin typeface="Arial"/>
                <a:cs typeface="Arial"/>
              </a:rPr>
              <a:t>Announcements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r>
              <a:rPr sz="1200" spc="-5" dirty="0">
                <a:solidFill>
                  <a:srgbClr val="1E1C11"/>
                </a:solidFill>
                <a:latin typeface="Arial"/>
                <a:cs typeface="Arial"/>
              </a:rPr>
              <a:t> </a:t>
            </a:r>
            <a:r>
              <a:rPr sz="1200" dirty="0">
                <a:solidFill>
                  <a:srgbClr val="1E1C11"/>
                </a:solidFill>
                <a:latin typeface="Arial"/>
                <a:cs typeface="Arial"/>
              </a:rPr>
              <a:t>&amp;</a:t>
            </a:r>
            <a:r>
              <a:rPr sz="1200" spc="-45" dirty="0">
                <a:solidFill>
                  <a:srgbClr val="1E1C11"/>
                </a:solidFill>
                <a:latin typeface="Arial"/>
                <a:cs typeface="Arial"/>
              </a:rPr>
              <a:t>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sz="1200" spc="-35" dirty="0">
                <a:solidFill>
                  <a:srgbClr val="1E1C11"/>
                </a:solidFill>
                <a:latin typeface="Arial"/>
                <a:cs typeface="Arial"/>
              </a:rPr>
              <a:t> </a:t>
            </a:r>
            <a:r>
              <a:rPr sz="1200" dirty="0">
                <a:solidFill>
                  <a:srgbClr val="1E1C11"/>
                </a:solidFill>
                <a:latin typeface="Arial"/>
                <a:cs typeface="Arial"/>
              </a:rPr>
              <a:t>&amp;</a:t>
            </a:r>
            <a:r>
              <a:rPr sz="1200" spc="-45" dirty="0">
                <a:solidFill>
                  <a:srgbClr val="1E1C11"/>
                </a:solidFill>
                <a:latin typeface="Arial"/>
                <a:cs typeface="Arial"/>
              </a:rPr>
              <a:t>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198245" lvl="2" indent="-271145">
              <a:lnSpc>
                <a:spcPts val="1560"/>
              </a:lnSpc>
              <a:buClr>
                <a:srgbClr val="1F487C"/>
              </a:buClr>
              <a:buFont typeface="Wingdings"/>
              <a:buChar char=""/>
              <a:tabLst>
                <a:tab pos="1198245" algn="l"/>
              </a:tabLst>
            </a:pPr>
            <a:r>
              <a:rPr sz="1200" dirty="0">
                <a:solidFill>
                  <a:srgbClr val="1E1C11"/>
                </a:solidFill>
                <a:latin typeface="Arial"/>
                <a:cs typeface="Arial"/>
              </a:rPr>
              <a:t>TSC</a:t>
            </a:r>
            <a:r>
              <a:rPr sz="1200" spc="-35" dirty="0">
                <a:solidFill>
                  <a:srgbClr val="1E1C11"/>
                </a:solidFill>
                <a:latin typeface="Arial"/>
                <a:cs typeface="Arial"/>
              </a:rPr>
              <a:t> </a:t>
            </a:r>
            <a:r>
              <a:rPr sz="1200" spc="-20" dirty="0">
                <a:solidFill>
                  <a:srgbClr val="1E1C11"/>
                </a:solidFill>
                <a:latin typeface="Arial"/>
                <a:cs typeface="Arial"/>
              </a:rPr>
              <a:t>Co-</a:t>
            </a:r>
            <a:r>
              <a:rPr sz="1200" dirty="0">
                <a:solidFill>
                  <a:srgbClr val="1E1C11"/>
                </a:solidFill>
                <a:latin typeface="Arial"/>
                <a:cs typeface="Arial"/>
              </a:rPr>
              <a:t>Chairs</a:t>
            </a:r>
            <a:r>
              <a:rPr sz="1200" spc="5" dirty="0">
                <a:solidFill>
                  <a:srgbClr val="1E1C11"/>
                </a:solidFill>
                <a:latin typeface="Arial"/>
                <a:cs typeface="Arial"/>
              </a:rPr>
              <a:t> </a:t>
            </a:r>
            <a:r>
              <a:rPr sz="1200" dirty="0">
                <a:solidFill>
                  <a:srgbClr val="1E1C11"/>
                </a:solidFill>
                <a:latin typeface="Arial"/>
                <a:cs typeface="Arial"/>
              </a:rPr>
              <a:t>&amp;</a:t>
            </a:r>
            <a:r>
              <a:rPr sz="1200" spc="-30" dirty="0">
                <a:solidFill>
                  <a:srgbClr val="1E1C11"/>
                </a:solidFill>
                <a:latin typeface="Arial"/>
                <a:cs typeface="Arial"/>
              </a:rPr>
              <a:t> </a:t>
            </a:r>
            <a:r>
              <a:rPr sz="1200" dirty="0">
                <a:solidFill>
                  <a:srgbClr val="1E1C11"/>
                </a:solidFill>
                <a:latin typeface="Arial"/>
                <a:cs typeface="Arial"/>
              </a:rPr>
              <a:t>NIEMOpen</a:t>
            </a:r>
            <a:r>
              <a:rPr sz="1200" spc="10" dirty="0">
                <a:solidFill>
                  <a:srgbClr val="1E1C11"/>
                </a:solidFill>
                <a:latin typeface="Arial"/>
                <a:cs typeface="Arial"/>
              </a:rPr>
              <a:t> </a:t>
            </a:r>
            <a:r>
              <a:rPr sz="1200" spc="-10" dirty="0">
                <a:solidFill>
                  <a:srgbClr val="1E1C11"/>
                </a:solidFill>
                <a:latin typeface="Arial"/>
                <a:cs typeface="Arial"/>
              </a:rPr>
              <a:t>Maintainers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Approval of PGB Meeting Minutes from 28 May</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Around-the-Horn – PGB Voting Member</a:t>
            </a:r>
            <a:r>
              <a:rPr lang="en-US" sz="1200" spc="-10" dirty="0">
                <a:solidFill>
                  <a:srgbClr val="1E1C11"/>
                </a:solidFill>
                <a:latin typeface="Arial"/>
                <a:cs typeface="Arial"/>
              </a:rPr>
              <a:t> </a:t>
            </a:r>
            <a:r>
              <a:rPr sz="1200" spc="-10" dirty="0">
                <a:solidFill>
                  <a:srgbClr val="1E1C11"/>
                </a:solidFill>
                <a:latin typeface="Arial"/>
                <a:cs typeface="Arial"/>
              </a:rPr>
              <a:t>Comments</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2025OASIS Staff / NIEMOpen Administrator</a:t>
            </a:r>
            <a:endParaRPr sz="1200" spc="-10" dirty="0">
              <a:solidFill>
                <a:srgbClr val="1E1C11"/>
              </a:solidFill>
              <a:latin typeface="Arial"/>
              <a:cs typeface="Arial"/>
            </a:endParaRPr>
          </a:p>
          <a:p>
            <a:pPr marL="184150" marR="681355"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Q</a:t>
            </a:r>
            <a:r>
              <a:rPr lang="en-US" sz="1200" spc="-10" dirty="0">
                <a:solidFill>
                  <a:srgbClr val="1E1C11"/>
                </a:solidFill>
                <a:latin typeface="Arial"/>
                <a:cs typeface="Arial"/>
              </a:rPr>
              <a:t>2</a:t>
            </a:r>
            <a:r>
              <a:rPr sz="1200" spc="-10" dirty="0">
                <a:solidFill>
                  <a:srgbClr val="1E1C11"/>
                </a:solidFill>
                <a:latin typeface="Arial"/>
                <a:cs typeface="Arial"/>
              </a:rPr>
              <a:t> 202</a:t>
            </a:r>
            <a:r>
              <a:rPr lang="en-US" sz="1200" spc="-10" dirty="0">
                <a:solidFill>
                  <a:srgbClr val="1E1C11"/>
                </a:solidFill>
                <a:latin typeface="Arial"/>
                <a:cs typeface="Arial"/>
              </a:rPr>
              <a:t>5</a:t>
            </a:r>
            <a:r>
              <a:rPr sz="1200" spc="-10" dirty="0">
                <a:solidFill>
                  <a:srgbClr val="1E1C11"/>
                </a:solidFill>
                <a:latin typeface="Arial"/>
                <a:cs typeface="Arial"/>
              </a:rPr>
              <a:t> Financial Snapshot – Cathie Mayo (OASIS)</a:t>
            </a: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Sponsor Update – </a:t>
            </a:r>
            <a:r>
              <a:rPr lang="en-US" sz="1200" spc="-10" dirty="0">
                <a:solidFill>
                  <a:srgbClr val="1E1C11"/>
                </a:solidFill>
                <a:latin typeface="Arial"/>
                <a:cs typeface="Arial"/>
              </a:rPr>
              <a:t>Rita Petti/ </a:t>
            </a:r>
            <a:r>
              <a:rPr sz="1200" spc="-10" dirty="0">
                <a:solidFill>
                  <a:srgbClr val="1E1C11"/>
                </a:solidFill>
                <a:latin typeface="Arial"/>
                <a:cs typeface="Arial"/>
              </a:rPr>
              <a:t>Holly Peterson</a:t>
            </a: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CY 2025 Tasks</a:t>
            </a:r>
            <a:r>
              <a:rPr lang="en-US" sz="1200" spc="-10" dirty="0">
                <a:solidFill>
                  <a:srgbClr val="1E1C11"/>
                </a:solidFill>
                <a:latin typeface="Arial"/>
                <a:cs typeface="Arial"/>
              </a:rPr>
              <a:t>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pPr marL="184150" indent="-171450">
              <a:spcBef>
                <a:spcPts val="20"/>
              </a:spcBef>
              <a:buClr>
                <a:srgbClr val="1F487C"/>
              </a:buClr>
              <a:buFont typeface="Arial" panose="020B0604020202020204" pitchFamily="34" charset="0"/>
              <a:buChar char="•"/>
              <a:tabLst>
                <a:tab pos="354965" algn="l"/>
              </a:tabLst>
            </a:pPr>
            <a:r>
              <a:rPr lang="en-US" sz="1200" b="1" spc="-10" dirty="0">
                <a:solidFill>
                  <a:srgbClr val="00B050"/>
                </a:solidFill>
                <a:latin typeface="Arial"/>
                <a:cs typeface="Arial"/>
              </a:rPr>
              <a:t>BREAK</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100527" y="2745800"/>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096000" y="782228"/>
            <a:ext cx="5953225" cy="1490152"/>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spc="-10" dirty="0">
                <a:solidFill>
                  <a:srgbClr val="1E1C11"/>
                </a:solidFill>
                <a:latin typeface="Arial"/>
                <a:cs typeface="Arial"/>
              </a:rPr>
              <a:t>Motions</a:t>
            </a:r>
            <a:endParaRPr lang="en-US" sz="1200" dirty="0">
              <a:solidFill>
                <a:srgbClr val="334052"/>
              </a:solidFill>
              <a:latin typeface="Arial"/>
              <a:cs typeface="Arial"/>
            </a:endParaRPr>
          </a:p>
          <a:p>
            <a:pPr marL="240665" marR="49530" indent="-228600">
              <a:buClr>
                <a:srgbClr val="1F487C"/>
              </a:buClr>
              <a:buAutoNum type="arabicPeriod"/>
              <a:tabLst>
                <a:tab pos="527685" algn="l"/>
              </a:tabLst>
            </a:pPr>
            <a:r>
              <a:rPr lang="en-US" sz="1200" spc="-5" dirty="0">
                <a:solidFill>
                  <a:srgbClr val="334052"/>
                </a:solidFill>
                <a:latin typeface="Arial"/>
                <a:cs typeface="Arial"/>
              </a:rPr>
              <a:t>Motion to nominate &amp; elect new PGB Chair (s).</a:t>
            </a:r>
          </a:p>
          <a:p>
            <a:pPr marL="240665" marR="49530" indent="-228600">
              <a:buClr>
                <a:srgbClr val="1F487C"/>
              </a:buClr>
              <a:buAutoNum type="arabicPeriod"/>
              <a:tabLst>
                <a:tab pos="527685" algn="l"/>
              </a:tabLst>
            </a:pPr>
            <a:endParaRPr lang="en-US" sz="1200"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WORDS FROM THE NEW CHAIR</a:t>
            </a:r>
          </a:p>
          <a:p>
            <a:pPr marL="12065" marR="49530">
              <a:buClr>
                <a:srgbClr val="1F487C"/>
              </a:buClr>
              <a:tabLst>
                <a:tab pos="527685" algn="l"/>
              </a:tabLst>
            </a:pPr>
            <a:endParaRPr lang="en-US" sz="1200" b="1"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2. </a:t>
            </a:r>
            <a:r>
              <a:rPr lang="en-US" sz="1200" dirty="0">
                <a:solidFill>
                  <a:srgbClr val="334052"/>
                </a:solidFill>
                <a:latin typeface="Arial"/>
                <a:cs typeface="Arial"/>
              </a:rPr>
              <a:t>Motion to authorize $ 2000 for 8 October NPC Leadership Meeting.</a:t>
            </a:r>
          </a:p>
          <a:p>
            <a:pPr marL="12065" marR="49530">
              <a:buClr>
                <a:srgbClr val="1F487C"/>
              </a:buClr>
              <a:tabLst>
                <a:tab pos="527685" algn="l"/>
              </a:tabLst>
            </a:pPr>
            <a:r>
              <a:rPr lang="en-US" sz="1200" dirty="0">
                <a:solidFill>
                  <a:srgbClr val="334052"/>
                </a:solidFill>
                <a:latin typeface="Arial"/>
                <a:cs typeface="Arial"/>
              </a:rPr>
              <a:t>3. Motion to approve PGB Meeting dates.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spc="409" dirty="0">
                <a:solidFill>
                  <a:srgbClr val="1E1C11"/>
                </a:solidFill>
                <a:latin typeface="Arial"/>
                <a:cs typeface="Arial"/>
              </a:rPr>
              <a:t>28 </a:t>
            </a:r>
            <a:r>
              <a:rPr lang="en-US" sz="1600" b="1" u="none" spc="409" dirty="0">
                <a:solidFill>
                  <a:srgbClr val="1E1C11"/>
                </a:solidFill>
                <a:latin typeface="Arial"/>
                <a:cs typeface="Arial"/>
              </a:rPr>
              <a:t>August</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11</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28 May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1617751"/>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28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a:solidFill>
                  <a:srgbClr val="1E1C11"/>
                </a:solidFill>
                <a:latin typeface="Arial"/>
                <a:cs typeface="Arial"/>
              </a:rPr>
              <a:t>minutes</a:t>
            </a:r>
            <a:r>
              <a:rPr lang="en-US" sz="1600" u="none" spc="-10">
                <a:solidFill>
                  <a:srgbClr val="1E1C11"/>
                </a:solidFill>
                <a:latin typeface="Arial"/>
                <a:cs typeface="Arial"/>
              </a:rPr>
              <a:t> </a:t>
            </a:r>
            <a:r>
              <a:rPr sz="1600" u="none">
                <a:solidFill>
                  <a:srgbClr val="1E1C11"/>
                </a:solidFill>
                <a:latin typeface="Arial"/>
                <a:cs typeface="Arial"/>
              </a:rPr>
              <a:t>was</a:t>
            </a:r>
            <a:r>
              <a:rPr sz="1600" u="none" spc="-25">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dirty="0">
                <a:solidFill>
                  <a:srgbClr val="1E1C11"/>
                </a:solidFill>
                <a:latin typeface="Arial"/>
                <a:cs typeface="Arial"/>
              </a:rPr>
              <a:t>any</a:t>
            </a:r>
            <a:r>
              <a:rPr sz="1600" u="none" spc="-15" dirty="0">
                <a:solidFill>
                  <a:srgbClr val="1E1C11"/>
                </a:solidFill>
                <a:latin typeface="Arial"/>
                <a:cs typeface="Arial"/>
              </a:rPr>
              <a:t> </a:t>
            </a:r>
            <a:r>
              <a:rPr sz="1600" u="none" dirty="0">
                <a:solidFill>
                  <a:srgbClr val="1E1C11"/>
                </a:solidFill>
                <a:latin typeface="Arial"/>
                <a:cs typeface="Arial"/>
              </a:rPr>
              <a:t>errors:</a:t>
            </a:r>
            <a:r>
              <a:rPr lang="en-US" sz="1600" u="none" dirty="0">
                <a:solidFill>
                  <a:srgbClr val="1E1C11"/>
                </a:solidFill>
                <a:latin typeface="Arial"/>
                <a:cs typeface="Arial"/>
              </a:rPr>
              <a:t> </a:t>
            </a:r>
            <a:r>
              <a:rPr sz="1600" u="none" dirty="0" err="1">
                <a:solidFill>
                  <a:srgbClr val="FF0000"/>
                </a:solidFill>
                <a:latin typeface="Arial"/>
                <a:cs typeface="Arial"/>
              </a:rPr>
              <a:t>x</a:t>
            </a:r>
            <a:r>
              <a:rPr lang="en-US" sz="1600" u="none" dirty="0" err="1">
                <a:solidFill>
                  <a:srgbClr val="FF0000"/>
                </a:solidFill>
                <a:latin typeface="Arial"/>
                <a:cs typeface="Arial"/>
              </a:rPr>
              <a:t>xxxxxxxxxxxxxxxxxxxxxxx</a:t>
            </a:r>
            <a:endParaRPr lang="en-US" sz="1600" u="none" dirty="0">
              <a:solidFill>
                <a:srgbClr val="FF0000"/>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12</a:t>
            </a:fld>
            <a:endParaRPr spc="-25" dirty="0"/>
          </a:p>
        </p:txBody>
      </p:sp>
    </p:spTree>
    <p:extLst>
      <p:ext uri="{BB962C8B-B14F-4D97-AF65-F5344CB8AC3E}">
        <p14:creationId xmlns:p14="http://schemas.microsoft.com/office/powerpoint/2010/main" val="261989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PGB Chair nominations &amp; election of new Chair – 28 August</a:t>
            </a:r>
          </a:p>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Transition of NMO functions in progress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OASIS-GTRI contract in place</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API 2.0</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6.0 Training Updates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NDR</a:t>
            </a:r>
            <a:r>
              <a:rPr lang="en-US" sz="2200" spc="-70" dirty="0">
                <a:solidFill>
                  <a:srgbClr val="334052"/>
                </a:solidFill>
                <a:latin typeface="Arial"/>
                <a:cs typeface="Arial"/>
              </a:rPr>
              <a:t> </a:t>
            </a:r>
            <a:r>
              <a:rPr lang="en-US" sz="2200" dirty="0">
                <a:solidFill>
                  <a:srgbClr val="334052"/>
                </a:solidFill>
                <a:latin typeface="Arial"/>
                <a:cs typeface="Arial"/>
              </a:rPr>
              <a:t>v6.0</a:t>
            </a:r>
            <a:r>
              <a:rPr lang="en-US" sz="2200" spc="-45" dirty="0">
                <a:solidFill>
                  <a:srgbClr val="334052"/>
                </a:solidFill>
                <a:latin typeface="Arial"/>
                <a:cs typeface="Arial"/>
              </a:rPr>
              <a:t> </a:t>
            </a:r>
            <a:r>
              <a:rPr lang="en-US" sz="2200" spc="-10" dirty="0">
                <a:solidFill>
                  <a:srgbClr val="334052"/>
                </a:solidFill>
                <a:latin typeface="Arial"/>
                <a:cs typeface="Arial"/>
              </a:rPr>
              <a:t>PS01 Special Majority Vote  in progress</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3 Statements of Use for Model Version 6.0 PS02 in progress as predicate for NIEM Model 6.0 OS candidate</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8 October 2025 Co-Chair Meeting @ NPC</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13 November Reveal Summit registration open</a:t>
            </a: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13</a:t>
            </a:fld>
            <a:endParaRPr spc="-50" dirty="0"/>
          </a:p>
        </p:txBody>
      </p:sp>
    </p:spTree>
    <p:extLst>
      <p:ext uri="{BB962C8B-B14F-4D97-AF65-F5344CB8AC3E}">
        <p14:creationId xmlns:p14="http://schemas.microsoft.com/office/powerpoint/2010/main" val="422108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16</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18</a:t>
            </a:fld>
            <a:endParaRPr spc="-25" dirty="0"/>
          </a:p>
        </p:txBody>
      </p:sp>
      <p:pic>
        <p:nvPicPr>
          <p:cNvPr id="4" name="Picture 3">
            <a:extLst>
              <a:ext uri="{FF2B5EF4-FFF2-40B4-BE49-F238E27FC236}">
                <a16:creationId xmlns:a16="http://schemas.microsoft.com/office/drawing/2014/main" id="{1CD7D755-B28E-3624-D3FB-863A842455B4}"/>
              </a:ext>
            </a:extLst>
          </p:cNvPr>
          <p:cNvPicPr>
            <a:picLocks noChangeAspect="1"/>
          </p:cNvPicPr>
          <p:nvPr/>
        </p:nvPicPr>
        <p:blipFill>
          <a:blip r:embed="rId2"/>
          <a:stretch>
            <a:fillRect/>
          </a:stretch>
        </p:blipFill>
        <p:spPr>
          <a:xfrm>
            <a:off x="2818384" y="838200"/>
            <a:ext cx="6679689" cy="4743856"/>
          </a:xfrm>
          <a:prstGeom prst="rect">
            <a:avLst/>
          </a:prstGeom>
        </p:spPr>
      </p:pic>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3"/>
          <a:stretch>
            <a:fillRect/>
          </a:stretch>
        </p:blipFill>
        <p:spPr>
          <a:xfrm>
            <a:off x="3995516" y="5781792"/>
            <a:ext cx="4200968" cy="5506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19</a:t>
            </a:fld>
            <a:endParaRPr spc="-25" dirty="0"/>
          </a:p>
        </p:txBody>
      </p:sp>
      <p:pic>
        <p:nvPicPr>
          <p:cNvPr id="4" name="Picture 3">
            <a:extLst>
              <a:ext uri="{FF2B5EF4-FFF2-40B4-BE49-F238E27FC236}">
                <a16:creationId xmlns:a16="http://schemas.microsoft.com/office/drawing/2014/main" id="{5EFD69E3-D632-3E36-E5F5-9EFDD58CD4ED}"/>
              </a:ext>
            </a:extLst>
          </p:cNvPr>
          <p:cNvPicPr>
            <a:picLocks noChangeAspect="1"/>
          </p:cNvPicPr>
          <p:nvPr/>
        </p:nvPicPr>
        <p:blipFill>
          <a:blip r:embed="rId2"/>
          <a:stretch>
            <a:fillRect/>
          </a:stretch>
        </p:blipFill>
        <p:spPr>
          <a:xfrm>
            <a:off x="961009" y="990600"/>
            <a:ext cx="10134600" cy="5281223"/>
          </a:xfrm>
          <a:prstGeom prst="rect">
            <a:avLst/>
          </a:prstGeom>
        </p:spPr>
      </p:pic>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28</a:t>
            </a:r>
            <a:r>
              <a:rPr sz="2800" spc="-55" dirty="0">
                <a:solidFill>
                  <a:srgbClr val="1E1C11"/>
                </a:solidFill>
                <a:latin typeface="Arial"/>
                <a:cs typeface="Arial"/>
              </a:rPr>
              <a:t> </a:t>
            </a:r>
            <a:r>
              <a:rPr lang="en-US" sz="2800" spc="-55" dirty="0">
                <a:solidFill>
                  <a:srgbClr val="1E1C11"/>
                </a:solidFill>
                <a:latin typeface="Arial"/>
                <a:cs typeface="Arial"/>
              </a:rPr>
              <a:t>August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C73BC-0151-1945-C7EB-581E704F4D26}"/>
              </a:ext>
            </a:extLst>
          </p:cNvPr>
          <p:cNvPicPr>
            <a:picLocks noChangeAspect="1"/>
          </p:cNvPicPr>
          <p:nvPr/>
        </p:nvPicPr>
        <p:blipFill>
          <a:blip r:embed="rId2"/>
          <a:stretch>
            <a:fillRect/>
          </a:stretch>
        </p:blipFill>
        <p:spPr>
          <a:xfrm>
            <a:off x="1981200" y="990600"/>
            <a:ext cx="8915400" cy="5386244"/>
          </a:xfrm>
          <a:prstGeom prst="rect">
            <a:avLst/>
          </a:prstGeom>
        </p:spPr>
      </p:pic>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279" y="2348709"/>
            <a:ext cx="990600" cy="780289"/>
          </a:xfrm>
          <a:prstGeom prst="rect">
            <a:avLst/>
          </a:prstGeom>
        </p:spPr>
      </p:pic>
      <p:pic>
        <p:nvPicPr>
          <p:cNvPr id="4" name="object 4"/>
          <p:cNvPicPr/>
          <p:nvPr/>
        </p:nvPicPr>
        <p:blipFill>
          <a:blip r:embed="rId3"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813317"/>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lang="en-US" sz="1000" spc="-20" dirty="0">
                <a:solidFill>
                  <a:srgbClr val="1E1C11"/>
                </a:solidFill>
                <a:latin typeface="Arial"/>
                <a:cs typeface="Arial"/>
              </a:rPr>
              <a:t>BJS</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sz="1000" spc="-25" dirty="0">
                <a:solidFill>
                  <a:srgbClr val="1E1C11"/>
                </a:solidFill>
                <a:latin typeface="Arial"/>
                <a:cs typeface="Arial"/>
              </a:rPr>
              <a:t>NIJ</a:t>
            </a:r>
            <a:endParaRPr lang="en-US" sz="1000" spc="-25" dirty="0">
              <a:solidFill>
                <a:srgbClr val="1E1C11"/>
              </a:solidFill>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5"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6"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7" cstate="print"/>
          <a:stretch>
            <a:fillRect/>
          </a:stretch>
        </p:blipFill>
        <p:spPr>
          <a:xfrm>
            <a:off x="7966184" y="1018874"/>
            <a:ext cx="896111" cy="839724"/>
          </a:xfrm>
          <a:prstGeom prst="rect">
            <a:avLst/>
          </a:prstGeom>
        </p:spPr>
      </p:pic>
      <p:pic>
        <p:nvPicPr>
          <p:cNvPr id="25" name="object 25"/>
          <p:cNvPicPr/>
          <p:nvPr/>
        </p:nvPicPr>
        <p:blipFill>
          <a:blip r:embed="rId8" cstate="print"/>
          <a:stretch>
            <a:fillRect/>
          </a:stretch>
        </p:blipFill>
        <p:spPr>
          <a:xfrm>
            <a:off x="2574332" y="735460"/>
            <a:ext cx="1028600" cy="1081964"/>
          </a:xfrm>
          <a:prstGeom prst="rect">
            <a:avLst/>
          </a:prstGeom>
        </p:spPr>
      </p:pic>
      <p:pic>
        <p:nvPicPr>
          <p:cNvPr id="26" name="object 26"/>
          <p:cNvPicPr/>
          <p:nvPr/>
        </p:nvPicPr>
        <p:blipFill>
          <a:blip r:embed="rId9" cstate="print"/>
          <a:stretch>
            <a:fillRect/>
          </a:stretch>
        </p:blipFill>
        <p:spPr>
          <a:xfrm>
            <a:off x="8449397" y="2112258"/>
            <a:ext cx="2173641" cy="650704"/>
          </a:xfrm>
          <a:prstGeom prst="rect">
            <a:avLst/>
          </a:prstGeom>
        </p:spPr>
      </p:pic>
      <p:pic>
        <p:nvPicPr>
          <p:cNvPr id="27" name="object 27"/>
          <p:cNvPicPr/>
          <p:nvPr/>
        </p:nvPicPr>
        <p:blipFill>
          <a:blip r:embed="rId10"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1"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2" cstate="print"/>
          <a:stretch>
            <a:fillRect/>
          </a:stretch>
        </p:blipFill>
        <p:spPr>
          <a:xfrm>
            <a:off x="4139526" y="2238750"/>
            <a:ext cx="1391412" cy="780288"/>
          </a:xfrm>
          <a:prstGeom prst="rect">
            <a:avLst/>
          </a:prstGeom>
        </p:spPr>
      </p:pic>
      <p:pic>
        <p:nvPicPr>
          <p:cNvPr id="35" name="object 35"/>
          <p:cNvPicPr/>
          <p:nvPr/>
        </p:nvPicPr>
        <p:blipFill>
          <a:blip r:embed="rId13" cstate="print"/>
          <a:stretch>
            <a:fillRect/>
          </a:stretch>
        </p:blipFill>
        <p:spPr>
          <a:xfrm>
            <a:off x="5796113" y="2241317"/>
            <a:ext cx="880162" cy="780289"/>
          </a:xfrm>
          <a:prstGeom prst="rect">
            <a:avLst/>
          </a:prstGeom>
        </p:spPr>
      </p:pic>
      <p:pic>
        <p:nvPicPr>
          <p:cNvPr id="37" name="object 37"/>
          <p:cNvPicPr/>
          <p:nvPr/>
        </p:nvPicPr>
        <p:blipFill>
          <a:blip r:embed="rId14" cstate="print"/>
          <a:stretch>
            <a:fillRect/>
          </a:stretch>
        </p:blipFill>
        <p:spPr>
          <a:xfrm>
            <a:off x="9578051" y="929878"/>
            <a:ext cx="990600" cy="990600"/>
          </a:xfrm>
          <a:prstGeom prst="rect">
            <a:avLst/>
          </a:prstGeom>
        </p:spPr>
      </p:pic>
      <p:pic>
        <p:nvPicPr>
          <p:cNvPr id="39" name="object 39"/>
          <p:cNvPicPr/>
          <p:nvPr/>
        </p:nvPicPr>
        <p:blipFill>
          <a:blip r:embed="rId15"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6"/>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7"/>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8"/>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9"/>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21"/>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2"/>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3"/>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4"/>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5"/>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6"/>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7"/>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8"/>
          <a:stretch>
            <a:fillRect/>
          </a:stretch>
        </p:blipFill>
        <p:spPr>
          <a:xfrm>
            <a:off x="7281275" y="2173994"/>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7808501" y="2961997"/>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013075" cy="5457263"/>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endParaRPr lang="en-US" sz="1200" b="1" spc="-10" dirty="0">
              <a:solidFill>
                <a:srgbClr val="00B050"/>
              </a:solidFill>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4819909"/>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Elect new PGB Chair</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 Transition NMO Roles &amp; Responsibilities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Advance NDR PSD01 to a PS</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Model Version 6.0 PS</a:t>
            </a:r>
          </a:p>
          <a:p>
            <a:pPr marL="292100" marR="300355" indent="-224154">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658069" y="2185269"/>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2F81A06-A6DC-A8F8-11C4-DAB30F0D8EC8}"/>
              </a:ext>
            </a:extLst>
          </p:cNvPr>
          <p:cNvSpPr txBox="1"/>
          <p:nvPr/>
        </p:nvSpPr>
        <p:spPr>
          <a:xfrm rot="18283945">
            <a:off x="3529122" y="1485044"/>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(28 Aug)</a:t>
            </a:r>
          </a:p>
        </p:txBody>
      </p:sp>
      <p:sp>
        <p:nvSpPr>
          <p:cNvPr id="13" name="TextBox 12">
            <a:extLst>
              <a:ext uri="{FF2B5EF4-FFF2-40B4-BE49-F238E27FC236}">
                <a16:creationId xmlns:a16="http://schemas.microsoft.com/office/drawing/2014/main" id="{A9C02057-6132-87A3-F4A3-BD088DCAEEB8}"/>
              </a:ext>
            </a:extLst>
          </p:cNvPr>
          <p:cNvSpPr txBox="1"/>
          <p:nvPr/>
        </p:nvSpPr>
        <p:spPr>
          <a:xfrm rot="18216512">
            <a:off x="3564865" y="2343781"/>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(29 Aug)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E10-315B-378D-1E97-6056D252B830}"/>
              </a:ext>
            </a:extLst>
          </p:cNvPr>
          <p:cNvSpPr>
            <a:spLocks noGrp="1"/>
          </p:cNvSpPr>
          <p:nvPr>
            <p:ph type="title"/>
          </p:nvPr>
        </p:nvSpPr>
        <p:spPr>
          <a:xfrm>
            <a:off x="403047" y="59817"/>
            <a:ext cx="10908842" cy="430887"/>
          </a:xfrm>
        </p:spPr>
        <p:txBody>
          <a:bodyPr/>
          <a:lstStyle/>
          <a:p>
            <a:r>
              <a:rPr lang="en-US" dirty="0"/>
              <a:t>NIEM.gov MIGRATION</a:t>
            </a:r>
          </a:p>
        </p:txBody>
      </p:sp>
      <p:sp>
        <p:nvSpPr>
          <p:cNvPr id="3" name="Content Placeholder 2">
            <a:extLst>
              <a:ext uri="{FF2B5EF4-FFF2-40B4-BE49-F238E27FC236}">
                <a16:creationId xmlns:a16="http://schemas.microsoft.com/office/drawing/2014/main" id="{90AFB3F7-0436-620A-A374-8C6763C1CA2B}"/>
              </a:ext>
            </a:extLst>
          </p:cNvPr>
          <p:cNvSpPr>
            <a:spLocks noGrp="1"/>
          </p:cNvSpPr>
          <p:nvPr>
            <p:ph sz="half" idx="2"/>
          </p:nvPr>
        </p:nvSpPr>
        <p:spPr>
          <a:xfrm>
            <a:off x="304800" y="1066800"/>
            <a:ext cx="5099685" cy="1908215"/>
          </a:xfrm>
        </p:spPr>
        <p:txBody>
          <a:bodyPr/>
          <a:lstStyle/>
          <a:p>
            <a:pPr algn="l"/>
            <a:endParaRPr lang="en-US" sz="1800" b="0" i="0" u="none" strike="noStrike" baseline="0" dirty="0">
              <a:solidFill>
                <a:schemeClr val="tx1"/>
              </a:solidFill>
              <a:latin typeface="Tw Cen MT" panose="020B0602020104020603" pitchFamily="34" charset="0"/>
            </a:endParaRPr>
          </a:p>
          <a:p>
            <a:pPr marL="285750" indent="-285750">
              <a:buFont typeface="Arial" panose="020B0604020202020204" pitchFamily="34" charset="0"/>
              <a:buChar char="•"/>
            </a:pPr>
            <a:r>
              <a:rPr lang="en-US" sz="1800" b="1" i="0" u="none" strike="noStrike" baseline="0" dirty="0">
                <a:solidFill>
                  <a:schemeClr val="tx1"/>
                </a:solidFill>
                <a:latin typeface="Tw Cen MT" panose="020B0602020104020603" pitchFamily="34" charset="0"/>
              </a:rPr>
              <a:t>Previously Migrated </a:t>
            </a:r>
            <a:r>
              <a:rPr lang="en-US" sz="1800" b="0" i="0" u="none" strike="noStrike" baseline="0" dirty="0">
                <a:solidFill>
                  <a:schemeClr val="tx1"/>
                </a:solidFill>
                <a:latin typeface="Tw Cen MT" panose="020B0602020104020603" pitchFamily="34" charset="0"/>
              </a:rPr>
              <a:t>- Prior NIEM Releases (zips and tars have been copied to OASIS repo)</a:t>
            </a:r>
          </a:p>
          <a:p>
            <a:pPr marL="285750" indent="-285750">
              <a:buFont typeface="Arial" panose="020B0604020202020204" pitchFamily="34" charset="0"/>
              <a:buChar char="•"/>
            </a:pPr>
            <a:r>
              <a:rPr lang="en-US" sz="1800" b="1" dirty="0">
                <a:solidFill>
                  <a:schemeClr val="tx1"/>
                </a:solidFill>
                <a:latin typeface="Tw Cen MT" panose="020B0602020104020603" pitchFamily="34" charset="0"/>
              </a:rPr>
              <a:t>In Progress:</a:t>
            </a:r>
          </a:p>
          <a:p>
            <a:pPr marL="285750" indent="-285750">
              <a:buFont typeface="Arial" panose="020B0604020202020204" pitchFamily="34" charset="0"/>
              <a:buChar char="•"/>
            </a:pPr>
            <a:endParaRPr lang="en-US" sz="1800" b="0" i="0" u="none" strike="noStrike" baseline="0" dirty="0">
              <a:solidFill>
                <a:schemeClr val="tx1"/>
              </a:solidFill>
              <a:latin typeface="Tw Cen MT" panose="020B0602020104020603" pitchFamily="34" charset="0"/>
            </a:endParaRPr>
          </a:p>
          <a:p>
            <a:endParaRPr lang="en-US" sz="1800" b="0" i="0" u="none" strike="noStrike" baseline="0" dirty="0">
              <a:solidFill>
                <a:schemeClr val="tx1"/>
              </a:solidFill>
              <a:latin typeface="Tw Cen MT" panose="020B0602020104020603" pitchFamily="34" charset="0"/>
            </a:endParaRPr>
          </a:p>
          <a:p>
            <a:endParaRPr lang="en-US" dirty="0">
              <a:solidFill>
                <a:schemeClr val="tx1"/>
              </a:solidFill>
            </a:endParaRPr>
          </a:p>
        </p:txBody>
      </p:sp>
    </p:spTree>
    <p:extLst>
      <p:ext uri="{BB962C8B-B14F-4D97-AF65-F5344CB8AC3E}">
        <p14:creationId xmlns:p14="http://schemas.microsoft.com/office/powerpoint/2010/main" val="151679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24</a:t>
            </a:fld>
            <a:endParaRPr spc="-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4438-DCD2-8251-BCFE-2A8F2CAB302B}"/>
              </a:ext>
            </a:extLst>
          </p:cNvPr>
          <p:cNvSpPr>
            <a:spLocks noGrp="1"/>
          </p:cNvSpPr>
          <p:nvPr>
            <p:ph type="title"/>
          </p:nvPr>
        </p:nvSpPr>
        <p:spPr>
          <a:xfrm>
            <a:off x="403047" y="59817"/>
            <a:ext cx="10908842" cy="615553"/>
          </a:xfrm>
        </p:spPr>
        <p:txBody>
          <a:bodyPr/>
          <a:lstStyle/>
          <a:p>
            <a:r>
              <a:rPr lang="en-US" sz="2000" dirty="0"/>
              <a:t>NIEMOpen Leadership Meeting</a:t>
            </a:r>
            <a:br>
              <a:rPr lang="en-US" sz="2000" dirty="0"/>
            </a:br>
            <a:r>
              <a:rPr lang="en-US" sz="2000" dirty="0"/>
              <a:t>National Press Club &amp; Virtual</a:t>
            </a:r>
          </a:p>
        </p:txBody>
      </p:sp>
      <p:sp>
        <p:nvSpPr>
          <p:cNvPr id="3" name="Content Placeholder 2">
            <a:extLst>
              <a:ext uri="{FF2B5EF4-FFF2-40B4-BE49-F238E27FC236}">
                <a16:creationId xmlns:a16="http://schemas.microsoft.com/office/drawing/2014/main" id="{91312C9E-DC6A-EED1-D120-CD585ED6FBA1}"/>
              </a:ext>
            </a:extLst>
          </p:cNvPr>
          <p:cNvSpPr>
            <a:spLocks noGrp="1"/>
          </p:cNvSpPr>
          <p:nvPr>
            <p:ph sz="half" idx="2"/>
          </p:nvPr>
        </p:nvSpPr>
        <p:spPr>
          <a:xfrm>
            <a:off x="403047" y="675370"/>
            <a:ext cx="5099685" cy="738664"/>
          </a:xfrm>
        </p:spPr>
        <p:txBody>
          <a:bodyPr/>
          <a:lstStyle/>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Date/time: </a:t>
            </a:r>
            <a:r>
              <a:rPr lang="en-US" sz="1200" dirty="0">
                <a:latin typeface="Arial" panose="020B0604020202020204" pitchFamily="34" charset="0"/>
                <a:cs typeface="Arial" panose="020B0604020202020204" pitchFamily="34" charset="0"/>
              </a:rPr>
              <a:t>8 October 2025, ~ 9 AM  – 4 PM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Venue: </a:t>
            </a:r>
            <a:r>
              <a:rPr lang="en-US" sz="1200" dirty="0">
                <a:latin typeface="Arial" panose="020B0604020202020204" pitchFamily="34" charset="0"/>
                <a:cs typeface="Arial" panose="020B0604020202020204" pitchFamily="34" charset="0"/>
              </a:rPr>
              <a:t>National Press Club &amp; Virtual</a:t>
            </a:r>
          </a:p>
          <a:p>
            <a:pPr marL="285750" indent="-285750">
              <a:buFont typeface="Arial" panose="020B0604020202020204" pitchFamily="34" charset="0"/>
              <a:buChar char="•"/>
            </a:pPr>
            <a:r>
              <a:rPr lang="en-US" sz="1200" b="0" i="0" dirty="0">
                <a:solidFill>
                  <a:srgbClr val="1F1F1F"/>
                </a:solidFill>
                <a:effectLst/>
                <a:latin typeface="Arial" panose="020B0604020202020204" pitchFamily="34" charset="0"/>
                <a:cs typeface="Arial" panose="020B0604020202020204" pitchFamily="34" charset="0"/>
              </a:rPr>
              <a:t>529 14th St NW, Washington, DC 20045</a:t>
            </a:r>
          </a:p>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“DRAFT” Agenda</a:t>
            </a:r>
          </a:p>
        </p:txBody>
      </p:sp>
      <p:pic>
        <p:nvPicPr>
          <p:cNvPr id="5" name="Picture 4">
            <a:extLst>
              <a:ext uri="{FF2B5EF4-FFF2-40B4-BE49-F238E27FC236}">
                <a16:creationId xmlns:a16="http://schemas.microsoft.com/office/drawing/2014/main" id="{79366B20-7F76-359E-23D2-D5E0BFE30B1C}"/>
              </a:ext>
            </a:extLst>
          </p:cNvPr>
          <p:cNvPicPr>
            <a:picLocks noChangeAspect="1"/>
          </p:cNvPicPr>
          <p:nvPr/>
        </p:nvPicPr>
        <p:blipFill>
          <a:blip r:embed="rId3"/>
          <a:stretch>
            <a:fillRect/>
          </a:stretch>
        </p:blipFill>
        <p:spPr>
          <a:xfrm>
            <a:off x="7162800" y="152401"/>
            <a:ext cx="2314575" cy="1933575"/>
          </a:xfrm>
          <a:prstGeom prst="rect">
            <a:avLst/>
          </a:prstGeom>
        </p:spPr>
      </p:pic>
      <p:pic>
        <p:nvPicPr>
          <p:cNvPr id="6" name="Picture 5">
            <a:extLst>
              <a:ext uri="{FF2B5EF4-FFF2-40B4-BE49-F238E27FC236}">
                <a16:creationId xmlns:a16="http://schemas.microsoft.com/office/drawing/2014/main" id="{87C7FEC2-446A-64FF-DD1E-FCDD8193E919}"/>
              </a:ext>
            </a:extLst>
          </p:cNvPr>
          <p:cNvPicPr>
            <a:picLocks noChangeAspect="1"/>
          </p:cNvPicPr>
          <p:nvPr/>
        </p:nvPicPr>
        <p:blipFill>
          <a:blip r:embed="rId4"/>
          <a:stretch>
            <a:fillRect/>
          </a:stretch>
        </p:blipFill>
        <p:spPr>
          <a:xfrm>
            <a:off x="9480806" y="152400"/>
            <a:ext cx="1545588" cy="1933575"/>
          </a:xfrm>
          <a:prstGeom prst="rect">
            <a:avLst/>
          </a:prstGeom>
        </p:spPr>
      </p:pic>
      <p:pic>
        <p:nvPicPr>
          <p:cNvPr id="9" name="Picture 8">
            <a:extLst>
              <a:ext uri="{FF2B5EF4-FFF2-40B4-BE49-F238E27FC236}">
                <a16:creationId xmlns:a16="http://schemas.microsoft.com/office/drawing/2014/main" id="{411E7AE7-BC84-F55B-8426-654342C6669E}"/>
              </a:ext>
            </a:extLst>
          </p:cNvPr>
          <p:cNvPicPr>
            <a:picLocks noChangeAspect="1"/>
          </p:cNvPicPr>
          <p:nvPr/>
        </p:nvPicPr>
        <p:blipFill>
          <a:blip r:embed="rId5"/>
          <a:stretch>
            <a:fillRect/>
          </a:stretch>
        </p:blipFill>
        <p:spPr>
          <a:xfrm>
            <a:off x="6129163" y="2209800"/>
            <a:ext cx="5775331" cy="4057809"/>
          </a:xfrm>
          <a:prstGeom prst="rect">
            <a:avLst/>
          </a:prstGeom>
        </p:spPr>
      </p:pic>
      <p:sp>
        <p:nvSpPr>
          <p:cNvPr id="8" name="TextBox 7">
            <a:extLst>
              <a:ext uri="{FF2B5EF4-FFF2-40B4-BE49-F238E27FC236}">
                <a16:creationId xmlns:a16="http://schemas.microsoft.com/office/drawing/2014/main" id="{951539BC-4D22-C6AB-1EB0-58BA0CBDCE45}"/>
              </a:ext>
            </a:extLst>
          </p:cNvPr>
          <p:cNvSpPr txBox="1"/>
          <p:nvPr/>
        </p:nvSpPr>
        <p:spPr>
          <a:xfrm>
            <a:off x="287506" y="3740763"/>
            <a:ext cx="3157208" cy="2677656"/>
          </a:xfrm>
          <a:prstGeom prst="rect">
            <a:avLst/>
          </a:prstGeom>
          <a:noFill/>
        </p:spPr>
        <p:txBody>
          <a:bodyPr wrap="square" rtlCol="0">
            <a:spAutoFit/>
          </a:bodyPr>
          <a:lstStyle/>
          <a:p>
            <a:r>
              <a:rPr lang="en-US" sz="1200" b="1" dirty="0"/>
              <a:t>Link for NBAC &amp; NTAC  Plenary Sessions: TBD</a:t>
            </a:r>
          </a:p>
          <a:p>
            <a:r>
              <a:rPr lang="en-US" sz="1200" b="1" dirty="0"/>
              <a:t>Link for AM &amp; PM </a:t>
            </a:r>
            <a:r>
              <a:rPr lang="en-US" sz="1200" b="1" dirty="0">
                <a:solidFill>
                  <a:srgbClr val="FF0000"/>
                </a:solidFill>
              </a:rPr>
              <a:t>Joint Sessions &amp; Q&amp;A</a:t>
            </a:r>
            <a:r>
              <a:rPr lang="en-US" sz="1200" b="1" dirty="0"/>
              <a:t>: </a:t>
            </a:r>
          </a:p>
          <a:p>
            <a:pPr algn="l" fontAlgn="base"/>
            <a:r>
              <a:rPr lang="en-US" sz="1200" b="0" i="0">
                <a:solidFill>
                  <a:srgbClr val="000000"/>
                </a:solidFill>
                <a:effectLst/>
                <a:latin typeface="SF Pro"/>
              </a:rPr>
              <a:t>OASIS </a:t>
            </a:r>
            <a:r>
              <a:rPr lang="en-US" sz="1200" b="0" i="0" dirty="0">
                <a:solidFill>
                  <a:srgbClr val="000000"/>
                </a:solidFill>
                <a:effectLst/>
                <a:latin typeface="SF Pro"/>
              </a:rPr>
              <a:t>NIEM is inviting you to a scheduled Zoom meeting.</a:t>
            </a:r>
            <a:br>
              <a:rPr lang="en-US" sz="1200" dirty="0"/>
            </a:br>
            <a:r>
              <a:rPr lang="en-US" sz="1200" b="0" i="0" dirty="0">
                <a:solidFill>
                  <a:srgbClr val="000000"/>
                </a:solidFill>
                <a:effectLst/>
                <a:latin typeface="SF Pro"/>
              </a:rPr>
              <a:t>Join Zoom Meeting</a:t>
            </a:r>
            <a:br>
              <a:rPr lang="en-US" sz="1200" dirty="0"/>
            </a:br>
            <a:r>
              <a:rPr lang="en-US" sz="1200" b="0" i="0" dirty="0">
                <a:solidFill>
                  <a:srgbClr val="0E72ED"/>
                </a:solidFill>
                <a:effectLst/>
                <a:latin typeface="SF Pro"/>
                <a:hlinkClick r:id="rId6"/>
              </a:rPr>
              <a:t>https://us06web.zoom.us/j/8016452879?pwd=a3hNN0dieVJPR1pZY2QwbHVXbFJTUT09&amp;omn=86251094933</a:t>
            </a:r>
            <a:br>
              <a:rPr lang="en-US" sz="1200" dirty="0"/>
            </a:br>
            <a:r>
              <a:rPr lang="en-US" sz="1200" b="0" i="0" dirty="0">
                <a:solidFill>
                  <a:srgbClr val="000000"/>
                </a:solidFill>
                <a:effectLst/>
                <a:latin typeface="SF Pro"/>
              </a:rPr>
              <a:t>Meeting ID: 801 645 2879</a:t>
            </a:r>
            <a:br>
              <a:rPr lang="en-US" sz="1200" dirty="0"/>
            </a:br>
            <a:r>
              <a:rPr lang="en-US" sz="1200" b="0" i="0" dirty="0">
                <a:solidFill>
                  <a:srgbClr val="000000"/>
                </a:solidFill>
                <a:effectLst/>
                <a:latin typeface="SF Pro"/>
              </a:rPr>
              <a:t>Passcode: 676136</a:t>
            </a:r>
            <a:br>
              <a:rPr lang="en-US" sz="1200" dirty="0"/>
            </a:br>
            <a:r>
              <a:rPr lang="en-US" sz="1200" b="0" i="0" dirty="0">
                <a:solidFill>
                  <a:srgbClr val="000000"/>
                </a:solidFill>
                <a:effectLst/>
                <a:latin typeface="SF Pro"/>
              </a:rPr>
              <a:t>One tap mobile</a:t>
            </a:r>
            <a:br>
              <a:rPr lang="en-US" sz="1200" dirty="0"/>
            </a:br>
            <a:r>
              <a:rPr lang="en-US" sz="1200" b="0" i="0" dirty="0">
                <a:solidFill>
                  <a:srgbClr val="000000"/>
                </a:solidFill>
                <a:effectLst/>
                <a:latin typeface="SF Pro"/>
              </a:rPr>
              <a:t>+13052241968,,8016452879#,,,,*676136# US</a:t>
            </a:r>
            <a:br>
              <a:rPr lang="en-US" sz="1200" dirty="0"/>
            </a:br>
            <a:r>
              <a:rPr lang="en-US" sz="1200" b="0" i="0" dirty="0">
                <a:solidFill>
                  <a:srgbClr val="000000"/>
                </a:solidFill>
                <a:effectLst/>
                <a:latin typeface="SF Pro"/>
              </a:rPr>
              <a:t>+13092053325,,8016452879#,,,,*676136# US</a:t>
            </a:r>
            <a:endParaRPr lang="en-US" sz="1200" b="0" i="0" dirty="0">
              <a:solidFill>
                <a:srgbClr val="242424"/>
              </a:solidFill>
              <a:effectLst/>
              <a:latin typeface="Segoe UI" panose="020B0502040204020203" pitchFamily="34" charset="0"/>
            </a:endParaRPr>
          </a:p>
          <a:p>
            <a:endParaRPr lang="en-US" sz="1200" b="1" dirty="0"/>
          </a:p>
        </p:txBody>
      </p:sp>
      <p:sp>
        <p:nvSpPr>
          <p:cNvPr id="10" name="TextBox 9">
            <a:extLst>
              <a:ext uri="{FF2B5EF4-FFF2-40B4-BE49-F238E27FC236}">
                <a16:creationId xmlns:a16="http://schemas.microsoft.com/office/drawing/2014/main" id="{41876485-A83A-9A8B-BD01-B2A7103B4DDB}"/>
              </a:ext>
            </a:extLst>
          </p:cNvPr>
          <p:cNvSpPr txBox="1"/>
          <p:nvPr/>
        </p:nvSpPr>
        <p:spPr>
          <a:xfrm>
            <a:off x="3444714" y="3684706"/>
            <a:ext cx="2392130" cy="1107996"/>
          </a:xfrm>
          <a:prstGeom prst="rect">
            <a:avLst/>
          </a:prstGeom>
          <a:noFill/>
        </p:spPr>
        <p:txBody>
          <a:bodyPr wrap="square" rtlCol="0">
            <a:spAutoFit/>
          </a:bodyPr>
          <a:lstStyle/>
          <a:p>
            <a:r>
              <a:rPr lang="en-US" sz="1200" b="1" u="sng" dirty="0"/>
              <a:t>Supporting documents</a:t>
            </a:r>
            <a:r>
              <a:rPr lang="en-US" b="1" dirty="0"/>
              <a:t>: </a:t>
            </a:r>
            <a:r>
              <a:rPr lang="en-US" sz="1200" dirty="0">
                <a:hlinkClick r:id="rId7"/>
              </a:rPr>
              <a:t>https://github.com/niemopen/nbac-admin/tree/main/8-october-co-chair-meeting-npc</a:t>
            </a:r>
            <a:endParaRPr lang="en-US" sz="1200" dirty="0"/>
          </a:p>
          <a:p>
            <a:endParaRPr lang="en-US" sz="1200" dirty="0"/>
          </a:p>
        </p:txBody>
      </p:sp>
      <p:pic>
        <p:nvPicPr>
          <p:cNvPr id="4" name="Picture 3">
            <a:extLst>
              <a:ext uri="{FF2B5EF4-FFF2-40B4-BE49-F238E27FC236}">
                <a16:creationId xmlns:a16="http://schemas.microsoft.com/office/drawing/2014/main" id="{912EE474-5FFE-E445-C948-CE18F0551643}"/>
              </a:ext>
            </a:extLst>
          </p:cNvPr>
          <p:cNvPicPr>
            <a:picLocks noChangeAspect="1"/>
          </p:cNvPicPr>
          <p:nvPr/>
        </p:nvPicPr>
        <p:blipFill>
          <a:blip r:embed="rId8"/>
          <a:stretch>
            <a:fillRect/>
          </a:stretch>
        </p:blipFill>
        <p:spPr>
          <a:xfrm>
            <a:off x="311283" y="1414034"/>
            <a:ext cx="5486936" cy="2502043"/>
          </a:xfrm>
          <a:prstGeom prst="rect">
            <a:avLst/>
          </a:prstGeom>
        </p:spPr>
      </p:pic>
    </p:spTree>
    <p:extLst>
      <p:ext uri="{BB962C8B-B14F-4D97-AF65-F5344CB8AC3E}">
        <p14:creationId xmlns:p14="http://schemas.microsoft.com/office/powerpoint/2010/main" val="1572565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D53-BEEB-9F30-A101-6E8D7E71ACE6}"/>
              </a:ext>
            </a:extLst>
          </p:cNvPr>
          <p:cNvSpPr>
            <a:spLocks noGrp="1"/>
          </p:cNvSpPr>
          <p:nvPr>
            <p:ph type="title"/>
          </p:nvPr>
        </p:nvSpPr>
        <p:spPr>
          <a:xfrm>
            <a:off x="403047" y="59817"/>
            <a:ext cx="10908842" cy="430887"/>
          </a:xfrm>
        </p:spPr>
        <p:txBody>
          <a:bodyPr/>
          <a:lstStyle/>
          <a:p>
            <a:r>
              <a:rPr lang="en-US" dirty="0"/>
              <a:t>Reveal Summit Webinar</a:t>
            </a:r>
          </a:p>
        </p:txBody>
      </p:sp>
      <p:sp>
        <p:nvSpPr>
          <p:cNvPr id="3" name="Content Placeholder 2">
            <a:extLst>
              <a:ext uri="{FF2B5EF4-FFF2-40B4-BE49-F238E27FC236}">
                <a16:creationId xmlns:a16="http://schemas.microsoft.com/office/drawing/2014/main" id="{13528886-5A7B-C643-B9E4-D77A8143EDA9}"/>
              </a:ext>
            </a:extLst>
          </p:cNvPr>
          <p:cNvSpPr>
            <a:spLocks noGrp="1"/>
          </p:cNvSpPr>
          <p:nvPr>
            <p:ph sz="half" idx="2"/>
          </p:nvPr>
        </p:nvSpPr>
        <p:spPr>
          <a:xfrm>
            <a:off x="403047" y="685801"/>
            <a:ext cx="5235753" cy="5486400"/>
          </a:xfrm>
        </p:spPr>
        <p:txBody>
          <a:bodyPr/>
          <a:lstStyle/>
          <a:p>
            <a:pPr marL="285750" indent="-285750">
              <a:buFont typeface="Arial" panose="020B0604020202020204" pitchFamily="34" charset="0"/>
              <a:buChar char="•"/>
            </a:pPr>
            <a:r>
              <a:rPr lang="en-US" dirty="0"/>
              <a:t>The IJIS Institute is hosting the virtual  NIEMOpen Reveal Summit on November 13th , 2025 from 9AM to 4PM 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hlinkClick r:id="rId2"/>
              </a:rPr>
              <a:t>IJIS link for registration: NIEMOpen Reveal Summit Webinar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i="0" dirty="0">
                <a:solidFill>
                  <a:srgbClr val="242424"/>
                </a:solidFill>
                <a:effectLst/>
                <a:latin typeface="inherit"/>
              </a:rPr>
              <a:t>Supporting document repo: </a:t>
            </a:r>
          </a:p>
          <a:p>
            <a:r>
              <a:rPr lang="en-US" sz="1800" b="1" i="0" dirty="0">
                <a:solidFill>
                  <a:srgbClr val="242424"/>
                </a:solidFill>
                <a:effectLst/>
                <a:latin typeface="inherit"/>
              </a:rPr>
              <a:t> </a:t>
            </a:r>
            <a:r>
              <a:rPr lang="en-US" sz="1800" b="1" i="0" u="none" strike="noStrike" dirty="0">
                <a:solidFill>
                  <a:srgbClr val="2F6FA7"/>
                </a:solidFill>
                <a:effectLst/>
                <a:latin typeface="inherit"/>
                <a:hlinkClick r:id="rId3"/>
              </a:rPr>
              <a:t>https://github.com/niemopen/nbac-admin/tree/main/2025-reveal-summit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 </a:t>
            </a:r>
            <a:r>
              <a:rPr lang="en-US" b="1" dirty="0"/>
              <a:t>Teri Takai</a:t>
            </a:r>
            <a:r>
              <a:rPr lang="en-US" dirty="0"/>
              <a:t>, a leader in information technologies and digital government, and </a:t>
            </a:r>
            <a:r>
              <a:rPr lang="en-US" b="1" dirty="0"/>
              <a:t>Mr. Kshemendra Paul</a:t>
            </a:r>
            <a:r>
              <a:rPr lang="en-US" dirty="0"/>
              <a:t>, first director of NIEM,  have graciously agreed to keynote the event.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Summit highlights use cases from the field where developers have adapted NIEM to solve contemporary information exchange problems.</a:t>
            </a:r>
          </a:p>
          <a:p>
            <a:endParaRPr lang="en-US" dirty="0"/>
          </a:p>
          <a:p>
            <a:pPr marL="285750" indent="-285750">
              <a:buFont typeface="Arial" panose="020B0604020202020204" pitchFamily="34" charset="0"/>
              <a:buChar char="•"/>
            </a:pPr>
            <a:r>
              <a:rPr lang="en-US" dirty="0"/>
              <a:t>While the final agenda is still a work in progress, several topic areas stand out:</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04B20F6-EE7E-28F1-1307-BD41E486DE33}"/>
              </a:ext>
            </a:extLst>
          </p:cNvPr>
          <p:cNvSpPr txBox="1"/>
          <p:nvPr/>
        </p:nvSpPr>
        <p:spPr>
          <a:xfrm>
            <a:off x="6334533" y="648588"/>
            <a:ext cx="5454420" cy="5828411"/>
          </a:xfrm>
          <a:prstGeom prst="rect">
            <a:avLst/>
          </a:prstGeom>
          <a:noFill/>
          <a:ln>
            <a:solidFill>
              <a:srgbClr val="0070C0"/>
            </a:solidFill>
          </a:ln>
        </p:spPr>
        <p:txBody>
          <a:bodyPr wrap="square" rtlCol="0">
            <a:normAutofit fontScale="92500" lnSpcReduction="20000"/>
          </a:bodyPr>
          <a:lstStyle/>
          <a:p>
            <a:pPr algn="ctr"/>
            <a:r>
              <a:rPr lang="en-US" sz="2800" b="1" dirty="0">
                <a:latin typeface="Arial" panose="020B0604020202020204" pitchFamily="34" charset="0"/>
                <a:cs typeface="Arial" panose="020B0604020202020204" pitchFamily="34" charset="0"/>
              </a:rPr>
              <a:t>Agenda Highlights “Strawman”</a:t>
            </a:r>
          </a:p>
          <a:p>
            <a:endParaRPr lang="en-US"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Keynotes: Teri Takai &amp; Kshemendra Paul</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Gust speaker: Information Sharing Standards: Dr. Kristen Honey</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The New NIEM 6.0 &amp; Tooling – Dr. Scott Renner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OASIS Executive Director - </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JSON Demo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Shaping NIEMOpen for the Future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Voices from the Field – Ms. Maria Cardiellos</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NIEMOpen Awards</a:t>
            </a:r>
          </a:p>
          <a:p>
            <a:endParaRPr lang="en-US" dirty="0">
              <a:solidFill>
                <a:schemeClr val="accent5">
                  <a:lumMod val="50000"/>
                </a:schemeClr>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54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27</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384995"/>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nominate &amp; elect new PGB Chair (s).</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Motion</a:t>
            </a:r>
            <a:r>
              <a:rPr lang="en-US" sz="2000" spc="-5" dirty="0">
                <a:solidFill>
                  <a:srgbClr val="334052"/>
                </a:solidFill>
                <a:latin typeface="Arial"/>
                <a:cs typeface="Arial"/>
              </a:rPr>
              <a:t> </a:t>
            </a:r>
            <a:r>
              <a:rPr lang="en-US" sz="2000" dirty="0">
                <a:solidFill>
                  <a:srgbClr val="334052"/>
                </a:solidFill>
                <a:latin typeface="Arial"/>
                <a:cs typeface="Arial"/>
              </a:rPr>
              <a:t>to</a:t>
            </a:r>
            <a:r>
              <a:rPr lang="en-US" sz="2000" spc="-120" dirty="0">
                <a:solidFill>
                  <a:srgbClr val="334052"/>
                </a:solidFill>
                <a:latin typeface="Arial"/>
                <a:cs typeface="Arial"/>
              </a:rPr>
              <a:t> authorize</a:t>
            </a:r>
            <a:r>
              <a:rPr lang="en-US" sz="2000" spc="-5" dirty="0">
                <a:solidFill>
                  <a:srgbClr val="334052"/>
                </a:solidFill>
                <a:latin typeface="Arial"/>
                <a:cs typeface="Arial"/>
              </a:rPr>
              <a:t> $ 2000  for 8 October NPC Leadership Meeting.</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PGB Meeting dates.</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239046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Nominate &amp; elect PGB Chair(s)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323439"/>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Nominations for a new PGB Chair are open.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 Ms. </a:t>
            </a:r>
            <a:r>
              <a:rPr lang="en-US" sz="1600" b="1" dirty="0">
                <a:solidFill>
                  <a:srgbClr val="EEECE1">
                    <a:lumMod val="10000"/>
                  </a:srgbClr>
                </a:solidFill>
                <a:latin typeface="Arial"/>
              </a:rPr>
              <a:t>Katherine Escobar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t>
            </a:r>
            <a:r>
              <a:rPr lang="en-US" sz="1600" dirty="0">
                <a:solidFill>
                  <a:srgbClr val="EEECE1">
                    <a:lumMod val="10000"/>
                  </a:srgbClr>
                </a:solidFill>
                <a:latin typeface="Arial"/>
              </a:rPr>
              <a:t>elect</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TextBox 10">
            <a:extLst>
              <a:ext uri="{FF2B5EF4-FFF2-40B4-BE49-F238E27FC236}">
                <a16:creationId xmlns:a16="http://schemas.microsoft.com/office/drawing/2014/main" id="{BE9E49D8-D0E9-2979-E67E-8813C4111BBA}"/>
              </a:ext>
            </a:extLst>
          </p:cNvPr>
          <p:cNvSpPr txBox="1"/>
          <p:nvPr/>
        </p:nvSpPr>
        <p:spPr>
          <a:xfrm>
            <a:off x="6400800" y="1052059"/>
            <a:ext cx="5181600" cy="2308324"/>
          </a:xfrm>
          <a:prstGeom prst="rect">
            <a:avLst/>
          </a:prstGeom>
          <a:noFill/>
        </p:spPr>
        <p:txBody>
          <a:bodyPr wrap="square" rtlCol="0">
            <a:spAutoFit/>
          </a:bodyPr>
          <a:lstStyle/>
          <a:p>
            <a:r>
              <a:rPr lang="en-US" sz="1600" b="1" dirty="0">
                <a:latin typeface="+mj-lt"/>
              </a:rPr>
              <a:t>Full Majority Vote: </a:t>
            </a:r>
            <a:r>
              <a:rPr lang="en-US" sz="1600" b="0" i="0" dirty="0">
                <a:solidFill>
                  <a:srgbClr val="0A2540"/>
                </a:solidFill>
                <a:effectLst/>
                <a:latin typeface="+mj-lt"/>
              </a:rPr>
              <a:t>“</a:t>
            </a:r>
            <a:r>
              <a:rPr lang="en-US" sz="1600" b="0" i="1" dirty="0">
                <a:solidFill>
                  <a:srgbClr val="0A2540"/>
                </a:solidFill>
                <a:effectLst/>
                <a:latin typeface="+mj-lt"/>
              </a:rPr>
              <a:t>Full Majority Vote</a:t>
            </a:r>
            <a:r>
              <a:rPr lang="en-US" sz="1600" b="0" i="0" dirty="0">
                <a:solidFill>
                  <a:srgbClr val="0A2540"/>
                </a:solidFill>
                <a:effectLst/>
                <a:latin typeface="+mj-lt"/>
              </a:rPr>
              <a:t>” is a vote in which more than 50% (more than half) of the eligible voter's vote “yes.” If the vote is held in a committee meeting, more than 50% of the total eligible voters must vote “yes” regardless of the number of present. Abstentions are not counted- </a:t>
            </a:r>
            <a:r>
              <a:rPr lang="en-US" sz="1600" u="sng" spc="-10" dirty="0">
                <a:solidFill>
                  <a:srgbClr val="0085BA"/>
                </a:solidFill>
                <a:uFill>
                  <a:solidFill>
                    <a:srgbClr val="0085BA"/>
                  </a:solidFill>
                </a:uFill>
                <a:latin typeface="Arial"/>
                <a:cs typeface="Arial"/>
                <a:hlinkClick r:id="rId3">
                  <a:extLst>
                    <a:ext uri="{A12FA001-AC4F-418D-AE19-62706E023703}">
                      <ahyp:hlinkClr xmlns:ahyp="http://schemas.microsoft.com/office/drawing/2018/hyperlinkcolor" val="tx"/>
                    </a:ext>
                  </a:extLst>
                </a:hlinkClick>
              </a:rPr>
              <a:t>https://www.oasis-open.org/policies-guidelines/oasis-defined-terms-2018-05-22/#dFullMajority</a:t>
            </a:r>
            <a:r>
              <a:rPr lang="en-US" sz="1600" u="sng" spc="-10" dirty="0">
                <a:solidFill>
                  <a:srgbClr val="0085BA"/>
                </a:solidFill>
                <a:uFill>
                  <a:solidFill>
                    <a:srgbClr val="0085BA"/>
                  </a:solidFill>
                </a:uFill>
                <a:latin typeface="Arial"/>
                <a:cs typeface="Arial"/>
              </a:rPr>
              <a:t> </a:t>
            </a:r>
          </a:p>
          <a:p>
            <a:endParaRPr lang="en-US" sz="1600" dirty="0">
              <a:latin typeface="+mj-lt"/>
            </a:endParaRPr>
          </a:p>
        </p:txBody>
      </p:sp>
      <p:sp>
        <p:nvSpPr>
          <p:cNvPr id="19" name="TextBox 18">
            <a:extLst>
              <a:ext uri="{FF2B5EF4-FFF2-40B4-BE49-F238E27FC236}">
                <a16:creationId xmlns:a16="http://schemas.microsoft.com/office/drawing/2014/main" id="{4685CDA5-24AB-4152-00BA-0258D31005C0}"/>
              </a:ext>
            </a:extLst>
          </p:cNvPr>
          <p:cNvSpPr txBox="1"/>
          <p:nvPr/>
        </p:nvSpPr>
        <p:spPr>
          <a:xfrm>
            <a:off x="6391810" y="3293849"/>
            <a:ext cx="1851789" cy="369332"/>
          </a:xfrm>
          <a:prstGeom prst="rect">
            <a:avLst/>
          </a:prstGeom>
          <a:noFill/>
        </p:spPr>
        <p:txBody>
          <a:bodyPr wrap="none" rtlCol="0">
            <a:spAutoFit/>
          </a:bodyPr>
          <a:lstStyle/>
          <a:p>
            <a:r>
              <a:rPr lang="en-US" dirty="0">
                <a:highlight>
                  <a:srgbClr val="00FF00"/>
                </a:highlight>
              </a:rPr>
              <a:t>Requires 6 yeas</a:t>
            </a:r>
          </a:p>
        </p:txBody>
      </p:sp>
    </p:spTree>
    <p:extLst>
      <p:ext uri="{BB962C8B-B14F-4D97-AF65-F5344CB8AC3E}">
        <p14:creationId xmlns:p14="http://schemas.microsoft.com/office/powerpoint/2010/main" val="2837022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A96D6-598F-3E55-095D-F165DA77F5B8}"/>
              </a:ext>
            </a:extLst>
          </p:cNvPr>
          <p:cNvSpPr>
            <a:spLocks noGrp="1"/>
          </p:cNvSpPr>
          <p:nvPr>
            <p:ph type="title"/>
          </p:nvPr>
        </p:nvSpPr>
        <p:spPr>
          <a:xfrm>
            <a:off x="1998134" y="2895600"/>
            <a:ext cx="8195733" cy="1524000"/>
          </a:xfrm>
        </p:spPr>
        <p:txBody>
          <a:bodyPr/>
          <a:lstStyle/>
          <a:p>
            <a:r>
              <a:rPr lang="en-US" dirty="0"/>
              <a:t>Words from the newly elected chair</a:t>
            </a:r>
          </a:p>
        </p:txBody>
      </p:sp>
      <p:sp>
        <p:nvSpPr>
          <p:cNvPr id="4" name="Slide Number Placeholder 3">
            <a:extLst>
              <a:ext uri="{FF2B5EF4-FFF2-40B4-BE49-F238E27FC236}">
                <a16:creationId xmlns:a16="http://schemas.microsoft.com/office/drawing/2014/main" id="{F95D37AB-CCA8-1A06-86E8-1F00F23881A1}"/>
              </a:ext>
            </a:extLst>
          </p:cNvPr>
          <p:cNvSpPr>
            <a:spLocks noGrp="1"/>
          </p:cNvSpPr>
          <p:nvPr>
            <p:ph type="sldNum" sz="quarter" idx="4"/>
          </p:nvPr>
        </p:nvSpPr>
        <p:spPr/>
        <p:txBody>
          <a:bodyPr/>
          <a:lstStyle/>
          <a:p>
            <a:fld id="{6E6030FC-FB78-5E4D-92EA-5D9433591EA9}" type="slidenum">
              <a:rPr lang="en-US" smtClean="0"/>
              <a:pPr/>
              <a:t>29</a:t>
            </a:fld>
            <a:endParaRPr lang="en-US" dirty="0"/>
          </a:p>
        </p:txBody>
      </p:sp>
    </p:spTree>
    <p:extLst>
      <p:ext uri="{BB962C8B-B14F-4D97-AF65-F5344CB8AC3E}">
        <p14:creationId xmlns:p14="http://schemas.microsoft.com/office/powerpoint/2010/main" val="130111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3063018"/>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28</a:t>
            </a:r>
            <a:r>
              <a:rPr sz="2800" spc="-50" dirty="0">
                <a:solidFill>
                  <a:srgbClr val="334052"/>
                </a:solidFill>
                <a:latin typeface="Arial"/>
                <a:cs typeface="Arial"/>
              </a:rPr>
              <a:t> </a:t>
            </a:r>
            <a:r>
              <a:rPr lang="en-US" sz="2800" spc="-50" dirty="0">
                <a:solidFill>
                  <a:srgbClr val="334052"/>
                </a:solidFill>
                <a:latin typeface="Arial"/>
                <a:cs typeface="Arial"/>
              </a:rPr>
              <a:t>Aug</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sz="1800" dirty="0">
                <a:solidFill>
                  <a:srgbClr val="454545"/>
                </a:solidFill>
                <a:latin typeface="Calibri"/>
                <a:cs typeface="Calibri"/>
              </a:rPr>
              <a:t>MS</a:t>
            </a:r>
            <a:r>
              <a:rPr sz="1800" spc="-30" dirty="0">
                <a:solidFill>
                  <a:srgbClr val="454545"/>
                </a:solidFill>
                <a:latin typeface="Calibri"/>
                <a:cs typeface="Calibri"/>
              </a:rPr>
              <a:t> </a:t>
            </a:r>
            <a:r>
              <a:rPr sz="1800" spc="-20" dirty="0">
                <a:solidFill>
                  <a:srgbClr val="454545"/>
                </a:solidFill>
                <a:latin typeface="Calibri"/>
                <a:cs typeface="Calibri"/>
              </a:rPr>
              <a:t>TEAMS</a:t>
            </a:r>
            <a:endParaRPr lang="en-US" sz="1800" spc="-20" dirty="0">
              <a:solidFill>
                <a:srgbClr val="454545"/>
              </a:solidFill>
              <a:latin typeface="Calibri"/>
              <a:cs typeface="Calibri"/>
            </a:endParaRPr>
          </a:p>
          <a:p>
            <a:pPr marL="400685">
              <a:lnSpc>
                <a:spcPct val="100000"/>
              </a:lnSpc>
              <a:spcBef>
                <a:spcPts val="1760"/>
              </a:spcBef>
              <a:tabLst>
                <a:tab pos="800100" algn="l"/>
              </a:tabLst>
            </a:pPr>
            <a:r>
              <a:rPr lang="en-US" spc="-20" dirty="0">
                <a:solidFill>
                  <a:srgbClr val="FF0000"/>
                </a:solidFill>
                <a:latin typeface="Calibri"/>
                <a:cs typeface="Calibri"/>
              </a:rPr>
              <a:t>The next meeting will be conducted on ZOOM</a:t>
            </a:r>
            <a:endParaRPr sz="1800" dirty="0">
              <a:solidFill>
                <a:srgbClr val="FF0000"/>
              </a:solidFill>
              <a:latin typeface="Calibri"/>
              <a:cs typeface="Calibri"/>
            </a:endParaRPr>
          </a:p>
        </p:txBody>
      </p:sp>
      <p:sp>
        <p:nvSpPr>
          <p:cNvPr id="5" name="object 5"/>
          <p:cNvSpPr txBox="1"/>
          <p:nvPr/>
        </p:nvSpPr>
        <p:spPr>
          <a:xfrm>
            <a:off x="6581013" y="767334"/>
            <a:ext cx="5281295" cy="4075475"/>
          </a:xfrm>
          <a:prstGeom prst="rect">
            <a:avLst/>
          </a:prstGeom>
        </p:spPr>
        <p:txBody>
          <a:bodyPr vert="horz" wrap="square" lIns="0" tIns="12700" rIns="0" bIns="0" rtlCol="0">
            <a:spAutoFit/>
          </a:bodyPr>
          <a:lstStyle/>
          <a:p>
            <a:pPr marL="290830" marR="142875" algn="ctr">
              <a:lnSpc>
                <a:spcPct val="100000"/>
              </a:lnSpc>
              <a:spcBef>
                <a:spcPts val="100"/>
              </a:spcBef>
            </a:pPr>
            <a:r>
              <a:rPr sz="2400" b="1" dirty="0">
                <a:solidFill>
                  <a:srgbClr val="548ED4"/>
                </a:solidFill>
                <a:latin typeface="Arial"/>
                <a:cs typeface="Arial"/>
              </a:rPr>
              <a:t>Microsoft</a:t>
            </a:r>
            <a:r>
              <a:rPr sz="2400" b="1" spc="-110" dirty="0">
                <a:solidFill>
                  <a:srgbClr val="548ED4"/>
                </a:solidFill>
                <a:latin typeface="Arial"/>
                <a:cs typeface="Arial"/>
              </a:rPr>
              <a:t> </a:t>
            </a:r>
            <a:r>
              <a:rPr sz="2400" b="1" spc="-25" dirty="0">
                <a:solidFill>
                  <a:srgbClr val="548ED4"/>
                </a:solidFill>
                <a:latin typeface="Arial"/>
                <a:cs typeface="Arial"/>
              </a:rPr>
              <a:t>Teams</a:t>
            </a:r>
            <a:r>
              <a:rPr sz="2400" b="1" spc="-75" dirty="0">
                <a:solidFill>
                  <a:srgbClr val="548ED4"/>
                </a:solidFill>
                <a:latin typeface="Arial"/>
                <a:cs typeface="Arial"/>
              </a:rPr>
              <a:t> </a:t>
            </a:r>
            <a:r>
              <a:rPr lang="en-US" sz="2400" b="1" spc="-75" dirty="0">
                <a:solidFill>
                  <a:srgbClr val="548ED4"/>
                </a:solidFill>
                <a:latin typeface="Arial"/>
                <a:cs typeface="Arial"/>
              </a:rPr>
              <a:t>28</a:t>
            </a:r>
            <a:r>
              <a:rPr sz="2400" b="1" spc="-95" dirty="0">
                <a:solidFill>
                  <a:srgbClr val="548ED4"/>
                </a:solidFill>
                <a:latin typeface="Arial"/>
                <a:cs typeface="Arial"/>
              </a:rPr>
              <a:t> </a:t>
            </a:r>
            <a:r>
              <a:rPr lang="en-US" sz="2400" b="1" spc="-95" dirty="0">
                <a:solidFill>
                  <a:srgbClr val="548ED4"/>
                </a:solidFill>
                <a:latin typeface="Arial"/>
                <a:cs typeface="Arial"/>
              </a:rPr>
              <a:t>August</a:t>
            </a:r>
            <a:r>
              <a:rPr sz="2400" b="1" spc="-80" dirty="0">
                <a:solidFill>
                  <a:srgbClr val="548ED4"/>
                </a:solidFill>
                <a:latin typeface="Arial"/>
                <a:cs typeface="Arial"/>
              </a:rPr>
              <a:t> </a:t>
            </a:r>
            <a:r>
              <a:rPr sz="2400" b="1" spc="-20" dirty="0">
                <a:solidFill>
                  <a:srgbClr val="548ED4"/>
                </a:solidFill>
                <a:latin typeface="Arial"/>
                <a:cs typeface="Arial"/>
              </a:rPr>
              <a:t>2025 </a:t>
            </a:r>
            <a:r>
              <a:rPr sz="2400" b="1" dirty="0">
                <a:solidFill>
                  <a:srgbClr val="548ED4"/>
                </a:solidFill>
                <a:latin typeface="Arial"/>
                <a:cs typeface="Arial"/>
              </a:rPr>
              <a:t>PGB </a:t>
            </a:r>
            <a:r>
              <a:rPr sz="2400" b="1" spc="-10" dirty="0">
                <a:solidFill>
                  <a:srgbClr val="548ED4"/>
                </a:solidFill>
                <a:latin typeface="Arial"/>
                <a:cs typeface="Arial"/>
              </a:rPr>
              <a:t>Meeting</a:t>
            </a:r>
            <a:endParaRPr sz="2400" dirty="0">
              <a:latin typeface="Arial"/>
              <a:cs typeface="Arial"/>
            </a:endParaRPr>
          </a:p>
          <a:p>
            <a:pPr marL="140970" algn="ctr">
              <a:lnSpc>
                <a:spcPct val="100000"/>
              </a:lnSpc>
              <a:spcBef>
                <a:spcPts val="5"/>
              </a:spcBef>
            </a:pPr>
            <a:endParaRPr lang="en-US" b="1" spc="-10" dirty="0">
              <a:solidFill>
                <a:srgbClr val="548ED4"/>
              </a:solidFill>
              <a:latin typeface="Arial"/>
              <a:cs typeface="Arial"/>
            </a:endParaRPr>
          </a:p>
          <a:p>
            <a:pPr algn="l" fontAlgn="base"/>
            <a:r>
              <a:rPr lang="en-US" sz="1600" b="1" i="0" dirty="0">
                <a:solidFill>
                  <a:srgbClr val="242424"/>
                </a:solidFill>
                <a:effectLst/>
                <a:latin typeface="inherit"/>
              </a:rPr>
              <a:t>Microsoft Teams</a:t>
            </a:r>
            <a:endParaRPr lang="en-US" sz="1600" b="0" i="0" dirty="0">
              <a:solidFill>
                <a:srgbClr val="242424"/>
              </a:solidFill>
              <a:effectLst/>
              <a:latin typeface="Segoe UI" panose="020B0502040204020203" pitchFamily="34" charset="0"/>
            </a:endParaRPr>
          </a:p>
          <a:p>
            <a:pPr algn="l" fontAlgn="base"/>
            <a:r>
              <a:rPr lang="en-US" sz="1600" b="1" i="0" u="sng" dirty="0">
                <a:solidFill>
                  <a:srgbClr val="5B5FC7"/>
                </a:solidFill>
                <a:effectLst/>
                <a:latin typeface="inherit"/>
                <a:hlinkClick r:id="rId2" tooltip="Original URL: https://dod.teams.microsoft.us/l/meetup-join/19%3adod%3ameeting_e12ed7982c8146fda16aa74d99bb7d91%40thread.v2/0?context=%7b%22Tid%22%3a%22102d0191-eeae-4761-b1cb-1a83e86ef445%22%2c%22Oid%22%3a%2209533073-ba80-4ec6-aa29-c3f724b8aa56%22%7d. Click or tap if you trust this link."/>
              </a:rPr>
              <a:t>Join the meeting now</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Meeting ID: </a:t>
            </a:r>
            <a:r>
              <a:rPr lang="en-US" sz="1600" b="0" i="0" dirty="0">
                <a:solidFill>
                  <a:srgbClr val="242424"/>
                </a:solidFill>
                <a:effectLst/>
                <a:latin typeface="inherit"/>
              </a:rPr>
              <a:t>993 992 894 975</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Passcode: </a:t>
            </a:r>
            <a:r>
              <a:rPr lang="en-US" sz="1600" b="0" i="0" dirty="0">
                <a:solidFill>
                  <a:srgbClr val="242424"/>
                </a:solidFill>
                <a:effectLst/>
                <a:latin typeface="inherit"/>
              </a:rPr>
              <a:t>Gs9YZ7DH</a:t>
            </a:r>
            <a:endParaRPr lang="en-US" sz="1600" b="0" i="0" dirty="0">
              <a:solidFill>
                <a:srgbClr val="242424"/>
              </a:solidFill>
              <a:effectLst/>
              <a:latin typeface="Segoe UI" panose="020B0502040204020203" pitchFamily="34" charset="0"/>
            </a:endParaRPr>
          </a:p>
          <a:p>
            <a:pPr algn="l" fontAlgn="base"/>
            <a:r>
              <a:rPr lang="en-US" sz="1600" b="1" i="0" dirty="0">
                <a:solidFill>
                  <a:srgbClr val="242424"/>
                </a:solidFill>
                <a:effectLst/>
                <a:latin typeface="inherit"/>
              </a:rPr>
              <a:t>Dial in by phone</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3" tooltip="tel:+14108746749,,878640958#"/>
              </a:rPr>
              <a:t>+1 410-874-6749,,878640958#</a:t>
            </a:r>
            <a:r>
              <a:rPr lang="en-US" sz="1600" b="0" i="0" dirty="0">
                <a:solidFill>
                  <a:srgbClr val="242424"/>
                </a:solidFill>
                <a:effectLst/>
                <a:latin typeface="Segoe UI" panose="020B0502040204020203" pitchFamily="34" charset="0"/>
              </a:rPr>
              <a:t> </a:t>
            </a:r>
            <a:r>
              <a:rPr lang="en-US" sz="1600" b="0" i="0" dirty="0">
                <a:solidFill>
                  <a:srgbClr val="616161"/>
                </a:solidFill>
                <a:effectLst/>
                <a:latin typeface="inherit"/>
              </a:rPr>
              <a:t>United States, Odenton</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4" tooltip="Original URL: https://dialin.cpc.dod.teams.microsoft.us/8915e85e-9905-438b-97dd-9827a327b35d?id=878640958. Click or tap if you trust this link."/>
              </a:rPr>
              <a:t>Find a local number</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Phone conference ID: </a:t>
            </a:r>
            <a:r>
              <a:rPr lang="en-US" sz="1600" b="0" i="0" dirty="0">
                <a:solidFill>
                  <a:srgbClr val="242424"/>
                </a:solidFill>
                <a:effectLst/>
                <a:latin typeface="inherit"/>
              </a:rPr>
              <a:t>878 640 958#</a:t>
            </a:r>
            <a:endParaRPr lang="en-US" sz="1600" b="0" i="0" dirty="0">
              <a:solidFill>
                <a:srgbClr val="242424"/>
              </a:solidFill>
              <a:effectLst/>
              <a:latin typeface="Segoe UI" panose="020B0502040204020203" pitchFamily="34" charset="0"/>
            </a:endParaRPr>
          </a:p>
          <a:p>
            <a:pPr algn="l" fontAlgn="base"/>
            <a:endParaRPr sz="1600" dirty="0">
              <a:latin typeface="Calibri"/>
              <a:cs typeface="Calibri"/>
            </a:endParaRPr>
          </a:p>
          <a:p>
            <a:pPr marL="12700" marR="1139190">
              <a:lnSpc>
                <a:spcPct val="100000"/>
              </a:lnSpc>
            </a:pPr>
            <a:r>
              <a:rPr sz="1800" b="1" dirty="0">
                <a:solidFill>
                  <a:srgbClr val="1E1C11"/>
                </a:solidFill>
                <a:latin typeface="Arial"/>
                <a:cs typeface="Arial"/>
              </a:rPr>
              <a:t>PGB Minutes</a:t>
            </a:r>
            <a:r>
              <a:rPr sz="1800" b="1" spc="-15" dirty="0">
                <a:solidFill>
                  <a:srgbClr val="1E1C11"/>
                </a:solidFill>
                <a:latin typeface="Arial"/>
                <a:cs typeface="Arial"/>
              </a:rPr>
              <a:t> </a:t>
            </a:r>
            <a:r>
              <a:rPr sz="1800" b="1" dirty="0">
                <a:solidFill>
                  <a:srgbClr val="1E1C11"/>
                </a:solidFill>
                <a:latin typeface="Arial"/>
                <a:cs typeface="Arial"/>
              </a:rPr>
              <a:t>&amp; </a:t>
            </a:r>
            <a:r>
              <a:rPr sz="1800" b="1" spc="-10" dirty="0">
                <a:solidFill>
                  <a:srgbClr val="1E1C11"/>
                </a:solidFill>
                <a:latin typeface="Arial"/>
                <a:cs typeface="Arial"/>
              </a:rPr>
              <a:t>documents</a:t>
            </a:r>
            <a:r>
              <a:rPr sz="1800" spc="-10" dirty="0">
                <a:solidFill>
                  <a:srgbClr val="1E1C11"/>
                </a:solidFill>
                <a:latin typeface="Arial"/>
                <a:cs typeface="Arial"/>
              </a:rPr>
              <a:t>: </a:t>
            </a:r>
            <a:r>
              <a:rPr sz="1800" u="sng" spc="-10" dirty="0">
                <a:solidFill>
                  <a:srgbClr val="0085BA"/>
                </a:solidFill>
                <a:uFill>
                  <a:solidFill>
                    <a:srgbClr val="0085BA"/>
                  </a:solidFill>
                </a:uFill>
                <a:latin typeface="Arial"/>
                <a:cs typeface="Arial"/>
                <a:hlinkClick r:id="rId5"/>
              </a:rPr>
              <a:t>https://github.com/niemopen/oasis-open-</a:t>
            </a:r>
            <a:r>
              <a:rPr sz="1800" u="none" spc="-10" dirty="0">
                <a:solidFill>
                  <a:srgbClr val="0085BA"/>
                </a:solidFill>
                <a:latin typeface="Arial"/>
                <a:cs typeface="Arial"/>
              </a:rPr>
              <a:t> </a:t>
            </a:r>
            <a:r>
              <a:rPr sz="1800" u="sng" spc="-10" dirty="0">
                <a:solidFill>
                  <a:srgbClr val="0085BA"/>
                </a:solidFill>
                <a:uFill>
                  <a:solidFill>
                    <a:srgbClr val="0085BA"/>
                  </a:solidFill>
                </a:uFill>
                <a:latin typeface="Arial"/>
                <a:cs typeface="Arial"/>
                <a:hlinkClick r:id="rId5"/>
              </a:rPr>
              <a:t>project/tree/main/pgb-meeting-minutes</a:t>
            </a:r>
            <a:endParaRPr sz="18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Tree>
    <p:extLst>
      <p:ext uri="{BB962C8B-B14F-4D97-AF65-F5344CB8AC3E}">
        <p14:creationId xmlns:p14="http://schemas.microsoft.com/office/powerpoint/2010/main" val="2941468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extLst>
              <p:ext uri="{D42A27DB-BD31-4B8C-83A1-F6EECF244321}">
                <p14:modId xmlns:p14="http://schemas.microsoft.com/office/powerpoint/2010/main" val="1840400698"/>
              </p:ext>
            </p:extLst>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extLst>
              <p:ext uri="{D42A27DB-BD31-4B8C-83A1-F6EECF244321}">
                <p14:modId xmlns:p14="http://schemas.microsoft.com/office/powerpoint/2010/main" val="1050808255"/>
              </p:ext>
            </p:extLst>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Tree>
    <p:extLst>
      <p:ext uri="{BB962C8B-B14F-4D97-AF65-F5344CB8AC3E}">
        <p14:creationId xmlns:p14="http://schemas.microsoft.com/office/powerpoint/2010/main" val="2879367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32</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6084358"/>
          </a:xfrm>
          <a:prstGeom prst="rect">
            <a:avLst/>
          </a:prstGeom>
        </p:spPr>
        <p:txBody>
          <a:bodyPr vert="horz" wrap="square" lIns="0" tIns="244475" rIns="0" bIns="0" rtlCol="0">
            <a:spAutoFit/>
          </a:bodyPr>
          <a:lstStyle/>
          <a:p>
            <a:pPr marL="355600" indent="-342900">
              <a:lnSpc>
                <a:spcPct val="100000"/>
              </a:lnSpc>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NIEM NDR v6.0 PS01 Vote in Progress – completes 29 Aug</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CMF Tool updates in progress</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API 2.0 development continues</a:t>
            </a:r>
          </a:p>
          <a:p>
            <a:pPr marL="12700">
              <a:spcBef>
                <a:spcPts val="2100"/>
              </a:spcBef>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NEXT:</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Provide Model Version 6.0 Statements of Use to PGB</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Test API 2.0</a:t>
            </a:r>
          </a:p>
          <a:p>
            <a:pPr marL="12700">
              <a:spcBef>
                <a:spcPts val="2100"/>
              </a:spcBef>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OFFING</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Recommend Model Version 6.0 to PGB as candidate OS</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Start Model Version 6.1 with NBAC</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Model Version 7.0 Vision</a:t>
            </a:r>
          </a:p>
          <a:p>
            <a:pPr marL="812800" indent="-342900" algn="l">
              <a:spcBef>
                <a:spcPts val="39"/>
              </a:spcBef>
              <a:buClr>
                <a:srgbClr val="1F487C"/>
              </a:buClr>
              <a:buFont typeface="Arial" panose="020B0604020202020204" pitchFamily="34" charset="0"/>
              <a:buChar char="•"/>
              <a:tabLst>
                <a:tab pos="756285" algn="l"/>
              </a:tabLst>
            </a:pPr>
            <a:endParaRPr lang="en-US" dirty="0">
              <a:solidFill>
                <a:srgbClr val="1E1C11"/>
              </a:solidFill>
              <a:latin typeface="Arial" panose="020B0604020202020204" pitchFamily="34" charset="0"/>
              <a:cs typeface="Arial" panose="020B0604020202020204" pitchFamily="34" charset="0"/>
            </a:endParaRP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
        <p:nvSpPr>
          <p:cNvPr id="3" name="object 3"/>
          <p:cNvSpPr txBox="1"/>
          <p:nvPr/>
        </p:nvSpPr>
        <p:spPr>
          <a:xfrm>
            <a:off x="688340" y="1152906"/>
            <a:ext cx="10753725" cy="2936060"/>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Domain/Sub-Committee Onboarded</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Assist</a:t>
            </a:r>
            <a:r>
              <a:rPr lang="en-US" sz="2400" spc="-50" dirty="0">
                <a:solidFill>
                  <a:srgbClr val="334052"/>
                </a:solidFill>
                <a:latin typeface="Arial"/>
                <a:cs typeface="Arial"/>
              </a:rPr>
              <a:t> </a:t>
            </a:r>
            <a:r>
              <a:rPr lang="en-US" sz="2400" dirty="0">
                <a:solidFill>
                  <a:srgbClr val="334052"/>
                </a:solidFill>
                <a:latin typeface="Arial"/>
                <a:cs typeface="Arial"/>
              </a:rPr>
              <a:t>Defense</a:t>
            </a:r>
            <a:r>
              <a:rPr lang="en-US" sz="2400" spc="-35" dirty="0">
                <a:solidFill>
                  <a:srgbClr val="334052"/>
                </a:solidFill>
                <a:latin typeface="Arial"/>
                <a:cs typeface="Arial"/>
              </a:rPr>
              <a:t> </a:t>
            </a:r>
            <a:r>
              <a:rPr lang="en-US" sz="2400" dirty="0">
                <a:solidFill>
                  <a:srgbClr val="334052"/>
                </a:solidFill>
                <a:latin typeface="Arial"/>
                <a:cs typeface="Arial"/>
              </a:rPr>
              <a:t>Forensics</a:t>
            </a:r>
            <a:r>
              <a:rPr lang="en-US" sz="2400" spc="-40" dirty="0">
                <a:solidFill>
                  <a:srgbClr val="334052"/>
                </a:solidFill>
                <a:latin typeface="Arial"/>
                <a:cs typeface="Arial"/>
              </a:rPr>
              <a:t> </a:t>
            </a:r>
            <a:r>
              <a:rPr lang="en-US" sz="2400" dirty="0">
                <a:solidFill>
                  <a:srgbClr val="334052"/>
                </a:solidFill>
                <a:latin typeface="Arial"/>
                <a:cs typeface="Arial"/>
              </a:rPr>
              <a:t>with</a:t>
            </a:r>
            <a:r>
              <a:rPr lang="en-US" sz="2400" spc="-50" dirty="0">
                <a:solidFill>
                  <a:srgbClr val="334052"/>
                </a:solidFill>
                <a:latin typeface="Arial"/>
                <a:cs typeface="Arial"/>
              </a:rPr>
              <a:t> </a:t>
            </a:r>
            <a:r>
              <a:rPr lang="en-US" sz="2400" dirty="0">
                <a:solidFill>
                  <a:srgbClr val="334052"/>
                </a:solidFill>
                <a:latin typeface="Arial"/>
                <a:cs typeface="Arial"/>
              </a:rPr>
              <a:t>content</a:t>
            </a:r>
            <a:r>
              <a:rPr lang="en-US" sz="2400" spc="-45" dirty="0">
                <a:solidFill>
                  <a:srgbClr val="334052"/>
                </a:solidFill>
                <a:latin typeface="Arial"/>
                <a:cs typeface="Arial"/>
              </a:rPr>
              <a:t> </a:t>
            </a:r>
            <a:r>
              <a:rPr lang="en-US" sz="2400" spc="-10" dirty="0">
                <a:solidFill>
                  <a:srgbClr val="334052"/>
                </a:solidFill>
                <a:latin typeface="Arial"/>
                <a:cs typeface="Arial"/>
              </a:rPr>
              <a:t>contributions</a:t>
            </a:r>
            <a:endParaRPr lang="en-US" sz="2400" dirty="0">
              <a:latin typeface="Arial"/>
              <a:cs typeface="Arial"/>
            </a:endParaRPr>
          </a:p>
          <a:p>
            <a:pPr marL="354965" indent="-342265">
              <a:lnSpc>
                <a:spcPct val="100000"/>
              </a:lnSpc>
              <a:spcBef>
                <a:spcPts val="675"/>
              </a:spcBef>
              <a:buClr>
                <a:srgbClr val="1F487C"/>
              </a:buClr>
              <a:buChar char="•"/>
              <a:tabLst>
                <a:tab pos="354965" algn="l"/>
              </a:tabLst>
            </a:pPr>
            <a:r>
              <a:rPr lang="en-US" sz="2400" spc="-35" dirty="0">
                <a:solidFill>
                  <a:srgbClr val="334052"/>
                </a:solidFill>
                <a:latin typeface="Arial"/>
                <a:cs typeface="Arial"/>
              </a:rPr>
              <a:t>Solicit</a:t>
            </a:r>
            <a:r>
              <a:rPr sz="2400" spc="-35" dirty="0">
                <a:solidFill>
                  <a:srgbClr val="334052"/>
                </a:solidFill>
                <a:latin typeface="Arial"/>
                <a:cs typeface="Arial"/>
              </a:rPr>
              <a:t> </a:t>
            </a:r>
            <a:r>
              <a:rPr sz="2400" spc="-10" dirty="0">
                <a:solidFill>
                  <a:srgbClr val="334052"/>
                </a:solidFill>
                <a:latin typeface="Arial"/>
                <a:cs typeface="Arial"/>
              </a:rPr>
              <a:t>Statements-of-</a:t>
            </a:r>
            <a:r>
              <a:rPr sz="2400" dirty="0">
                <a:solidFill>
                  <a:srgbClr val="334052"/>
                </a:solidFill>
                <a:latin typeface="Arial"/>
                <a:cs typeface="Arial"/>
              </a:rPr>
              <a:t>Use</a:t>
            </a:r>
            <a:r>
              <a:rPr sz="2400" spc="-45" dirty="0">
                <a:solidFill>
                  <a:srgbClr val="334052"/>
                </a:solidFill>
                <a:latin typeface="Arial"/>
                <a:cs typeface="Arial"/>
              </a:rPr>
              <a:t> </a:t>
            </a:r>
            <a:r>
              <a:rPr sz="2400" dirty="0">
                <a:solidFill>
                  <a:srgbClr val="334052"/>
                </a:solidFill>
                <a:latin typeface="Arial"/>
                <a:cs typeface="Arial"/>
              </a:rPr>
              <a:t>for</a:t>
            </a:r>
            <a:r>
              <a:rPr sz="2400" spc="-30" dirty="0">
                <a:solidFill>
                  <a:srgbClr val="334052"/>
                </a:solidFill>
                <a:latin typeface="Arial"/>
                <a:cs typeface="Arial"/>
              </a:rPr>
              <a:t> </a:t>
            </a:r>
            <a:r>
              <a:rPr sz="2400" dirty="0">
                <a:solidFill>
                  <a:srgbClr val="334052"/>
                </a:solidFill>
                <a:latin typeface="Arial"/>
                <a:cs typeface="Arial"/>
              </a:rPr>
              <a:t>NIEM</a:t>
            </a:r>
            <a:r>
              <a:rPr sz="2400" spc="-35" dirty="0">
                <a:solidFill>
                  <a:srgbClr val="334052"/>
                </a:solidFill>
                <a:latin typeface="Arial"/>
                <a:cs typeface="Arial"/>
              </a:rPr>
              <a:t> </a:t>
            </a:r>
            <a:r>
              <a:rPr sz="2400" dirty="0">
                <a:solidFill>
                  <a:srgbClr val="334052"/>
                </a:solidFill>
                <a:latin typeface="Arial"/>
                <a:cs typeface="Arial"/>
              </a:rPr>
              <a:t>Model</a:t>
            </a:r>
            <a:r>
              <a:rPr sz="2400" spc="-30" dirty="0">
                <a:solidFill>
                  <a:srgbClr val="334052"/>
                </a:solidFill>
                <a:latin typeface="Arial"/>
                <a:cs typeface="Arial"/>
              </a:rPr>
              <a:t> </a:t>
            </a:r>
            <a:r>
              <a:rPr sz="2400" dirty="0">
                <a:solidFill>
                  <a:srgbClr val="334052"/>
                </a:solidFill>
                <a:latin typeface="Arial"/>
                <a:cs typeface="Arial"/>
              </a:rPr>
              <a:t>v6.0</a:t>
            </a:r>
            <a:endParaRPr lang="en-US" sz="2400" spc="-20" dirty="0">
              <a:solidFill>
                <a:srgbClr val="334052"/>
              </a:solidFill>
              <a:latin typeface="Arial"/>
              <a:cs typeface="Arial"/>
            </a:endParaRPr>
          </a:p>
          <a:p>
            <a:pPr marL="354965" indent="-342265">
              <a:lnSpc>
                <a:spcPct val="100000"/>
              </a:lnSpc>
              <a:spcBef>
                <a:spcPts val="575"/>
              </a:spcBef>
              <a:buClr>
                <a:srgbClr val="1F487C"/>
              </a:buClr>
              <a:buChar char="•"/>
              <a:tabLst>
                <a:tab pos="354965" algn="l"/>
              </a:tabLst>
            </a:pPr>
            <a:r>
              <a:rPr sz="2400" spc="-10" dirty="0">
                <a:solidFill>
                  <a:srgbClr val="334052"/>
                </a:solidFill>
                <a:latin typeface="Arial"/>
                <a:cs typeface="Arial"/>
              </a:rPr>
              <a:t>Onboard:</a:t>
            </a:r>
            <a:endParaRPr sz="2400" dirty="0">
              <a:latin typeface="Arial"/>
              <a:cs typeface="Arial"/>
            </a:endParaRPr>
          </a:p>
          <a:p>
            <a:pPr marL="756285" lvl="1" indent="-286385">
              <a:lnSpc>
                <a:spcPct val="100000"/>
              </a:lnSpc>
              <a:spcBef>
                <a:spcPts val="484"/>
              </a:spcBef>
              <a:buClr>
                <a:srgbClr val="1F487C"/>
              </a:buClr>
              <a:buChar char="–"/>
              <a:tabLst>
                <a:tab pos="756285" algn="l"/>
              </a:tabLst>
            </a:pPr>
            <a:r>
              <a:rPr sz="2000" dirty="0">
                <a:solidFill>
                  <a:srgbClr val="334052"/>
                </a:solidFill>
                <a:latin typeface="Arial"/>
                <a:cs typeface="Arial"/>
              </a:rPr>
              <a:t>Analytical</a:t>
            </a:r>
            <a:r>
              <a:rPr sz="2000" spc="20" dirty="0">
                <a:solidFill>
                  <a:srgbClr val="334052"/>
                </a:solidFill>
                <a:latin typeface="Arial"/>
                <a:cs typeface="Arial"/>
              </a:rPr>
              <a:t> </a:t>
            </a:r>
            <a:r>
              <a:rPr sz="2000" dirty="0">
                <a:solidFill>
                  <a:srgbClr val="334052"/>
                </a:solidFill>
                <a:latin typeface="Arial"/>
                <a:cs typeface="Arial"/>
              </a:rPr>
              <a:t>Laborator</a:t>
            </a:r>
            <a:r>
              <a:rPr lang="en-US" sz="2000" dirty="0">
                <a:solidFill>
                  <a:srgbClr val="334052"/>
                </a:solidFill>
                <a:latin typeface="Arial"/>
                <a:cs typeface="Arial"/>
              </a:rPr>
              <a:t>ies</a:t>
            </a:r>
            <a:r>
              <a:rPr sz="2000" spc="-25" dirty="0">
                <a:solidFill>
                  <a:srgbClr val="334052"/>
                </a:solidFill>
                <a:latin typeface="Arial"/>
                <a:cs typeface="Arial"/>
              </a:rPr>
              <a:t> </a:t>
            </a:r>
            <a:r>
              <a:rPr sz="2000" spc="-10" dirty="0">
                <a:solidFill>
                  <a:srgbClr val="334052"/>
                </a:solidFill>
                <a:latin typeface="Arial"/>
                <a:cs typeface="Arial"/>
              </a:rPr>
              <a:t>Domain/Sub-Committee</a:t>
            </a:r>
            <a:endParaRPr sz="2000" dirty="0">
              <a:latin typeface="Arial"/>
              <a:cs typeface="Arial"/>
            </a:endParaRPr>
          </a:p>
          <a:p>
            <a:pPr marL="756285" lvl="1" indent="-286385">
              <a:lnSpc>
                <a:spcPct val="100000"/>
              </a:lnSpc>
              <a:spcBef>
                <a:spcPts val="480"/>
              </a:spcBef>
              <a:buClr>
                <a:srgbClr val="1F487C"/>
              </a:buClr>
              <a:buChar char="–"/>
              <a:tabLst>
                <a:tab pos="756285" algn="l"/>
              </a:tabLst>
            </a:pPr>
            <a:r>
              <a:rPr sz="2000" dirty="0">
                <a:solidFill>
                  <a:srgbClr val="334052"/>
                </a:solidFill>
                <a:latin typeface="Arial"/>
                <a:cs typeface="Arial"/>
              </a:rPr>
              <a:t>Identity</a:t>
            </a:r>
            <a:r>
              <a:rPr sz="2000" spc="-5" dirty="0">
                <a:solidFill>
                  <a:srgbClr val="334052"/>
                </a:solidFill>
                <a:latin typeface="Arial"/>
                <a:cs typeface="Arial"/>
              </a:rPr>
              <a:t> </a:t>
            </a:r>
            <a:r>
              <a:rPr sz="2000" dirty="0">
                <a:solidFill>
                  <a:srgbClr val="334052"/>
                </a:solidFill>
                <a:latin typeface="Arial"/>
                <a:cs typeface="Arial"/>
              </a:rPr>
              <a:t>Management</a:t>
            </a:r>
            <a:r>
              <a:rPr sz="2000" spc="-30" dirty="0">
                <a:solidFill>
                  <a:srgbClr val="334052"/>
                </a:solidFill>
                <a:latin typeface="Arial"/>
                <a:cs typeface="Arial"/>
              </a:rPr>
              <a:t> </a:t>
            </a:r>
            <a:r>
              <a:rPr sz="2000" spc="-10" dirty="0">
                <a:solidFill>
                  <a:srgbClr val="334052"/>
                </a:solidFill>
                <a:latin typeface="Arial"/>
                <a:cs typeface="Arial"/>
              </a:rPr>
              <a:t>Domain/Sub-Committee</a:t>
            </a:r>
            <a:endParaRPr lang="en-US" sz="2000" spc="-10" dirty="0">
              <a:solidFill>
                <a:srgbClr val="334052"/>
              </a:solidFill>
              <a:latin typeface="Arial"/>
              <a:cs typeface="Arial"/>
            </a:endParaRPr>
          </a:p>
          <a:p>
            <a:pPr marL="756285" lvl="1" indent="-286385">
              <a:lnSpc>
                <a:spcPct val="100000"/>
              </a:lnSpc>
              <a:spcBef>
                <a:spcPts val="480"/>
              </a:spcBef>
              <a:buClr>
                <a:srgbClr val="1F487C"/>
              </a:buClr>
              <a:buChar char="–"/>
              <a:tabLst>
                <a:tab pos="756285" algn="l"/>
              </a:tabLst>
            </a:pPr>
            <a:endParaRPr lang="en-US" sz="2000" spc="-10" dirty="0">
              <a:solidFill>
                <a:srgbClr val="334052"/>
              </a:solidFill>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4" name="object 14"/>
          <p:cNvSpPr txBox="1"/>
          <p:nvPr/>
        </p:nvSpPr>
        <p:spPr>
          <a:xfrm>
            <a:off x="6512432" y="1751837"/>
            <a:ext cx="1972945"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https://www.niem.gov/</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7"/>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https://github.com/niemopen/ntac-</a:t>
            </a:r>
            <a:r>
              <a:rPr sz="1050" u="sng" spc="-20" dirty="0">
                <a:solidFill>
                  <a:srgbClr val="548ED4"/>
                </a:solidFill>
                <a:uFill>
                  <a:solidFill>
                    <a:srgbClr val="548ED4"/>
                  </a:solidFill>
                </a:uFill>
                <a:latin typeface="Calibri"/>
                <a:cs typeface="Calibri"/>
                <a:hlinkClick r:id="rId18"/>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9"/>
              </a:rPr>
              <a:t>https://github.com/niemopen/nbac-</a:t>
            </a:r>
            <a:r>
              <a:rPr sz="1050" u="sng" spc="-20" dirty="0">
                <a:solidFill>
                  <a:srgbClr val="548ED4"/>
                </a:solidFill>
                <a:uFill>
                  <a:solidFill>
                    <a:srgbClr val="548ED4"/>
                  </a:solidFill>
                </a:uFill>
                <a:latin typeface="Calibri"/>
                <a:cs typeface="Calibri"/>
                <a:hlinkClick r:id="rId19"/>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20"/>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a:t>
            </a:r>
            <a:r>
              <a:rPr sz="1050" u="sng" spc="-25" dirty="0">
                <a:solidFill>
                  <a:srgbClr val="548ED4"/>
                </a:solidFill>
                <a:uFill>
                  <a:solidFill>
                    <a:srgbClr val="548ED4"/>
                  </a:solidFill>
                </a:uFill>
                <a:latin typeface="Calibri"/>
                <a:cs typeface="Calibri"/>
                <a:hlinkClick r:id="rId22"/>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4"/>
              </a:rPr>
              <a:t>https://lists.oasis-open-projects.org/g/niemopen-nbactsc</a:t>
            </a:r>
            <a:endParaRPr sz="1050" dirty="0">
              <a:latin typeface="Calibri"/>
              <a:cs typeface="Calibri"/>
            </a:endParaRPr>
          </a:p>
        </p:txBody>
      </p:sp>
      <p:sp>
        <p:nvSpPr>
          <p:cNvPr id="21" name="object 21"/>
          <p:cNvSpPr txBox="1"/>
          <p:nvPr/>
        </p:nvSpPr>
        <p:spPr>
          <a:xfrm>
            <a:off x="9045702" y="3739083"/>
            <a:ext cx="188785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IEPD/MEP</a:t>
            </a:r>
            <a:r>
              <a:rPr sz="1800" u="sng" spc="44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REPO</a:t>
            </a:r>
            <a:endParaRPr sz="1800">
              <a:latin typeface="Arial"/>
              <a:cs typeface="Arial"/>
            </a:endParaRPr>
          </a:p>
        </p:txBody>
      </p:sp>
      <p:sp>
        <p:nvSpPr>
          <p:cNvPr id="22" name="object 22"/>
          <p:cNvSpPr txBox="1"/>
          <p:nvPr/>
        </p:nvSpPr>
        <p:spPr>
          <a:xfrm>
            <a:off x="9045702" y="4288282"/>
            <a:ext cx="119634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6"/>
              </a:rPr>
              <a:t>MEP</a:t>
            </a:r>
            <a:r>
              <a:rPr sz="1800" u="sng" spc="-80" dirty="0">
                <a:solidFill>
                  <a:srgbClr val="0085BA"/>
                </a:solidFill>
                <a:uFill>
                  <a:solidFill>
                    <a:srgbClr val="0085BA"/>
                  </a:solidFill>
                </a:uFill>
                <a:latin typeface="Arial"/>
                <a:cs typeface="Arial"/>
                <a:hlinkClick r:id="rId26"/>
              </a:rPr>
              <a:t> </a:t>
            </a:r>
            <a:r>
              <a:rPr sz="1800" u="sng" spc="-20" dirty="0">
                <a:solidFill>
                  <a:srgbClr val="0085BA"/>
                </a:solidFill>
                <a:uFill>
                  <a:solidFill>
                    <a:srgbClr val="0085BA"/>
                  </a:solidFill>
                </a:uFill>
                <a:latin typeface="Arial"/>
                <a:cs typeface="Arial"/>
                <a:hlinkClick r:id="rId26"/>
              </a:rPr>
              <a:t>TOOL</a:t>
            </a:r>
            <a:endParaRPr sz="1800">
              <a:latin typeface="Arial"/>
              <a:cs typeface="Arial"/>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7"/>
              </a:rPr>
              <a:t>CMF</a:t>
            </a:r>
            <a:r>
              <a:rPr sz="1800" u="sng" spc="-40" dirty="0">
                <a:solidFill>
                  <a:srgbClr val="0085BA"/>
                </a:solidFill>
                <a:uFill>
                  <a:solidFill>
                    <a:srgbClr val="0085BA"/>
                  </a:solidFill>
                </a:uFill>
                <a:latin typeface="Arial"/>
                <a:cs typeface="Arial"/>
                <a:hlinkClick r:id="rId27"/>
              </a:rPr>
              <a:t> </a:t>
            </a:r>
            <a:r>
              <a:rPr sz="1800" u="sng" spc="-20" dirty="0">
                <a:solidFill>
                  <a:srgbClr val="0085BA"/>
                </a:solidFill>
                <a:uFill>
                  <a:solidFill>
                    <a:srgbClr val="0085BA"/>
                  </a:solidFill>
                </a:uFill>
                <a:latin typeface="Arial"/>
                <a:cs typeface="Arial"/>
                <a:hlinkClick r:id="rId27"/>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8"/>
              </a:rPr>
              <a:t>NDR</a:t>
            </a:r>
            <a:r>
              <a:rPr sz="1800" u="sng" spc="-15" dirty="0">
                <a:solidFill>
                  <a:srgbClr val="0085BA"/>
                </a:solidFill>
                <a:uFill>
                  <a:solidFill>
                    <a:srgbClr val="0085BA"/>
                  </a:solidFill>
                </a:uFill>
                <a:latin typeface="Arial"/>
                <a:cs typeface="Arial"/>
                <a:hlinkClick r:id="rId28"/>
              </a:rPr>
              <a:t> </a:t>
            </a:r>
            <a:r>
              <a:rPr sz="1800" u="sng" dirty="0">
                <a:solidFill>
                  <a:srgbClr val="0085BA"/>
                </a:solidFill>
                <a:uFill>
                  <a:solidFill>
                    <a:srgbClr val="0085BA"/>
                  </a:solidFill>
                </a:uFill>
                <a:latin typeface="Arial"/>
                <a:cs typeface="Arial"/>
                <a:hlinkClick r:id="rId28"/>
              </a:rPr>
              <a:t>v6.0</a:t>
            </a:r>
            <a:r>
              <a:rPr sz="1800" u="sng" spc="-35" dirty="0">
                <a:solidFill>
                  <a:srgbClr val="0085BA"/>
                </a:solidFill>
                <a:uFill>
                  <a:solidFill>
                    <a:srgbClr val="0085BA"/>
                  </a:solidFill>
                </a:uFill>
                <a:latin typeface="Arial"/>
                <a:cs typeface="Arial"/>
                <a:hlinkClick r:id="rId28"/>
              </a:rPr>
              <a:t> </a:t>
            </a:r>
            <a:r>
              <a:rPr sz="1800" u="sng" spc="-10" dirty="0">
                <a:solidFill>
                  <a:srgbClr val="0085BA"/>
                </a:solidFill>
                <a:uFill>
                  <a:solidFill>
                    <a:srgbClr val="0085BA"/>
                  </a:solidFill>
                </a:uFill>
                <a:latin typeface="Arial"/>
                <a:cs typeface="Arial"/>
                <a:hlinkClick r:id="rId28"/>
              </a:rPr>
              <a:t>PSD01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9"/>
              </a:rPr>
              <a:t>NIEM</a:t>
            </a:r>
            <a:r>
              <a:rPr sz="1800" u="sng" spc="-20" dirty="0">
                <a:solidFill>
                  <a:srgbClr val="0085BA"/>
                </a:solidFill>
                <a:uFill>
                  <a:solidFill>
                    <a:srgbClr val="0085BA"/>
                  </a:solidFill>
                </a:uFill>
                <a:latin typeface="Arial"/>
                <a:cs typeface="Arial"/>
                <a:hlinkClick r:id="rId29"/>
              </a:rPr>
              <a:t> </a:t>
            </a:r>
            <a:r>
              <a:rPr sz="1800" u="sng" dirty="0">
                <a:solidFill>
                  <a:srgbClr val="0085BA"/>
                </a:solidFill>
                <a:uFill>
                  <a:solidFill>
                    <a:srgbClr val="0085BA"/>
                  </a:solidFill>
                </a:uFill>
                <a:latin typeface="Arial"/>
                <a:cs typeface="Arial"/>
                <a:hlinkClick r:id="rId29"/>
              </a:rPr>
              <a:t>Model</a:t>
            </a:r>
            <a:r>
              <a:rPr sz="1800" u="sng" spc="-5" dirty="0">
                <a:solidFill>
                  <a:srgbClr val="0085BA"/>
                </a:solidFill>
                <a:uFill>
                  <a:solidFill>
                    <a:srgbClr val="0085BA"/>
                  </a:solidFill>
                </a:uFill>
                <a:latin typeface="Arial"/>
                <a:cs typeface="Arial"/>
                <a:hlinkClick r:id="rId29"/>
              </a:rPr>
              <a:t> </a:t>
            </a:r>
            <a:r>
              <a:rPr sz="1800" u="sng" dirty="0">
                <a:solidFill>
                  <a:srgbClr val="0085BA"/>
                </a:solidFill>
                <a:uFill>
                  <a:solidFill>
                    <a:srgbClr val="0085BA"/>
                  </a:solidFill>
                </a:uFill>
                <a:latin typeface="Arial"/>
                <a:cs typeface="Arial"/>
                <a:hlinkClick r:id="rId29"/>
              </a:rPr>
              <a:t>v6.0</a:t>
            </a:r>
            <a:r>
              <a:rPr sz="1800" u="sng" spc="-25" dirty="0">
                <a:solidFill>
                  <a:srgbClr val="0085BA"/>
                </a:solidFill>
                <a:uFill>
                  <a:solidFill>
                    <a:srgbClr val="0085BA"/>
                  </a:solidFill>
                </a:uFill>
                <a:latin typeface="Arial"/>
                <a:cs typeface="Arial"/>
                <a:hlinkClick r:id="rId29"/>
              </a:rPr>
              <a:t> </a:t>
            </a:r>
            <a:r>
              <a:rPr sz="1800" u="sng" spc="-20" dirty="0">
                <a:solidFill>
                  <a:srgbClr val="0085BA"/>
                </a:solidFill>
                <a:uFill>
                  <a:solidFill>
                    <a:srgbClr val="0085BA"/>
                  </a:solidFill>
                </a:uFill>
                <a:latin typeface="Arial"/>
                <a:cs typeface="Arial"/>
                <a:hlinkClick r:id="rId29"/>
              </a:rPr>
              <a:t>PS02</a:t>
            </a:r>
            <a:endParaRPr sz="1800" dirty="0">
              <a:latin typeface="Arial"/>
              <a:cs typeface="Arial"/>
            </a:endParaRPr>
          </a:p>
        </p:txBody>
      </p:sp>
      <p:pic>
        <p:nvPicPr>
          <p:cNvPr id="26" name="object 26"/>
          <p:cNvPicPr/>
          <p:nvPr/>
        </p:nvPicPr>
        <p:blipFill>
          <a:blip r:embed="rId30" cstate="print"/>
          <a:stretch>
            <a:fillRect/>
          </a:stretch>
        </p:blipFill>
        <p:spPr>
          <a:xfrm>
            <a:off x="8878823" y="982980"/>
            <a:ext cx="676655" cy="67665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 4 DEC 2025 TBD</a:t>
            </a: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37</a:t>
            </a:fld>
            <a:endParaRPr spc="-2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38</a:t>
            </a:fld>
            <a:endParaRPr spc="-2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2"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3" name="object 3"/>
          <p:cNvSpPr txBox="1"/>
          <p:nvPr/>
        </p:nvSpPr>
        <p:spPr>
          <a:xfrm>
            <a:off x="740765" y="1076071"/>
            <a:ext cx="9290685" cy="492699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1C11"/>
                </a:solidFill>
                <a:latin typeface="Arial"/>
                <a:cs typeface="Arial"/>
              </a:rPr>
              <a:t>The</a:t>
            </a:r>
            <a:r>
              <a:rPr sz="1800" spc="-50" dirty="0">
                <a:solidFill>
                  <a:srgbClr val="1E1C11"/>
                </a:solidFill>
                <a:latin typeface="Arial"/>
                <a:cs typeface="Arial"/>
              </a:rPr>
              <a:t> </a:t>
            </a:r>
            <a:r>
              <a:rPr sz="1800" dirty="0">
                <a:solidFill>
                  <a:srgbClr val="1E1C11"/>
                </a:solidFill>
                <a:latin typeface="Arial"/>
                <a:cs typeface="Arial"/>
              </a:rPr>
              <a:t>PGB</a:t>
            </a:r>
            <a:r>
              <a:rPr sz="1800" spc="-30" dirty="0">
                <a:solidFill>
                  <a:srgbClr val="1E1C11"/>
                </a:solidFill>
                <a:latin typeface="Arial"/>
                <a:cs typeface="Arial"/>
              </a:rPr>
              <a:t> </a:t>
            </a:r>
            <a:r>
              <a:rPr sz="1800" dirty="0">
                <a:solidFill>
                  <a:srgbClr val="1E1C11"/>
                </a:solidFill>
                <a:latin typeface="Arial"/>
                <a:cs typeface="Arial"/>
              </a:rPr>
              <a:t>Executive</a:t>
            </a:r>
            <a:r>
              <a:rPr sz="1800" spc="-5" dirty="0">
                <a:solidFill>
                  <a:srgbClr val="1E1C11"/>
                </a:solidFill>
                <a:latin typeface="Arial"/>
                <a:cs typeface="Arial"/>
              </a:rPr>
              <a:t> </a:t>
            </a:r>
            <a:r>
              <a:rPr sz="1800" dirty="0">
                <a:solidFill>
                  <a:srgbClr val="1E1C11"/>
                </a:solidFill>
                <a:latin typeface="Arial"/>
                <a:cs typeface="Arial"/>
              </a:rPr>
              <a:t>Session</a:t>
            </a:r>
            <a:r>
              <a:rPr sz="1800" spc="-15" dirty="0">
                <a:solidFill>
                  <a:srgbClr val="1E1C11"/>
                </a:solidFill>
                <a:latin typeface="Arial"/>
                <a:cs typeface="Arial"/>
              </a:rPr>
              <a:t> </a:t>
            </a:r>
            <a:r>
              <a:rPr sz="1800" dirty="0">
                <a:solidFill>
                  <a:srgbClr val="1E1C11"/>
                </a:solidFill>
                <a:latin typeface="Arial"/>
                <a:cs typeface="Arial"/>
              </a:rPr>
              <a:t>is</a:t>
            </a:r>
            <a:r>
              <a:rPr sz="1800" spc="-20" dirty="0">
                <a:solidFill>
                  <a:srgbClr val="1E1C11"/>
                </a:solidFill>
                <a:latin typeface="Arial"/>
                <a:cs typeface="Arial"/>
              </a:rPr>
              <a:t> </a:t>
            </a:r>
            <a:r>
              <a:rPr sz="1800" dirty="0">
                <a:solidFill>
                  <a:srgbClr val="1E1C11"/>
                </a:solidFill>
                <a:latin typeface="Arial"/>
                <a:cs typeface="Arial"/>
              </a:rPr>
              <a:t>being</a:t>
            </a:r>
            <a:r>
              <a:rPr sz="1800" spc="-20" dirty="0">
                <a:solidFill>
                  <a:srgbClr val="1E1C11"/>
                </a:solidFill>
                <a:latin typeface="Arial"/>
                <a:cs typeface="Arial"/>
              </a:rPr>
              <a:t> </a:t>
            </a:r>
            <a:r>
              <a:rPr sz="1800" dirty="0">
                <a:solidFill>
                  <a:srgbClr val="1E1C11"/>
                </a:solidFill>
                <a:latin typeface="Arial"/>
                <a:cs typeface="Arial"/>
              </a:rPr>
              <a:t>recorded on</a:t>
            </a:r>
            <a:r>
              <a:rPr sz="1800" spc="-30" dirty="0">
                <a:solidFill>
                  <a:srgbClr val="1E1C11"/>
                </a:solidFill>
                <a:latin typeface="Arial"/>
                <a:cs typeface="Arial"/>
              </a:rPr>
              <a:t> </a:t>
            </a:r>
            <a:r>
              <a:rPr sz="1800" dirty="0">
                <a:solidFill>
                  <a:srgbClr val="1E1C11"/>
                </a:solidFill>
                <a:latin typeface="Arial"/>
                <a:cs typeface="Arial"/>
              </a:rPr>
              <a:t>MS</a:t>
            </a:r>
            <a:r>
              <a:rPr sz="1800" spc="-50" dirty="0">
                <a:solidFill>
                  <a:srgbClr val="1E1C11"/>
                </a:solidFill>
                <a:latin typeface="Arial"/>
                <a:cs typeface="Arial"/>
              </a:rPr>
              <a:t> </a:t>
            </a:r>
            <a:r>
              <a:rPr sz="1800" dirty="0">
                <a:solidFill>
                  <a:srgbClr val="1E1C11"/>
                </a:solidFill>
                <a:latin typeface="Arial"/>
                <a:cs typeface="Arial"/>
              </a:rPr>
              <a:t>TEAMS.</a:t>
            </a:r>
            <a:r>
              <a:rPr sz="1800" spc="-125" dirty="0">
                <a:solidFill>
                  <a:srgbClr val="1E1C11"/>
                </a:solidFill>
                <a:latin typeface="Arial"/>
                <a:cs typeface="Arial"/>
              </a:rPr>
              <a:t> </a:t>
            </a:r>
            <a:r>
              <a:rPr sz="1800" dirty="0">
                <a:solidFill>
                  <a:srgbClr val="1E1C11"/>
                </a:solidFill>
                <a:latin typeface="Arial"/>
                <a:cs typeface="Arial"/>
              </a:rPr>
              <a:t>A</a:t>
            </a:r>
            <a:r>
              <a:rPr sz="1800" spc="-125" dirty="0">
                <a:solidFill>
                  <a:srgbClr val="1E1C11"/>
                </a:solidFill>
                <a:latin typeface="Arial"/>
                <a:cs typeface="Arial"/>
              </a:rPr>
              <a:t> </a:t>
            </a:r>
            <a:r>
              <a:rPr sz="1800" dirty="0">
                <a:solidFill>
                  <a:srgbClr val="1E1C11"/>
                </a:solidFill>
                <a:latin typeface="Arial"/>
                <a:cs typeface="Arial"/>
              </a:rPr>
              <a:t>link</a:t>
            </a:r>
            <a:r>
              <a:rPr sz="1800" spc="-20" dirty="0">
                <a:solidFill>
                  <a:srgbClr val="1E1C11"/>
                </a:solidFill>
                <a:latin typeface="Arial"/>
                <a:cs typeface="Arial"/>
              </a:rPr>
              <a:t> </a:t>
            </a:r>
            <a:r>
              <a:rPr sz="1800" dirty="0">
                <a:solidFill>
                  <a:srgbClr val="1E1C11"/>
                </a:solidFill>
                <a:latin typeface="Arial"/>
                <a:cs typeface="Arial"/>
              </a:rPr>
              <a:t>to</a:t>
            </a:r>
            <a:r>
              <a:rPr sz="1800" spc="-30" dirty="0">
                <a:solidFill>
                  <a:srgbClr val="1E1C11"/>
                </a:solidFill>
                <a:latin typeface="Arial"/>
                <a:cs typeface="Arial"/>
              </a:rPr>
              <a:t> </a:t>
            </a:r>
            <a:r>
              <a:rPr sz="1800" dirty="0">
                <a:solidFill>
                  <a:srgbClr val="1E1C11"/>
                </a:solidFill>
                <a:latin typeface="Arial"/>
                <a:cs typeface="Arial"/>
              </a:rPr>
              <a:t>the</a:t>
            </a:r>
            <a:r>
              <a:rPr sz="1800" spc="-30" dirty="0">
                <a:solidFill>
                  <a:srgbClr val="1E1C11"/>
                </a:solidFill>
                <a:latin typeface="Arial"/>
                <a:cs typeface="Arial"/>
              </a:rPr>
              <a:t> </a:t>
            </a:r>
            <a:r>
              <a:rPr sz="1800" dirty="0">
                <a:solidFill>
                  <a:srgbClr val="1E1C11"/>
                </a:solidFill>
                <a:latin typeface="Arial"/>
                <a:cs typeface="Arial"/>
              </a:rPr>
              <a:t>recording</a:t>
            </a:r>
            <a:r>
              <a:rPr sz="1800" spc="-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spc="-25" dirty="0">
                <a:solidFill>
                  <a:srgbClr val="1E1C11"/>
                </a:solidFill>
                <a:latin typeface="Arial"/>
                <a:cs typeface="Arial"/>
              </a:rPr>
              <a:t>be </a:t>
            </a:r>
            <a:r>
              <a:rPr sz="1800" dirty="0">
                <a:solidFill>
                  <a:srgbClr val="1E1C11"/>
                </a:solidFill>
                <a:latin typeface="Arial"/>
                <a:cs typeface="Arial"/>
              </a:rPr>
              <a:t>provided</a:t>
            </a:r>
            <a:r>
              <a:rPr sz="1800" spc="-20" dirty="0">
                <a:solidFill>
                  <a:srgbClr val="1E1C11"/>
                </a:solidFill>
                <a:latin typeface="Arial"/>
                <a:cs typeface="Arial"/>
              </a:rPr>
              <a:t> </a:t>
            </a:r>
            <a:r>
              <a:rPr sz="1800" dirty="0">
                <a:solidFill>
                  <a:srgbClr val="1E1C11"/>
                </a:solidFill>
                <a:latin typeface="Arial"/>
                <a:cs typeface="Arial"/>
              </a:rPr>
              <a:t>and</a:t>
            </a:r>
            <a:r>
              <a:rPr sz="1800" spc="-25" dirty="0">
                <a:solidFill>
                  <a:srgbClr val="1E1C11"/>
                </a:solidFill>
                <a:latin typeface="Arial"/>
                <a:cs typeface="Arial"/>
              </a:rPr>
              <a:t> </a:t>
            </a:r>
            <a:r>
              <a:rPr sz="1800" dirty="0">
                <a:solidFill>
                  <a:srgbClr val="1E1C11"/>
                </a:solidFill>
                <a:latin typeface="Arial"/>
                <a:cs typeface="Arial"/>
              </a:rPr>
              <a:t>meeting</a:t>
            </a:r>
            <a:r>
              <a:rPr sz="1800" spc="-20" dirty="0">
                <a:solidFill>
                  <a:srgbClr val="1E1C11"/>
                </a:solidFill>
                <a:latin typeface="Arial"/>
                <a:cs typeface="Arial"/>
              </a:rPr>
              <a:t> </a:t>
            </a:r>
            <a:r>
              <a:rPr sz="1800" dirty="0">
                <a:solidFill>
                  <a:srgbClr val="1E1C11"/>
                </a:solidFill>
                <a:latin typeface="Arial"/>
                <a:cs typeface="Arial"/>
              </a:rPr>
              <a:t>minutes</a:t>
            </a:r>
            <a:r>
              <a:rPr sz="1800" spc="-1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dirty="0">
                <a:solidFill>
                  <a:srgbClr val="1E1C11"/>
                </a:solidFill>
                <a:latin typeface="Arial"/>
                <a:cs typeface="Arial"/>
              </a:rPr>
              <a:t>be</a:t>
            </a:r>
            <a:r>
              <a:rPr sz="1800" spc="-35" dirty="0">
                <a:solidFill>
                  <a:srgbClr val="1E1C11"/>
                </a:solidFill>
                <a:latin typeface="Arial"/>
                <a:cs typeface="Arial"/>
              </a:rPr>
              <a:t> </a:t>
            </a:r>
            <a:r>
              <a:rPr sz="1800" dirty="0">
                <a:solidFill>
                  <a:srgbClr val="1E1C11"/>
                </a:solidFill>
                <a:latin typeface="Arial"/>
                <a:cs typeface="Arial"/>
              </a:rPr>
              <a:t>posted</a:t>
            </a:r>
            <a:r>
              <a:rPr sz="1800" spc="-20" dirty="0">
                <a:solidFill>
                  <a:srgbClr val="1E1C11"/>
                </a:solidFill>
                <a:latin typeface="Arial"/>
                <a:cs typeface="Arial"/>
              </a:rPr>
              <a:t> </a:t>
            </a:r>
            <a:r>
              <a:rPr sz="1800" dirty="0">
                <a:solidFill>
                  <a:srgbClr val="1E1C11"/>
                </a:solidFill>
                <a:latin typeface="Arial"/>
                <a:cs typeface="Arial"/>
              </a:rPr>
              <a:t>on</a:t>
            </a:r>
            <a:r>
              <a:rPr sz="1800" spc="-30" dirty="0">
                <a:solidFill>
                  <a:srgbClr val="1E1C11"/>
                </a:solidFill>
                <a:latin typeface="Arial"/>
                <a:cs typeface="Arial"/>
              </a:rPr>
              <a:t> </a:t>
            </a:r>
            <a:r>
              <a:rPr sz="1800" dirty="0">
                <a:solidFill>
                  <a:srgbClr val="1E1C11"/>
                </a:solidFill>
                <a:latin typeface="Arial"/>
                <a:cs typeface="Arial"/>
              </a:rPr>
              <a:t>the</a:t>
            </a:r>
            <a:r>
              <a:rPr sz="1800" spc="-35" dirty="0">
                <a:solidFill>
                  <a:srgbClr val="1E1C11"/>
                </a:solidFill>
                <a:latin typeface="Arial"/>
                <a:cs typeface="Arial"/>
              </a:rPr>
              <a:t> </a:t>
            </a:r>
            <a:r>
              <a:rPr sz="1800" dirty="0">
                <a:solidFill>
                  <a:srgbClr val="1E1C11"/>
                </a:solidFill>
                <a:latin typeface="Arial"/>
                <a:cs typeface="Arial"/>
              </a:rPr>
              <a:t>NIEMOpen</a:t>
            </a:r>
            <a:r>
              <a:rPr sz="1800" spc="-20" dirty="0">
                <a:solidFill>
                  <a:srgbClr val="1E1C11"/>
                </a:solidFill>
                <a:latin typeface="Arial"/>
                <a:cs typeface="Arial"/>
              </a:rPr>
              <a:t> </a:t>
            </a:r>
            <a:r>
              <a:rPr sz="1800" dirty="0">
                <a:solidFill>
                  <a:srgbClr val="1E1C11"/>
                </a:solidFill>
                <a:latin typeface="Arial"/>
                <a:cs typeface="Arial"/>
              </a:rPr>
              <a:t>Git</a:t>
            </a:r>
            <a:r>
              <a:rPr sz="1800" spc="-25" dirty="0">
                <a:solidFill>
                  <a:srgbClr val="1E1C11"/>
                </a:solidFill>
                <a:latin typeface="Arial"/>
                <a:cs typeface="Arial"/>
              </a:rPr>
              <a:t> </a:t>
            </a:r>
            <a:r>
              <a:rPr sz="1800" dirty="0">
                <a:solidFill>
                  <a:srgbClr val="1E1C11"/>
                </a:solidFill>
                <a:latin typeface="Arial"/>
                <a:cs typeface="Arial"/>
              </a:rPr>
              <a:t>Repo</a:t>
            </a:r>
            <a:r>
              <a:rPr sz="1800" spc="-20" dirty="0">
                <a:solidFill>
                  <a:srgbClr val="1E1C11"/>
                </a:solidFill>
                <a:latin typeface="Arial"/>
                <a:cs typeface="Arial"/>
              </a:rPr>
              <a:t> </a:t>
            </a:r>
            <a:r>
              <a:rPr sz="1800" dirty="0">
                <a:solidFill>
                  <a:srgbClr val="1E1C11"/>
                </a:solidFill>
                <a:latin typeface="Arial"/>
                <a:cs typeface="Arial"/>
              </a:rPr>
              <a:t>once</a:t>
            </a:r>
            <a:r>
              <a:rPr sz="1800" spc="-15" dirty="0">
                <a:solidFill>
                  <a:srgbClr val="1E1C11"/>
                </a:solidFill>
                <a:latin typeface="Arial"/>
                <a:cs typeface="Arial"/>
              </a:rPr>
              <a:t> </a:t>
            </a:r>
            <a:r>
              <a:rPr sz="1800" spc="-10" dirty="0">
                <a:solidFill>
                  <a:srgbClr val="1E1C11"/>
                </a:solidFill>
                <a:latin typeface="Arial"/>
                <a:cs typeface="Arial"/>
              </a:rPr>
              <a:t>approved: </a:t>
            </a:r>
            <a:r>
              <a:rPr sz="1800" u="sng" spc="-10" dirty="0">
                <a:solidFill>
                  <a:srgbClr val="0085BA"/>
                </a:solidFill>
                <a:uFill>
                  <a:solidFill>
                    <a:srgbClr val="0085BA"/>
                  </a:solidFill>
                </a:uFill>
                <a:latin typeface="Arial"/>
                <a:cs typeface="Arial"/>
                <a:hlinkClick r:id="rId2"/>
              </a:rPr>
              <a:t>https://github.com/niemopen/oasis-open-project/tree/main/pgb-meeting-minutes</a:t>
            </a:r>
            <a:endParaRPr sz="1800" dirty="0">
              <a:latin typeface="Arial"/>
              <a:cs typeface="Arial"/>
            </a:endParaRPr>
          </a:p>
          <a:p>
            <a:pPr marL="115570" marR="6208395">
              <a:lnSpc>
                <a:spcPts val="6480"/>
              </a:lnSpc>
              <a:spcBef>
                <a:spcPts val="770"/>
              </a:spcBef>
            </a:pPr>
            <a:r>
              <a:rPr sz="1800" u="sng" dirty="0">
                <a:solidFill>
                  <a:srgbClr val="1E1C11"/>
                </a:solidFill>
                <a:uFill>
                  <a:solidFill>
                    <a:srgbClr val="1E1C11"/>
                  </a:solidFill>
                </a:uFill>
                <a:latin typeface="Arial"/>
                <a:cs typeface="Arial"/>
              </a:rPr>
              <a:t>Meeting</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support,</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note</a:t>
            </a:r>
            <a:r>
              <a:rPr sz="1800" u="sng" spc="-25" dirty="0">
                <a:solidFill>
                  <a:srgbClr val="1E1C11"/>
                </a:solidFill>
                <a:uFill>
                  <a:solidFill>
                    <a:srgbClr val="1E1C11"/>
                  </a:solidFill>
                </a:uFill>
                <a:latin typeface="Arial"/>
                <a:cs typeface="Arial"/>
              </a:rPr>
              <a:t> </a:t>
            </a:r>
            <a:r>
              <a:rPr sz="1800" u="sng" spc="-10" dirty="0">
                <a:solidFill>
                  <a:srgbClr val="1E1C11"/>
                </a:solidFill>
                <a:uFill>
                  <a:solidFill>
                    <a:srgbClr val="1E1C11"/>
                  </a:solidFill>
                </a:uFill>
                <a:latin typeface="Arial"/>
                <a:cs typeface="Arial"/>
              </a:rPr>
              <a:t>takers:</a:t>
            </a:r>
            <a:r>
              <a:rPr sz="1800" u="none" spc="-10" dirty="0">
                <a:solidFill>
                  <a:srgbClr val="1E1C11"/>
                </a:solidFill>
                <a:latin typeface="Arial"/>
                <a:cs typeface="Arial"/>
              </a:rPr>
              <a:t> </a:t>
            </a:r>
            <a:r>
              <a:rPr sz="1800" u="none" dirty="0">
                <a:solidFill>
                  <a:srgbClr val="1E1C11"/>
                </a:solidFill>
                <a:latin typeface="Arial"/>
                <a:cs typeface="Arial"/>
              </a:rPr>
              <a:t>Aubrey</a:t>
            </a:r>
            <a:r>
              <a:rPr sz="1800" u="none" spc="-25" dirty="0">
                <a:solidFill>
                  <a:srgbClr val="1E1C11"/>
                </a:solidFill>
                <a:latin typeface="Arial"/>
                <a:cs typeface="Arial"/>
              </a:rPr>
              <a:t> </a:t>
            </a:r>
            <a:r>
              <a:rPr sz="1800" u="none" spc="-20" dirty="0">
                <a:solidFill>
                  <a:srgbClr val="1E1C11"/>
                </a:solidFill>
                <a:latin typeface="Arial"/>
                <a:cs typeface="Arial"/>
              </a:rPr>
              <a:t>Beach</a:t>
            </a:r>
            <a:endParaRPr sz="1800" dirty="0">
              <a:latin typeface="Arial"/>
              <a:cs typeface="Arial"/>
            </a:endParaRPr>
          </a:p>
          <a:p>
            <a:pPr marL="115570">
              <a:lnSpc>
                <a:spcPts val="990"/>
              </a:lnSpc>
            </a:pPr>
            <a:r>
              <a:rPr sz="1600" u="sng" spc="-10" dirty="0">
                <a:solidFill>
                  <a:srgbClr val="0085BA"/>
                </a:solidFill>
                <a:uFill>
                  <a:solidFill>
                    <a:srgbClr val="0085BA"/>
                  </a:solidFill>
                </a:uFill>
                <a:latin typeface="Arial"/>
                <a:cs typeface="Arial"/>
                <a:hlinkClick r:id="rId3"/>
              </a:rPr>
              <a:t>aubrey.l.beach.ctr@mail.mil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Shunda</a:t>
            </a:r>
            <a:r>
              <a:rPr sz="1800" spc="-40" dirty="0">
                <a:solidFill>
                  <a:srgbClr val="1E1C11"/>
                </a:solidFill>
                <a:latin typeface="Arial"/>
                <a:cs typeface="Arial"/>
              </a:rPr>
              <a:t> </a:t>
            </a:r>
            <a:r>
              <a:rPr sz="1800" spc="-20" dirty="0">
                <a:solidFill>
                  <a:srgbClr val="1E1C11"/>
                </a:solidFill>
                <a:latin typeface="Arial"/>
                <a:cs typeface="Arial"/>
              </a:rPr>
              <a:t>Louis</a:t>
            </a:r>
            <a:endParaRPr sz="1800" dirty="0">
              <a:latin typeface="Arial"/>
              <a:cs typeface="Arial"/>
            </a:endParaRPr>
          </a:p>
          <a:p>
            <a:pPr marL="115570">
              <a:lnSpc>
                <a:spcPct val="100000"/>
              </a:lnSpc>
              <a:spcBef>
                <a:spcPts val="5"/>
              </a:spcBef>
            </a:pPr>
            <a:r>
              <a:rPr sz="1600" u="sng" spc="-10" dirty="0">
                <a:solidFill>
                  <a:srgbClr val="0085BA"/>
                </a:solidFill>
                <a:uFill>
                  <a:solidFill>
                    <a:srgbClr val="0085BA"/>
                  </a:solidFill>
                </a:uFill>
                <a:latin typeface="Arial"/>
                <a:cs typeface="Arial"/>
                <a:hlinkClick r:id="rId4"/>
              </a:rPr>
              <a:t>shunda.r.louis.ctr@mail.mil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Stephen</a:t>
            </a:r>
            <a:r>
              <a:rPr sz="1800" spc="-35" dirty="0">
                <a:solidFill>
                  <a:srgbClr val="1E1C11"/>
                </a:solidFill>
                <a:latin typeface="Arial"/>
                <a:cs typeface="Arial"/>
              </a:rPr>
              <a:t> </a:t>
            </a:r>
            <a:r>
              <a:rPr sz="1800" spc="-10" dirty="0">
                <a:solidFill>
                  <a:srgbClr val="1E1C11"/>
                </a:solidFill>
                <a:latin typeface="Arial"/>
                <a:cs typeface="Arial"/>
              </a:rPr>
              <a:t>Sullivan</a:t>
            </a:r>
            <a:endParaRPr sz="1800" dirty="0">
              <a:latin typeface="Arial"/>
              <a:cs typeface="Arial"/>
            </a:endParaRPr>
          </a:p>
          <a:p>
            <a:pPr marL="115570">
              <a:lnSpc>
                <a:spcPct val="100000"/>
              </a:lnSpc>
              <a:spcBef>
                <a:spcPts val="10"/>
              </a:spcBef>
            </a:pPr>
            <a:r>
              <a:rPr sz="1600" u="sng" spc="-10" dirty="0">
                <a:solidFill>
                  <a:srgbClr val="0085BA"/>
                </a:solidFill>
                <a:uFill>
                  <a:solidFill>
                    <a:srgbClr val="0085BA"/>
                  </a:solidFill>
                </a:uFill>
                <a:latin typeface="Arial"/>
                <a:cs typeface="Arial"/>
                <a:hlinkClick r:id="rId5"/>
              </a:rPr>
              <a:t>stephen.m.sullivan14.ctr@mail.mil</a:t>
            </a:r>
            <a:endParaRPr sz="1600" dirty="0">
              <a:latin typeface="Arial"/>
              <a:cs typeface="Arial"/>
            </a:endParaRPr>
          </a:p>
        </p:txBody>
      </p:sp>
      <p:pic>
        <p:nvPicPr>
          <p:cNvPr id="4" name="object 4"/>
          <p:cNvPicPr/>
          <p:nvPr/>
        </p:nvPicPr>
        <p:blipFill>
          <a:blip r:embed="rId6" cstate="print"/>
          <a:stretch>
            <a:fillRect/>
          </a:stretch>
        </p:blipFill>
        <p:spPr>
          <a:xfrm>
            <a:off x="4448555" y="2785872"/>
            <a:ext cx="1828800" cy="1769364"/>
          </a:xfrm>
          <a:prstGeom prst="rect">
            <a:avLst/>
          </a:prstGeom>
        </p:spPr>
      </p:pic>
      <p:pic>
        <p:nvPicPr>
          <p:cNvPr id="5" name="object 5"/>
          <p:cNvPicPr/>
          <p:nvPr/>
        </p:nvPicPr>
        <p:blipFill>
          <a:blip r:embed="rId7" cstate="print"/>
          <a:stretch>
            <a:fillRect/>
          </a:stretch>
        </p:blipFill>
        <p:spPr>
          <a:xfrm>
            <a:off x="9189719" y="4681728"/>
            <a:ext cx="2039112" cy="1528572"/>
          </a:xfrm>
          <a:prstGeom prst="rect">
            <a:avLst/>
          </a:prstGeom>
        </p:spPr>
      </p:pic>
      <p:pic>
        <p:nvPicPr>
          <p:cNvPr id="6" name="object 6"/>
          <p:cNvPicPr/>
          <p:nvPr/>
        </p:nvPicPr>
        <p:blipFill>
          <a:blip r:embed="rId8" cstate="print"/>
          <a:stretch>
            <a:fillRect/>
          </a:stretch>
        </p:blipFill>
        <p:spPr>
          <a:xfrm>
            <a:off x="6848856" y="3877055"/>
            <a:ext cx="1828800" cy="1847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
        <p:nvSpPr>
          <p:cNvPr id="3" name="object 3"/>
          <p:cNvSpPr txBox="1"/>
          <p:nvPr/>
        </p:nvSpPr>
        <p:spPr>
          <a:xfrm>
            <a:off x="609600" y="838200"/>
            <a:ext cx="8538845" cy="5193088"/>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(10):</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spc="-10" dirty="0">
                <a:solidFill>
                  <a:srgbClr val="454545"/>
                </a:solidFill>
                <a:latin typeface="Arial"/>
                <a:cs typeface="Arial"/>
              </a:rPr>
              <a:t>All Purpose Networks (APN)</a:t>
            </a:r>
          </a:p>
          <a:p>
            <a:pPr marL="756285" lvl="1" indent="-286385">
              <a:lnSpc>
                <a:spcPct val="100000"/>
              </a:lnSpc>
              <a:spcBef>
                <a:spcPts val="10"/>
              </a:spcBef>
              <a:buClr>
                <a:srgbClr val="1F487C"/>
              </a:buClr>
              <a:buChar char="–"/>
              <a:tabLst>
                <a:tab pos="756285" algn="l"/>
              </a:tabLst>
            </a:pPr>
            <a:r>
              <a:rPr lang="en-US" sz="1600" dirty="0">
                <a:solidFill>
                  <a:srgbClr val="454545"/>
                </a:solidFill>
                <a:latin typeface="Arial"/>
                <a:cs typeface="Arial"/>
              </a:rPr>
              <a:t>Bureau</a:t>
            </a:r>
            <a:r>
              <a:rPr lang="en-US" sz="16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Department</a:t>
            </a:r>
            <a:r>
              <a:rPr lang="en-US" sz="1600" spc="-15"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Defense</a:t>
            </a:r>
            <a:r>
              <a:rPr lang="en-US" sz="1600" spc="-30" dirty="0">
                <a:solidFill>
                  <a:srgbClr val="334052"/>
                </a:solidFill>
                <a:latin typeface="Arial"/>
                <a:cs typeface="Arial"/>
              </a:rPr>
              <a:t> </a:t>
            </a:r>
            <a:r>
              <a:rPr lang="en-US" sz="1600" dirty="0">
                <a:solidFill>
                  <a:srgbClr val="334052"/>
                </a:solidFill>
                <a:latin typeface="Arial"/>
                <a:cs typeface="Arial"/>
              </a:rPr>
              <a:t>Joint</a:t>
            </a:r>
            <a:r>
              <a:rPr lang="en-US" sz="1600" spc="-50" dirty="0">
                <a:solidFill>
                  <a:srgbClr val="334052"/>
                </a:solidFill>
                <a:latin typeface="Arial"/>
                <a:cs typeface="Arial"/>
              </a:rPr>
              <a:t> </a:t>
            </a:r>
            <a:r>
              <a:rPr lang="en-US" sz="1600" dirty="0">
                <a:solidFill>
                  <a:srgbClr val="334052"/>
                </a:solidFill>
                <a:latin typeface="Arial"/>
                <a:cs typeface="Arial"/>
              </a:rPr>
              <a:t>Staff</a:t>
            </a:r>
            <a:r>
              <a:rPr lang="en-US" sz="1600" spc="-15" dirty="0">
                <a:solidFill>
                  <a:srgbClr val="334052"/>
                </a:solidFill>
                <a:latin typeface="Arial"/>
                <a:cs typeface="Arial"/>
              </a:rPr>
              <a:t> </a:t>
            </a:r>
            <a:r>
              <a:rPr lang="en-US" sz="1600" dirty="0">
                <a:solidFill>
                  <a:srgbClr val="334052"/>
                </a:solidFill>
                <a:latin typeface="Arial"/>
                <a:cs typeface="Arial"/>
              </a:rPr>
              <a:t>J6</a:t>
            </a:r>
            <a:r>
              <a:rPr lang="en-US" sz="1600" spc="-40" dirty="0">
                <a:solidFill>
                  <a:srgbClr val="334052"/>
                </a:solidFill>
                <a:latin typeface="Arial"/>
                <a:cs typeface="Arial"/>
              </a:rPr>
              <a:t> </a:t>
            </a:r>
            <a:r>
              <a:rPr lang="en-US" sz="1600" dirty="0">
                <a:solidFill>
                  <a:srgbClr val="334052"/>
                </a:solidFill>
                <a:latin typeface="Arial"/>
                <a:cs typeface="Arial"/>
              </a:rPr>
              <a:t>(DoD</a:t>
            </a:r>
            <a:r>
              <a:rPr lang="en-US" sz="1600" spc="-30" dirty="0">
                <a:solidFill>
                  <a:srgbClr val="334052"/>
                </a:solidFill>
                <a:latin typeface="Arial"/>
                <a:cs typeface="Arial"/>
              </a:rPr>
              <a:t> </a:t>
            </a:r>
            <a:r>
              <a:rPr lang="en-US" sz="1600" dirty="0">
                <a:solidFill>
                  <a:srgbClr val="334052"/>
                </a:solidFill>
                <a:latin typeface="Arial"/>
                <a:cs typeface="Arial"/>
              </a:rPr>
              <a:t>JS</a:t>
            </a:r>
            <a:r>
              <a:rPr lang="en-US" sz="1600" spc="-45" dirty="0">
                <a:solidFill>
                  <a:srgbClr val="334052"/>
                </a:solidFill>
                <a:latin typeface="Arial"/>
                <a:cs typeface="Arial"/>
              </a:rPr>
              <a:t> </a:t>
            </a:r>
            <a:r>
              <a:rPr lang="en-US" sz="1600" spc="-25" dirty="0">
                <a:solidFill>
                  <a:srgbClr val="334052"/>
                </a:solidFill>
                <a:latin typeface="Arial"/>
                <a:cs typeface="Arial"/>
              </a:rPr>
              <a:t>J6)</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Char char="–"/>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756285" lvl="1" indent="-286385">
              <a:lnSpc>
                <a:spcPct val="100000"/>
              </a:lnSpc>
              <a:buClr>
                <a:srgbClr val="1F487C"/>
              </a:buClr>
              <a:buChar char="–"/>
              <a:tabLst>
                <a:tab pos="756285" algn="l"/>
              </a:tabLst>
            </a:pPr>
            <a:r>
              <a:rPr lang="en-US" sz="1600" spc="-10" dirty="0">
                <a:solidFill>
                  <a:srgbClr val="454545"/>
                </a:solidFill>
                <a:latin typeface="Arial"/>
                <a:cs typeface="Arial"/>
              </a:rPr>
              <a:t>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National</a:t>
            </a:r>
            <a:r>
              <a:rPr lang="en-US" sz="1600" spc="-10" dirty="0">
                <a:solidFill>
                  <a:srgbClr val="454545"/>
                </a:solidFill>
                <a:latin typeface="Arial"/>
                <a:cs typeface="Arial"/>
              </a:rPr>
              <a:t> Institute of Justice (NIJ)</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lnSpc>
                <a:spcPct val="100000"/>
              </a:lnSpc>
              <a:buClr>
                <a:srgbClr val="1F487C"/>
              </a:buClr>
              <a:buChar char="–"/>
              <a:tabLst>
                <a:tab pos="756285" algn="l"/>
              </a:tabLst>
            </a:pPr>
            <a:r>
              <a:rPr lang="en-US" sz="1600" spc="-20" dirty="0">
                <a:solidFill>
                  <a:srgbClr val="334052"/>
                </a:solidFill>
                <a:latin typeface="Arial"/>
                <a:cs typeface="Arial"/>
              </a:rPr>
              <a:t>NTAC</a:t>
            </a:r>
            <a:r>
              <a:rPr lang="en-US" sz="1600" spc="-75"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lnSpc>
                <a:spcPct val="100000"/>
              </a:lnSpc>
              <a:spcBef>
                <a:spcPts val="5"/>
              </a:spcBef>
              <a:buClr>
                <a:srgbClr val="1F487C"/>
              </a:buClr>
              <a:buChar char="–"/>
              <a:tabLst>
                <a:tab pos="756285" algn="l"/>
              </a:tabLst>
            </a:pPr>
            <a:r>
              <a:rPr lang="en-US" sz="1600" dirty="0">
                <a:solidFill>
                  <a:srgbClr val="334052"/>
                </a:solidFill>
                <a:latin typeface="Arial"/>
                <a:cs typeface="Arial"/>
              </a:rPr>
              <a:t>NMO</a:t>
            </a:r>
            <a:r>
              <a:rPr lang="en-US" sz="1600" spc="-45" dirty="0">
                <a:solidFill>
                  <a:srgbClr val="334052"/>
                </a:solidFill>
                <a:latin typeface="Arial"/>
                <a:cs typeface="Arial"/>
              </a:rPr>
              <a:t> </a:t>
            </a:r>
            <a:r>
              <a:rPr lang="en-US" sz="1600" spc="-25" dirty="0">
                <a:solidFill>
                  <a:srgbClr val="334052"/>
                </a:solidFill>
                <a:latin typeface="Arial"/>
                <a:cs typeface="Arial"/>
              </a:rPr>
              <a:t>TSC (pending new Co-Chairs)</a:t>
            </a:r>
            <a:endParaRPr lang="en-US" sz="1600" dirty="0">
              <a:latin typeface="Arial"/>
              <a:cs typeface="Arial"/>
            </a:endParaRP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(4)</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6</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Full Majority Vote “Approval” 6</a:t>
            </a:r>
            <a:endParaRPr lang="en-US" sz="19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83356"/>
            <a:ext cx="10972800" cy="811358"/>
          </a:xfrm>
          <a:prstGeom prst="rect">
            <a:avLst/>
          </a:prstGeom>
        </p:spPr>
        <p:txBody>
          <a:bodyPr vert="horz" wrap="square" lIns="0" tIns="263905" rIns="0" bIns="0" rtlCol="0">
            <a:spAutoFit/>
          </a:bodyPr>
          <a:lstStyle/>
          <a:p>
            <a:pPr marL="2202815">
              <a:lnSpc>
                <a:spcPct val="100000"/>
              </a:lnSpc>
              <a:spcBef>
                <a:spcPts val="100"/>
              </a:spcBef>
            </a:pPr>
            <a:r>
              <a:rPr sz="3200" dirty="0">
                <a:solidFill>
                  <a:srgbClr val="454545"/>
                </a:solidFill>
              </a:rPr>
              <a:t>PGB</a:t>
            </a:r>
            <a:r>
              <a:rPr sz="3200" spc="-130" dirty="0">
                <a:solidFill>
                  <a:srgbClr val="454545"/>
                </a:solidFill>
              </a:rPr>
              <a:t> </a:t>
            </a:r>
            <a:r>
              <a:rPr sz="3200" dirty="0">
                <a:solidFill>
                  <a:srgbClr val="454545"/>
                </a:solidFill>
              </a:rPr>
              <a:t>APPOINTED</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2"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8" name="object 8"/>
          <p:cNvPicPr/>
          <p:nvPr/>
        </p:nvPicPr>
        <p:blipFill>
          <a:blip r:embed="rId3" cstate="print"/>
          <a:stretch>
            <a:fillRect/>
          </a:stretch>
        </p:blipFill>
        <p:spPr>
          <a:xfrm>
            <a:off x="5519166" y="1018032"/>
            <a:ext cx="824483" cy="1240536"/>
          </a:xfrm>
          <a:prstGeom prst="rect">
            <a:avLst/>
          </a:prstGeom>
        </p:spPr>
      </p:pic>
      <p:sp>
        <p:nvSpPr>
          <p:cNvPr id="9" name="object 9"/>
          <p:cNvSpPr txBox="1"/>
          <p:nvPr/>
        </p:nvSpPr>
        <p:spPr>
          <a:xfrm>
            <a:off x="5410200" y="2455291"/>
            <a:ext cx="1100455" cy="787400"/>
          </a:xfrm>
          <a:prstGeom prst="rect">
            <a:avLst/>
          </a:prstGeom>
        </p:spPr>
        <p:txBody>
          <a:bodyPr vert="horz" wrap="square" lIns="0" tIns="12065" rIns="0" bIns="0" rtlCol="0">
            <a:spAutoFit/>
          </a:bodyPr>
          <a:lstStyle/>
          <a:p>
            <a:pPr marL="12700" marR="5080" indent="1778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John</a:t>
            </a:r>
            <a:r>
              <a:rPr sz="1000" b="1" spc="-10" dirty="0">
                <a:solidFill>
                  <a:srgbClr val="454545"/>
                </a:solidFill>
                <a:latin typeface="Arial"/>
                <a:cs typeface="Arial"/>
              </a:rPr>
              <a:t> Wandelt </a:t>
            </a:r>
            <a:r>
              <a:rPr sz="1000" dirty="0">
                <a:solidFill>
                  <a:srgbClr val="454545"/>
                </a:solidFill>
                <a:latin typeface="Arial"/>
                <a:cs typeface="Arial"/>
              </a:rPr>
              <a:t>Principal</a:t>
            </a:r>
            <a:r>
              <a:rPr sz="1000" spc="-65" dirty="0">
                <a:solidFill>
                  <a:srgbClr val="454545"/>
                </a:solidFill>
                <a:latin typeface="Arial"/>
                <a:cs typeface="Arial"/>
              </a:rPr>
              <a:t> </a:t>
            </a:r>
            <a:r>
              <a:rPr sz="1000" spc="-10" dirty="0">
                <a:solidFill>
                  <a:srgbClr val="454545"/>
                </a:solidFill>
                <a:latin typeface="Arial"/>
                <a:cs typeface="Arial"/>
              </a:rPr>
              <a:t>Research </a:t>
            </a:r>
            <a:r>
              <a:rPr sz="1000" dirty="0">
                <a:solidFill>
                  <a:srgbClr val="454545"/>
                </a:solidFill>
                <a:latin typeface="Arial"/>
                <a:cs typeface="Arial"/>
              </a:rPr>
              <a:t>Scientist,</a:t>
            </a:r>
            <a:r>
              <a:rPr sz="1000" spc="-55" dirty="0">
                <a:solidFill>
                  <a:srgbClr val="454545"/>
                </a:solidFill>
                <a:latin typeface="Arial"/>
                <a:cs typeface="Arial"/>
              </a:rPr>
              <a:t> </a:t>
            </a:r>
            <a:r>
              <a:rPr sz="1000" spc="-10" dirty="0">
                <a:solidFill>
                  <a:srgbClr val="454545"/>
                </a:solidFill>
                <a:latin typeface="Arial"/>
                <a:cs typeface="Arial"/>
              </a:rPr>
              <a:t>Georgia </a:t>
            </a:r>
            <a:r>
              <a:rPr sz="1000" dirty="0">
                <a:solidFill>
                  <a:srgbClr val="454545"/>
                </a:solidFill>
                <a:latin typeface="Arial"/>
                <a:cs typeface="Arial"/>
              </a:rPr>
              <a:t>Tech</a:t>
            </a:r>
            <a:r>
              <a:rPr sz="1000" spc="-30" dirty="0">
                <a:solidFill>
                  <a:srgbClr val="454545"/>
                </a:solidFill>
                <a:latin typeface="Arial"/>
                <a:cs typeface="Arial"/>
              </a:rPr>
              <a:t> </a:t>
            </a:r>
            <a:r>
              <a:rPr sz="1000" spc="-10" dirty="0">
                <a:solidFill>
                  <a:srgbClr val="454545"/>
                </a:solidFill>
                <a:latin typeface="Arial"/>
                <a:cs typeface="Arial"/>
              </a:rPr>
              <a:t>Research Institute</a:t>
            </a:r>
            <a:endParaRPr sz="1000">
              <a:latin typeface="Arial"/>
              <a:cs typeface="Arial"/>
            </a:endParaRPr>
          </a:p>
        </p:txBody>
      </p:sp>
      <p:pic>
        <p:nvPicPr>
          <p:cNvPr id="10" name="object 10"/>
          <p:cNvPicPr/>
          <p:nvPr/>
        </p:nvPicPr>
        <p:blipFill>
          <a:blip r:embed="rId4"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5"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6"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7"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8" cstate="print"/>
          <a:stretch>
            <a:fillRect/>
          </a:stretch>
        </p:blipFill>
        <p:spPr>
          <a:xfrm>
            <a:off x="5626481" y="3864864"/>
            <a:ext cx="1153668" cy="1153668"/>
          </a:xfrm>
          <a:prstGeom prst="rect">
            <a:avLst/>
          </a:prstGeom>
        </p:spPr>
      </p:pic>
      <p:pic>
        <p:nvPicPr>
          <p:cNvPr id="21" name="object 21"/>
          <p:cNvPicPr/>
          <p:nvPr/>
        </p:nvPicPr>
        <p:blipFill>
          <a:blip r:embed="rId9"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0"/>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1"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162800" y="3163823"/>
            <a:ext cx="1011936" cy="1024127"/>
          </a:xfrm>
          <a:prstGeom prst="rect">
            <a:avLst/>
          </a:prstGeom>
        </p:spPr>
      </p:pic>
      <p:pic>
        <p:nvPicPr>
          <p:cNvPr id="5" name="object 5"/>
          <p:cNvPicPr/>
          <p:nvPr/>
        </p:nvPicPr>
        <p:blipFill>
          <a:blip r:embed="rId3" cstate="print"/>
          <a:stretch>
            <a:fillRect/>
          </a:stretch>
        </p:blipFill>
        <p:spPr>
          <a:xfrm>
            <a:off x="3058493" y="3163823"/>
            <a:ext cx="1147572" cy="1190244"/>
          </a:xfrm>
          <a:prstGeom prst="rect">
            <a:avLst/>
          </a:prstGeom>
        </p:spPr>
      </p:pic>
      <p:sp>
        <p:nvSpPr>
          <p:cNvPr id="6" name="object 6"/>
          <p:cNvSpPr txBox="1"/>
          <p:nvPr/>
        </p:nvSpPr>
        <p:spPr>
          <a:xfrm>
            <a:off x="7245857"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713214"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715500" y="3017520"/>
            <a:ext cx="816863" cy="1089659"/>
          </a:xfrm>
          <a:prstGeom prst="rect">
            <a:avLst/>
          </a:prstGeom>
        </p:spPr>
      </p:pic>
      <p:sp>
        <p:nvSpPr>
          <p:cNvPr id="14" name="object 14"/>
          <p:cNvSpPr txBox="1"/>
          <p:nvPr/>
        </p:nvSpPr>
        <p:spPr>
          <a:xfrm>
            <a:off x="3180794"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5" name="object 15"/>
          <p:cNvPicPr/>
          <p:nvPr/>
        </p:nvPicPr>
        <p:blipFill>
          <a:blip r:embed="rId6" cstate="print"/>
          <a:stretch>
            <a:fillRect/>
          </a:stretch>
        </p:blipFill>
        <p:spPr>
          <a:xfrm>
            <a:off x="8436864" y="3163823"/>
            <a:ext cx="943355" cy="943356"/>
          </a:xfrm>
          <a:prstGeom prst="rect">
            <a:avLst/>
          </a:prstGeom>
        </p:spPr>
      </p:pic>
      <p:sp>
        <p:nvSpPr>
          <p:cNvPr id="16" name="object 16"/>
          <p:cNvSpPr txBox="1"/>
          <p:nvPr/>
        </p:nvSpPr>
        <p:spPr>
          <a:xfrm>
            <a:off x="8435466" y="4313301"/>
            <a:ext cx="9531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8</a:t>
            </a:fld>
            <a:endParaRPr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extLst>
              <p:ext uri="{D42A27DB-BD31-4B8C-83A1-F6EECF244321}">
                <p14:modId xmlns:p14="http://schemas.microsoft.com/office/powerpoint/2010/main" val="2650252651"/>
              </p:ext>
            </p:extLst>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extLst>
              <p:ext uri="{D42A27DB-BD31-4B8C-83A1-F6EECF244321}">
                <p14:modId xmlns:p14="http://schemas.microsoft.com/office/powerpoint/2010/main" val="808102258"/>
              </p:ext>
            </p:extLst>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spc="-40" dirty="0">
                          <a:solidFill>
                            <a:srgbClr val="454545"/>
                          </a:solidFill>
                          <a:latin typeface="Arial"/>
                          <a:cs typeface="Arial"/>
                        </a:rPr>
                        <a:t> </a:t>
                      </a:r>
                      <a:r>
                        <a:rPr sz="1000" dirty="0">
                          <a:solidFill>
                            <a:srgbClr val="454545"/>
                          </a:solidFill>
                          <a:latin typeface="Arial"/>
                          <a:cs typeface="Arial"/>
                        </a:rPr>
                        <a:t>Ms.</a:t>
                      </a:r>
                      <a:r>
                        <a:rPr sz="1000" spc="-10" dirty="0">
                          <a:solidFill>
                            <a:srgbClr val="454545"/>
                          </a:solidFill>
                          <a:latin typeface="Arial"/>
                          <a:cs typeface="Arial"/>
                        </a:rPr>
                        <a:t> </a:t>
                      </a:r>
                      <a:r>
                        <a:rPr sz="1000" dirty="0">
                          <a:solidFill>
                            <a:srgbClr val="454545"/>
                          </a:solidFill>
                          <a:latin typeface="Arial"/>
                          <a:cs typeface="Arial"/>
                        </a:rPr>
                        <a:t>Shunda</a:t>
                      </a:r>
                      <a:r>
                        <a:rPr sz="1000" spc="-60" dirty="0">
                          <a:solidFill>
                            <a:srgbClr val="454545"/>
                          </a:solidFill>
                          <a:latin typeface="Arial"/>
                          <a:cs typeface="Arial"/>
                        </a:rPr>
                        <a:t> </a:t>
                      </a:r>
                      <a:r>
                        <a:rPr sz="1000" spc="-10" dirty="0">
                          <a:solidFill>
                            <a:srgbClr val="454545"/>
                          </a:solidFill>
                          <a:latin typeface="Arial"/>
                          <a:cs typeface="Arial"/>
                        </a:rPr>
                        <a:t>Louis</a:t>
                      </a:r>
                      <a:r>
                        <a:rPr lang="en-US" sz="1000" spc="-10" dirty="0">
                          <a:solidFill>
                            <a:srgbClr val="454545"/>
                          </a:solidFill>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1263</TotalTime>
  <Words>5064</Words>
  <Application>Microsoft Office PowerPoint</Application>
  <PresentationFormat>Widescreen</PresentationFormat>
  <Paragraphs>711</Paragraphs>
  <Slides>39</Slides>
  <Notes>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39</vt:i4>
      </vt:variant>
    </vt:vector>
  </HeadingPairs>
  <TitlesOfParts>
    <vt:vector size="56" baseType="lpstr">
      <vt:lpstr>Aptos</vt:lpstr>
      <vt:lpstr>Arial</vt:lpstr>
      <vt:lpstr>Calibri</vt:lpstr>
      <vt:lpstr>Georgia</vt:lpstr>
      <vt:lpstr>Helvetica LT Std</vt:lpstr>
      <vt:lpstr>inherit</vt:lpstr>
      <vt:lpstr>Lucida Sans</vt:lpstr>
      <vt:lpstr>Montserrat-Bold</vt:lpstr>
      <vt:lpstr>Open Sans</vt:lpstr>
      <vt:lpstr>Poppins</vt:lpstr>
      <vt:lpstr>Segoe UI</vt:lpstr>
      <vt:lpstr>SF Pro</vt:lpstr>
      <vt:lpstr>Source Sans Pro Web</vt:lpstr>
      <vt:lpstr>Tw Cen MT</vt:lpstr>
      <vt:lpstr>Wingdings</vt:lpstr>
      <vt:lpstr>Office Theme</vt:lpstr>
      <vt:lpstr>1_NIEM_white</vt:lpstr>
      <vt:lpstr>PowerPoint Presentation</vt:lpstr>
      <vt:lpstr>CALL TO ORDER</vt:lpstr>
      <vt:lpstr>VENUE</vt:lpstr>
      <vt:lpstr>MAKING THE MOST OF OUR SESSION</vt:lpstr>
      <vt:lpstr>NOTE TAKER</vt:lpstr>
      <vt:lpstr>ROLL CALL</vt:lpstr>
      <vt:lpstr>PGB APPOINTED VOTING MEMBERS</vt:lpstr>
      <vt:lpstr>PGB EXPERT VOTING MEMBERS &amp; NON-VOTING MEMBERS</vt:lpstr>
      <vt:lpstr>NMO, NBAC, &amp; NTAC TSC CO-CHAIRS &amp; OASIS MAINTAINERS</vt:lpstr>
      <vt:lpstr>PROPOSED 28 August 2025 PGB AGENDA</vt:lpstr>
      <vt:lpstr>APPROVAL OF AGENDA</vt:lpstr>
      <vt:lpstr>APPROVAL OF 28 May 2025 PGB MINUTES</vt:lpstr>
      <vt:lpstr>ANNOUNCEMENTS</vt:lpstr>
      <vt:lpstr>Election of New Chair , NMO TASK Transition - Big Picture, </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NIEM.gov MIGRATION</vt:lpstr>
      <vt:lpstr>BREAK</vt:lpstr>
      <vt:lpstr>NIEMOpen Leadership Meeting National Press Club &amp; Virtual</vt:lpstr>
      <vt:lpstr>Reveal Summit Webinar</vt:lpstr>
      <vt:lpstr>Motions</vt:lpstr>
      <vt:lpstr>Motion to Nominate &amp; elect PGB Chair(s)</vt:lpstr>
      <vt:lpstr>Words from the newly elected chair</vt:lpstr>
      <vt:lpstr>Motion to authorize $ 2000 for 8 October NPC leadership Meeting</vt:lpstr>
      <vt:lpstr>Motion to Approve PGB Meeting dates</vt:lpstr>
      <vt:lpstr>UPDATES</vt:lpstr>
      <vt:lpstr>PowerPoint Presentation</vt:lpstr>
      <vt:lpstr>NBAC TSC UPDATE</vt:lpstr>
      <vt:lpstr>RESOURCES</vt:lpstr>
      <vt:lpstr>PGB Meeting Schedule – Pending Approval</vt:lpstr>
      <vt:lpstr>ADJOURN</vt:lpstr>
      <vt:lpstr>BACKUPS</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M CTR JS J6 (USA)</cp:lastModifiedBy>
  <cp:revision>6</cp:revision>
  <dcterms:created xsi:type="dcterms:W3CDTF">2025-04-02T17:38:56Z</dcterms:created>
  <dcterms:modified xsi:type="dcterms:W3CDTF">2025-08-12T17:17:17Z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