
<file path=[Content_Types].xml><?xml version="1.0" encoding="utf-8"?>
<Types xmlns="http://schemas.openxmlformats.org/package/2006/content-types">
  <Default Extension="emf" ContentType="image/x-emf"/>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9" r:id="rId2"/>
  </p:sldMasterIdLst>
  <p:notesMasterIdLst>
    <p:notesMasterId r:id="rId42"/>
  </p:notesMasterIdLst>
  <p:sldIdLst>
    <p:sldId id="256" r:id="rId3"/>
    <p:sldId id="257" r:id="rId4"/>
    <p:sldId id="258" r:id="rId5"/>
    <p:sldId id="261" r:id="rId6"/>
    <p:sldId id="141170243" r:id="rId7"/>
    <p:sldId id="264" r:id="rId8"/>
    <p:sldId id="141170247" r:id="rId9"/>
    <p:sldId id="267" r:id="rId10"/>
    <p:sldId id="262" r:id="rId11"/>
    <p:sldId id="141170147" r:id="rId12"/>
    <p:sldId id="141170221" r:id="rId13"/>
    <p:sldId id="141170223" r:id="rId14"/>
    <p:sldId id="141170245" r:id="rId15"/>
    <p:sldId id="269" r:id="rId16"/>
    <p:sldId id="141170222" r:id="rId17"/>
    <p:sldId id="141170087" r:id="rId18"/>
    <p:sldId id="293" r:id="rId19"/>
    <p:sldId id="268" r:id="rId20"/>
    <p:sldId id="270" r:id="rId21"/>
    <p:sldId id="287" r:id="rId22"/>
    <p:sldId id="288" r:id="rId23"/>
    <p:sldId id="290" r:id="rId24"/>
    <p:sldId id="141170210" r:id="rId25"/>
    <p:sldId id="141170238" r:id="rId26"/>
    <p:sldId id="292" r:id="rId27"/>
    <p:sldId id="141170246" r:id="rId28"/>
    <p:sldId id="311" r:id="rId29"/>
    <p:sldId id="141170244" r:id="rId30"/>
    <p:sldId id="294" r:id="rId31"/>
    <p:sldId id="298" r:id="rId32"/>
    <p:sldId id="299" r:id="rId33"/>
    <p:sldId id="141169993" r:id="rId34"/>
    <p:sldId id="304" r:id="rId35"/>
    <p:sldId id="305" r:id="rId36"/>
    <p:sldId id="265" r:id="rId37"/>
    <p:sldId id="259" r:id="rId38"/>
    <p:sldId id="260" r:id="rId39"/>
    <p:sldId id="302" r:id="rId40"/>
    <p:sldId id="300" r:id="rId4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227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653" autoAdjust="0"/>
    <p:restoredTop sz="69542" autoAdjust="0"/>
  </p:normalViewPr>
  <p:slideViewPr>
    <p:cSldViewPr>
      <p:cViewPr varScale="1">
        <p:scale>
          <a:sx n="44" d="100"/>
          <a:sy n="44" d="100"/>
        </p:scale>
        <p:origin x="1076" y="32"/>
      </p:cViewPr>
      <p:guideLst>
        <p:guide orient="horz" pos="2880"/>
        <p:guide pos="2160"/>
      </p:guideLst>
    </p:cSldViewPr>
  </p:slideViewPr>
  <p:notesTextViewPr>
    <p:cViewPr>
      <p:scale>
        <a:sx n="100" d="100"/>
        <a:sy n="100" d="100"/>
      </p:scale>
      <p:origin x="0" y="0"/>
    </p:cViewPr>
  </p:notesTextViewPr>
  <p:notesViewPr>
    <p:cSldViewPr>
      <p:cViewPr varScale="1">
        <p:scale>
          <a:sx n="103" d="100"/>
          <a:sy n="103" d="100"/>
        </p:scale>
        <p:origin x="1788" y="10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notesMaster" Target="notesMasters/notesMaster1.xml"/><Relationship Id="rId47" Type="http://schemas.microsoft.com/office/2016/11/relationships/changesInfo" Target="changesInfos/changesInfo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llivan, Stephen M CTR JS J6 (USA)" userId="09533073-ba80-4ec6-aa29-c3f724b8aa56" providerId="ADAL" clId="{5A4183A6-08AF-44F6-AB03-0BE4ECDAC07E}"/>
    <pc:docChg chg="custSel delSld modSld">
      <pc:chgData name="Sullivan, Stephen M CTR JS J6 (USA)" userId="09533073-ba80-4ec6-aa29-c3f724b8aa56" providerId="ADAL" clId="{5A4183A6-08AF-44F6-AB03-0BE4ECDAC07E}" dt="2025-05-28T14:13:18.298" v="366" actId="313"/>
      <pc:docMkLst>
        <pc:docMk/>
      </pc:docMkLst>
      <pc:sldChg chg="modSp mod">
        <pc:chgData name="Sullivan, Stephen M CTR JS J6 (USA)" userId="09533073-ba80-4ec6-aa29-c3f724b8aa56" providerId="ADAL" clId="{5A4183A6-08AF-44F6-AB03-0BE4ECDAC07E}" dt="2025-05-28T13:47:15.593" v="44" actId="20577"/>
        <pc:sldMkLst>
          <pc:docMk/>
          <pc:sldMk cId="4221082181" sldId="262"/>
        </pc:sldMkLst>
      </pc:sldChg>
      <pc:sldChg chg="modSp mod">
        <pc:chgData name="Sullivan, Stephen M CTR JS J6 (USA)" userId="09533073-ba80-4ec6-aa29-c3f724b8aa56" providerId="ADAL" clId="{5A4183A6-08AF-44F6-AB03-0BE4ECDAC07E}" dt="2025-05-28T14:02:54.827" v="254" actId="20577"/>
        <pc:sldMkLst>
          <pc:docMk/>
          <pc:sldMk cId="0" sldId="266"/>
        </pc:sldMkLst>
      </pc:sldChg>
      <pc:sldChg chg="modSp mod">
        <pc:chgData name="Sullivan, Stephen M CTR JS J6 (USA)" userId="09533073-ba80-4ec6-aa29-c3f724b8aa56" providerId="ADAL" clId="{5A4183A6-08AF-44F6-AB03-0BE4ECDAC07E}" dt="2025-05-28T13:49:20.369" v="62" actId="20577"/>
        <pc:sldMkLst>
          <pc:docMk/>
          <pc:sldMk cId="2619898272" sldId="269"/>
        </pc:sldMkLst>
      </pc:sldChg>
      <pc:sldChg chg="addSp modSp mod">
        <pc:chgData name="Sullivan, Stephen M CTR JS J6 (USA)" userId="09533073-ba80-4ec6-aa29-c3f724b8aa56" providerId="ADAL" clId="{5A4183A6-08AF-44F6-AB03-0BE4ECDAC07E}" dt="2025-05-28T14:11:43.382" v="365" actId="1076"/>
        <pc:sldMkLst>
          <pc:docMk/>
          <pc:sldMk cId="0" sldId="303"/>
        </pc:sldMkLst>
      </pc:sldChg>
      <pc:sldChg chg="modSp mod">
        <pc:chgData name="Sullivan, Stephen M CTR JS J6 (USA)" userId="09533073-ba80-4ec6-aa29-c3f724b8aa56" providerId="ADAL" clId="{5A4183A6-08AF-44F6-AB03-0BE4ECDAC07E}" dt="2025-05-28T13:53:33.442" v="66" actId="20577"/>
        <pc:sldMkLst>
          <pc:docMk/>
          <pc:sldMk cId="1572565943" sldId="311"/>
        </pc:sldMkLst>
      </pc:sldChg>
      <pc:sldChg chg="modSp mod modNotesTx">
        <pc:chgData name="Sullivan, Stephen M CTR JS J6 (USA)" userId="09533073-ba80-4ec6-aa29-c3f724b8aa56" providerId="ADAL" clId="{5A4183A6-08AF-44F6-AB03-0BE4ECDAC07E}" dt="2025-05-28T14:00:54.673" v="230" actId="6549"/>
        <pc:sldMkLst>
          <pc:docMk/>
          <pc:sldMk cId="2879367631" sldId="141170087"/>
        </pc:sldMkLst>
      </pc:sldChg>
      <pc:sldChg chg="modSp mod">
        <pc:chgData name="Sullivan, Stephen M CTR JS J6 (USA)" userId="09533073-ba80-4ec6-aa29-c3f724b8aa56" providerId="ADAL" clId="{5A4183A6-08AF-44F6-AB03-0BE4ECDAC07E}" dt="2025-05-28T13:54:31.342" v="67" actId="20577"/>
        <pc:sldMkLst>
          <pc:docMk/>
          <pc:sldMk cId="1131907344" sldId="141170211"/>
        </pc:sldMkLst>
      </pc:sldChg>
      <pc:sldChg chg="modSp mod">
        <pc:chgData name="Sullivan, Stephen M CTR JS J6 (USA)" userId="09533073-ba80-4ec6-aa29-c3f724b8aa56" providerId="ADAL" clId="{5A4183A6-08AF-44F6-AB03-0BE4ECDAC07E}" dt="2025-05-28T14:05:06.858" v="272" actId="20577"/>
        <pc:sldMkLst>
          <pc:docMk/>
          <pc:sldMk cId="2390467738" sldId="141170221"/>
        </pc:sldMkLst>
      </pc:sldChg>
      <pc:sldChg chg="modSp mod modNotesTx">
        <pc:chgData name="Sullivan, Stephen M CTR JS J6 (USA)" userId="09533073-ba80-4ec6-aa29-c3f724b8aa56" providerId="ADAL" clId="{5A4183A6-08AF-44F6-AB03-0BE4ECDAC07E}" dt="2025-05-28T14:06:42.450" v="290" actId="20577"/>
        <pc:sldMkLst>
          <pc:docMk/>
          <pc:sldMk cId="2941468479" sldId="141170222"/>
        </pc:sldMkLst>
      </pc:sldChg>
      <pc:sldChg chg="modSp mod">
        <pc:chgData name="Sullivan, Stephen M CTR JS J6 (USA)" userId="09533073-ba80-4ec6-aa29-c3f724b8aa56" providerId="ADAL" clId="{5A4183A6-08AF-44F6-AB03-0BE4ECDAC07E}" dt="2025-05-28T14:13:18.298" v="366" actId="313"/>
        <pc:sldMkLst>
          <pc:docMk/>
          <pc:sldMk cId="2837022880" sldId="141170223"/>
        </pc:sldMkLst>
      </pc:sldChg>
      <pc:sldChg chg="del">
        <pc:chgData name="Sullivan, Stephen M CTR JS J6 (USA)" userId="09533073-ba80-4ec6-aa29-c3f724b8aa56" providerId="ADAL" clId="{5A4183A6-08AF-44F6-AB03-0BE4ECDAC07E}" dt="2025-05-28T14:04:45.909" v="255" actId="47"/>
        <pc:sldMkLst>
          <pc:docMk/>
          <pc:sldMk cId="999439546" sldId="141170241"/>
        </pc:sldMkLst>
      </pc:sldChg>
    </pc:docChg>
  </pc:docChgLst>
  <pc:docChgLst>
    <pc:chgData name="Sullivan, Stephen M CTR JS J6 (USA)" userId="09533073-ba80-4ec6-aa29-c3f724b8aa56" providerId="ADAL" clId="{ACEBAF43-13C3-441C-8690-42D65A08834E}"/>
    <pc:docChg chg="undo custSel addSld delSld modSld sldOrd">
      <pc:chgData name="Sullivan, Stephen M CTR JS J6 (USA)" userId="09533073-ba80-4ec6-aa29-c3f724b8aa56" providerId="ADAL" clId="{ACEBAF43-13C3-441C-8690-42D65A08834E}" dt="2025-08-19T15:59:07.782" v="168" actId="1037"/>
      <pc:docMkLst>
        <pc:docMk/>
      </pc:docMkLst>
      <pc:sldChg chg="del">
        <pc:chgData name="Sullivan, Stephen M CTR JS J6 (USA)" userId="09533073-ba80-4ec6-aa29-c3f724b8aa56" providerId="ADAL" clId="{ACEBAF43-13C3-441C-8690-42D65A08834E}" dt="2025-08-19T12:59:29.246" v="1" actId="2696"/>
        <pc:sldMkLst>
          <pc:docMk/>
          <pc:sldMk cId="2434503811" sldId="259"/>
        </pc:sldMkLst>
      </pc:sldChg>
      <pc:sldChg chg="del">
        <pc:chgData name="Sullivan, Stephen M CTR JS J6 (USA)" userId="09533073-ba80-4ec6-aa29-c3f724b8aa56" providerId="ADAL" clId="{ACEBAF43-13C3-441C-8690-42D65A08834E}" dt="2025-08-19T12:57:32.386" v="0" actId="2696"/>
        <pc:sldMkLst>
          <pc:docMk/>
          <pc:sldMk cId="2438559461" sldId="260"/>
        </pc:sldMkLst>
      </pc:sldChg>
      <pc:sldChg chg="modSp mod modNotesTx">
        <pc:chgData name="Sullivan, Stephen M CTR JS J6 (USA)" userId="09533073-ba80-4ec6-aa29-c3f724b8aa56" providerId="ADAL" clId="{ACEBAF43-13C3-441C-8690-42D65A08834E}" dt="2025-08-19T15:42:49.098" v="148" actId="20577"/>
        <pc:sldMkLst>
          <pc:docMk/>
          <pc:sldMk cId="0" sldId="261"/>
        </pc:sldMkLst>
        <pc:spChg chg="mod">
          <ac:chgData name="Sullivan, Stephen M CTR JS J6 (USA)" userId="09533073-ba80-4ec6-aa29-c3f724b8aa56" providerId="ADAL" clId="{ACEBAF43-13C3-441C-8690-42D65A08834E}" dt="2025-08-19T13:02:21.043" v="7" actId="20577"/>
          <ac:spMkLst>
            <pc:docMk/>
            <pc:sldMk cId="0" sldId="261"/>
            <ac:spMk id="3" creationId="{00000000-0000-0000-0000-000000000000}"/>
          </ac:spMkLst>
        </pc:spChg>
      </pc:sldChg>
      <pc:sldChg chg="delSp modSp mod">
        <pc:chgData name="Sullivan, Stephen M CTR JS J6 (USA)" userId="09533073-ba80-4ec6-aa29-c3f724b8aa56" providerId="ADAL" clId="{ACEBAF43-13C3-441C-8690-42D65A08834E}" dt="2025-08-19T15:59:07.782" v="168" actId="1037"/>
        <pc:sldMkLst>
          <pc:docMk/>
          <pc:sldMk cId="0" sldId="264"/>
        </pc:sldMkLst>
        <pc:spChg chg="mod">
          <ac:chgData name="Sullivan, Stephen M CTR JS J6 (USA)" userId="09533073-ba80-4ec6-aa29-c3f724b8aa56" providerId="ADAL" clId="{ACEBAF43-13C3-441C-8690-42D65A08834E}" dt="2025-08-19T15:58:59.950" v="161" actId="1038"/>
          <ac:spMkLst>
            <pc:docMk/>
            <pc:sldMk cId="0" sldId="264"/>
            <ac:spMk id="6" creationId="{00000000-0000-0000-0000-000000000000}"/>
          </ac:spMkLst>
        </pc:spChg>
        <pc:spChg chg="mod">
          <ac:chgData name="Sullivan, Stephen M CTR JS J6 (USA)" userId="09533073-ba80-4ec6-aa29-c3f724b8aa56" providerId="ADAL" clId="{ACEBAF43-13C3-441C-8690-42D65A08834E}" dt="2025-08-19T15:59:07.782" v="168" actId="1037"/>
          <ac:spMkLst>
            <pc:docMk/>
            <pc:sldMk cId="0" sldId="264"/>
            <ac:spMk id="11" creationId="{00000000-0000-0000-0000-000000000000}"/>
          </ac:spMkLst>
        </pc:spChg>
        <pc:picChg chg="mod">
          <ac:chgData name="Sullivan, Stephen M CTR JS J6 (USA)" userId="09533073-ba80-4ec6-aa29-c3f724b8aa56" providerId="ADAL" clId="{ACEBAF43-13C3-441C-8690-42D65A08834E}" dt="2025-08-19T15:58:59.950" v="161" actId="1038"/>
          <ac:picMkLst>
            <pc:docMk/>
            <pc:sldMk cId="0" sldId="264"/>
            <ac:picMk id="4" creationId="{00000000-0000-0000-0000-000000000000}"/>
          </ac:picMkLst>
        </pc:picChg>
        <pc:picChg chg="mod">
          <ac:chgData name="Sullivan, Stephen M CTR JS J6 (USA)" userId="09533073-ba80-4ec6-aa29-c3f724b8aa56" providerId="ADAL" clId="{ACEBAF43-13C3-441C-8690-42D65A08834E}" dt="2025-08-19T15:59:07.782" v="168" actId="1037"/>
          <ac:picMkLst>
            <pc:docMk/>
            <pc:sldMk cId="0" sldId="264"/>
            <ac:picMk id="12" creationId="{00000000-0000-0000-0000-000000000000}"/>
          </ac:picMkLst>
        </pc:picChg>
      </pc:sldChg>
      <pc:sldChg chg="del">
        <pc:chgData name="Sullivan, Stephen M CTR JS J6 (USA)" userId="09533073-ba80-4ec6-aa29-c3f724b8aa56" providerId="ADAL" clId="{ACEBAF43-13C3-441C-8690-42D65A08834E}" dt="2025-08-19T13:03:46.651" v="8" actId="2696"/>
        <pc:sldMkLst>
          <pc:docMk/>
          <pc:sldMk cId="1691588824" sldId="265"/>
        </pc:sldMkLst>
      </pc:sldChg>
      <pc:sldChg chg="del">
        <pc:chgData name="Sullivan, Stephen M CTR JS J6 (USA)" userId="09533073-ba80-4ec6-aa29-c3f724b8aa56" providerId="ADAL" clId="{ACEBAF43-13C3-441C-8690-42D65A08834E}" dt="2025-08-19T13:39:06.641" v="108" actId="47"/>
        <pc:sldMkLst>
          <pc:docMk/>
          <pc:sldMk cId="0" sldId="266"/>
        </pc:sldMkLst>
      </pc:sldChg>
      <pc:sldChg chg="del">
        <pc:chgData name="Sullivan, Stephen M CTR JS J6 (USA)" userId="09533073-ba80-4ec6-aa29-c3f724b8aa56" providerId="ADAL" clId="{ACEBAF43-13C3-441C-8690-42D65A08834E}" dt="2025-08-19T13:30:40.523" v="40" actId="2696"/>
        <pc:sldMkLst>
          <pc:docMk/>
          <pc:sldMk cId="770202688" sldId="269"/>
        </pc:sldMkLst>
      </pc:sldChg>
      <pc:sldChg chg="del">
        <pc:chgData name="Sullivan, Stephen M CTR JS J6 (USA)" userId="09533073-ba80-4ec6-aa29-c3f724b8aa56" providerId="ADAL" clId="{ACEBAF43-13C3-441C-8690-42D65A08834E}" dt="2025-08-19T13:05:50.237" v="9" actId="2696"/>
        <pc:sldMkLst>
          <pc:docMk/>
          <pc:sldMk cId="2619898272" sldId="269"/>
        </pc:sldMkLst>
      </pc:sldChg>
      <pc:sldChg chg="del">
        <pc:chgData name="Sullivan, Stephen M CTR JS J6 (USA)" userId="09533073-ba80-4ec6-aa29-c3f724b8aa56" providerId="ADAL" clId="{ACEBAF43-13C3-441C-8690-42D65A08834E}" dt="2025-08-19T13:29:49.058" v="39" actId="2696"/>
        <pc:sldMkLst>
          <pc:docMk/>
          <pc:sldMk cId="544040392" sldId="293"/>
        </pc:sldMkLst>
      </pc:sldChg>
      <pc:sldChg chg="modSp mod">
        <pc:chgData name="Sullivan, Stephen M CTR JS J6 (USA)" userId="09533073-ba80-4ec6-aa29-c3f724b8aa56" providerId="ADAL" clId="{ACEBAF43-13C3-441C-8690-42D65A08834E}" dt="2025-08-19T13:37:34.186" v="105" actId="20577"/>
        <pc:sldMkLst>
          <pc:docMk/>
          <pc:sldMk cId="0" sldId="299"/>
        </pc:sldMkLst>
        <pc:spChg chg="mod">
          <ac:chgData name="Sullivan, Stephen M CTR JS J6 (USA)" userId="09533073-ba80-4ec6-aa29-c3f724b8aa56" providerId="ADAL" clId="{ACEBAF43-13C3-441C-8690-42D65A08834E}" dt="2025-08-19T13:37:34.186" v="105" actId="20577"/>
          <ac:spMkLst>
            <pc:docMk/>
            <pc:sldMk cId="0" sldId="299"/>
            <ac:spMk id="3" creationId="{00000000-0000-0000-0000-000000000000}"/>
          </ac:spMkLst>
        </pc:spChg>
      </pc:sldChg>
      <pc:sldChg chg="ord">
        <pc:chgData name="Sullivan, Stephen M CTR JS J6 (USA)" userId="09533073-ba80-4ec6-aa29-c3f724b8aa56" providerId="ADAL" clId="{ACEBAF43-13C3-441C-8690-42D65A08834E}" dt="2025-08-19T13:38:16.380" v="107"/>
        <pc:sldMkLst>
          <pc:docMk/>
          <pc:sldMk cId="0" sldId="302"/>
        </pc:sldMkLst>
      </pc:sldChg>
      <pc:sldChg chg="del">
        <pc:chgData name="Sullivan, Stephen M CTR JS J6 (USA)" userId="09533073-ba80-4ec6-aa29-c3f724b8aa56" providerId="ADAL" clId="{ACEBAF43-13C3-441C-8690-42D65A08834E}" dt="2025-08-19T13:30:40.523" v="40" actId="2696"/>
        <pc:sldMkLst>
          <pc:docMk/>
          <pc:sldMk cId="2879367631" sldId="141170087"/>
        </pc:sldMkLst>
      </pc:sldChg>
      <pc:sldChg chg="modNotesTx">
        <pc:chgData name="Sullivan, Stephen M CTR JS J6 (USA)" userId="09533073-ba80-4ec6-aa29-c3f724b8aa56" providerId="ADAL" clId="{ACEBAF43-13C3-441C-8690-42D65A08834E}" dt="2025-08-19T15:44:25.694" v="150" actId="6549"/>
        <pc:sldMkLst>
          <pc:docMk/>
          <pc:sldMk cId="3697883735" sldId="141170147"/>
        </pc:sldMkLst>
      </pc:sldChg>
      <pc:sldChg chg="del">
        <pc:chgData name="Sullivan, Stephen M CTR JS J6 (USA)" userId="09533073-ba80-4ec6-aa29-c3f724b8aa56" providerId="ADAL" clId="{ACEBAF43-13C3-441C-8690-42D65A08834E}" dt="2025-08-19T13:30:40.523" v="40" actId="2696"/>
        <pc:sldMkLst>
          <pc:docMk/>
          <pc:sldMk cId="2390467738" sldId="141170221"/>
        </pc:sldMkLst>
      </pc:sldChg>
      <pc:sldChg chg="modSp mod">
        <pc:chgData name="Sullivan, Stephen M CTR JS J6 (USA)" userId="09533073-ba80-4ec6-aa29-c3f724b8aa56" providerId="ADAL" clId="{ACEBAF43-13C3-441C-8690-42D65A08834E}" dt="2025-08-19T13:59:38.979" v="145" actId="20577"/>
        <pc:sldMkLst>
          <pc:docMk/>
          <pc:sldMk cId="3066605442" sldId="141170221"/>
        </pc:sldMkLst>
        <pc:spChg chg="mod">
          <ac:chgData name="Sullivan, Stephen M CTR JS J6 (USA)" userId="09533073-ba80-4ec6-aa29-c3f724b8aa56" providerId="ADAL" clId="{ACEBAF43-13C3-441C-8690-42D65A08834E}" dt="2025-08-19T13:59:38.979" v="145" actId="20577"/>
          <ac:spMkLst>
            <pc:docMk/>
            <pc:sldMk cId="3066605442" sldId="141170221"/>
            <ac:spMk id="4" creationId="{00000000-0000-0000-0000-000000000000}"/>
          </ac:spMkLst>
        </pc:spChg>
      </pc:sldChg>
      <pc:sldChg chg="modNotesTx">
        <pc:chgData name="Sullivan, Stephen M CTR JS J6 (USA)" userId="09533073-ba80-4ec6-aa29-c3f724b8aa56" providerId="ADAL" clId="{ACEBAF43-13C3-441C-8690-42D65A08834E}" dt="2025-08-19T15:45:56.073" v="151" actId="20577"/>
        <pc:sldMkLst>
          <pc:docMk/>
          <pc:sldMk cId="1646584229" sldId="141170222"/>
        </pc:sldMkLst>
      </pc:sldChg>
      <pc:sldChg chg="del">
        <pc:chgData name="Sullivan, Stephen M CTR JS J6 (USA)" userId="09533073-ba80-4ec6-aa29-c3f724b8aa56" providerId="ADAL" clId="{ACEBAF43-13C3-441C-8690-42D65A08834E}" dt="2025-08-19T13:30:40.523" v="40" actId="2696"/>
        <pc:sldMkLst>
          <pc:docMk/>
          <pc:sldMk cId="2941468479" sldId="141170222"/>
        </pc:sldMkLst>
      </pc:sldChg>
      <pc:sldChg chg="modSp mod">
        <pc:chgData name="Sullivan, Stephen M CTR JS J6 (USA)" userId="09533073-ba80-4ec6-aa29-c3f724b8aa56" providerId="ADAL" clId="{ACEBAF43-13C3-441C-8690-42D65A08834E}" dt="2025-08-19T13:56:14.654" v="110" actId="20577"/>
        <pc:sldMkLst>
          <pc:docMk/>
          <pc:sldMk cId="3359467" sldId="141170223"/>
        </pc:sldMkLst>
        <pc:spChg chg="mod">
          <ac:chgData name="Sullivan, Stephen M CTR JS J6 (USA)" userId="09533073-ba80-4ec6-aa29-c3f724b8aa56" providerId="ADAL" clId="{ACEBAF43-13C3-441C-8690-42D65A08834E}" dt="2025-08-19T13:56:14.654" v="110" actId="20577"/>
          <ac:spMkLst>
            <pc:docMk/>
            <pc:sldMk cId="3359467" sldId="141170223"/>
            <ac:spMk id="19" creationId="{4685CDA5-24AB-4152-00BA-0258D31005C0}"/>
          </ac:spMkLst>
        </pc:spChg>
      </pc:sldChg>
      <pc:sldChg chg="del">
        <pc:chgData name="Sullivan, Stephen M CTR JS J6 (USA)" userId="09533073-ba80-4ec6-aa29-c3f724b8aa56" providerId="ADAL" clId="{ACEBAF43-13C3-441C-8690-42D65A08834E}" dt="2025-08-19T13:30:40.523" v="40" actId="2696"/>
        <pc:sldMkLst>
          <pc:docMk/>
          <pc:sldMk cId="2837022880" sldId="141170223"/>
        </pc:sldMkLst>
      </pc:sldChg>
      <pc:sldChg chg="addSp delSp modSp mod modClrScheme chgLayout">
        <pc:chgData name="Sullivan, Stephen M CTR JS J6 (USA)" userId="09533073-ba80-4ec6-aa29-c3f724b8aa56" providerId="ADAL" clId="{ACEBAF43-13C3-441C-8690-42D65A08834E}" dt="2025-08-19T13:15:53.428" v="37" actId="478"/>
        <pc:sldMkLst>
          <pc:docMk/>
          <pc:sldMk cId="0" sldId="141170243"/>
        </pc:sldMkLst>
        <pc:spChg chg="mod ord">
          <ac:chgData name="Sullivan, Stephen M CTR JS J6 (USA)" userId="09533073-ba80-4ec6-aa29-c3f724b8aa56" providerId="ADAL" clId="{ACEBAF43-13C3-441C-8690-42D65A08834E}" dt="2025-08-19T13:15:22.059" v="35" actId="1076"/>
          <ac:spMkLst>
            <pc:docMk/>
            <pc:sldMk cId="0" sldId="141170243"/>
            <ac:spMk id="2" creationId="{00000000-0000-0000-0000-000000000000}"/>
          </ac:spMkLst>
        </pc:spChg>
      </pc:sldChg>
      <pc:sldChg chg="del">
        <pc:chgData name="Sullivan, Stephen M CTR JS J6 (USA)" userId="09533073-ba80-4ec6-aa29-c3f724b8aa56" providerId="ADAL" clId="{ACEBAF43-13C3-441C-8690-42D65A08834E}" dt="2025-08-19T13:30:40.523" v="40" actId="2696"/>
        <pc:sldMkLst>
          <pc:docMk/>
          <pc:sldMk cId="1301116942" sldId="141170245"/>
        </pc:sldMkLst>
      </pc:sldChg>
      <pc:sldChg chg="modSp mod">
        <pc:chgData name="Sullivan, Stephen M CTR JS J6 (USA)" userId="09533073-ba80-4ec6-aa29-c3f724b8aa56" providerId="ADAL" clId="{ACEBAF43-13C3-441C-8690-42D65A08834E}" dt="2025-08-19T13:33:04.597" v="54" actId="20577"/>
        <pc:sldMkLst>
          <pc:docMk/>
          <pc:sldMk cId="2838307114" sldId="141170245"/>
        </pc:sldMkLst>
        <pc:spChg chg="mod">
          <ac:chgData name="Sullivan, Stephen M CTR JS J6 (USA)" userId="09533073-ba80-4ec6-aa29-c3f724b8aa56" providerId="ADAL" clId="{ACEBAF43-13C3-441C-8690-42D65A08834E}" dt="2025-08-19T13:33:04.597" v="54" actId="20577"/>
          <ac:spMkLst>
            <pc:docMk/>
            <pc:sldMk cId="2838307114" sldId="141170245"/>
            <ac:spMk id="5" creationId="{81DA96D6-598F-3E55-095D-F165DA77F5B8}"/>
          </ac:spMkLst>
        </pc:spChg>
      </pc:sldChg>
      <pc:sldChg chg="addSp delSp modSp mod">
        <pc:chgData name="Sullivan, Stephen M CTR JS J6 (USA)" userId="09533073-ba80-4ec6-aa29-c3f724b8aa56" providerId="ADAL" clId="{ACEBAF43-13C3-441C-8690-42D65A08834E}" dt="2025-08-19T13:35:51.629" v="72" actId="1076"/>
        <pc:sldMkLst>
          <pc:docMk/>
          <pc:sldMk cId="1516796506" sldId="141170246"/>
        </pc:sldMkLst>
        <pc:spChg chg="add mod">
          <ac:chgData name="Sullivan, Stephen M CTR JS J6 (USA)" userId="09533073-ba80-4ec6-aa29-c3f724b8aa56" providerId="ADAL" clId="{ACEBAF43-13C3-441C-8690-42D65A08834E}" dt="2025-08-19T13:35:51.629" v="72" actId="1076"/>
          <ac:spMkLst>
            <pc:docMk/>
            <pc:sldMk cId="1516796506" sldId="141170246"/>
            <ac:spMk id="6" creationId="{47D8A6DA-6823-5345-0D1A-CF205D439B11}"/>
          </ac:spMkLst>
        </pc:spChg>
      </pc:sldChg>
      <pc:sldChg chg="addSp delSp modSp add del mod">
        <pc:chgData name="Sullivan, Stephen M CTR JS J6 (USA)" userId="09533073-ba80-4ec6-aa29-c3f724b8aa56" providerId="ADAL" clId="{ACEBAF43-13C3-441C-8690-42D65A08834E}" dt="2025-08-19T13:15:58.954" v="38" actId="47"/>
        <pc:sldMkLst>
          <pc:docMk/>
          <pc:sldMk cId="2110377059" sldId="141170247"/>
        </pc:sldMkLst>
      </pc:sldChg>
      <pc:sldMasterChg chg="delSldLayout">
        <pc:chgData name="Sullivan, Stephen M CTR JS J6 (USA)" userId="09533073-ba80-4ec6-aa29-c3f724b8aa56" providerId="ADAL" clId="{ACEBAF43-13C3-441C-8690-42D65A08834E}" dt="2025-08-19T13:30:40.523" v="40" actId="2696"/>
        <pc:sldMasterMkLst>
          <pc:docMk/>
          <pc:sldMasterMk cId="2722446874" sldId="2147483669"/>
        </pc:sldMasterMkLst>
        <pc:sldLayoutChg chg="del">
          <pc:chgData name="Sullivan, Stephen M CTR JS J6 (USA)" userId="09533073-ba80-4ec6-aa29-c3f724b8aa56" providerId="ADAL" clId="{ACEBAF43-13C3-441C-8690-42D65A08834E}" dt="2025-08-19T13:30:40.523" v="40" actId="2696"/>
          <pc:sldLayoutMkLst>
            <pc:docMk/>
            <pc:sldMasterMk cId="2722446874" sldId="2147483669"/>
            <pc:sldLayoutMk cId="3712442049" sldId="2147483688"/>
          </pc:sldLayoutMkLst>
        </pc:sldLayoutChg>
      </pc:sldMasterChg>
    </pc:docChg>
  </pc:docChgLst>
  <pc:docChgLst>
    <pc:chgData name="Sullivan, Stephen M CTR JS J6 (USA)" userId="09533073-ba80-4ec6-aa29-c3f724b8aa56" providerId="ADAL" clId="{255BE4C9-4CED-4507-90F2-E3E0A7DBAFF3}"/>
    <pc:docChg chg="undo custSel addSld delSld modSld">
      <pc:chgData name="Sullivan, Stephen M CTR JS J6 (USA)" userId="09533073-ba80-4ec6-aa29-c3f724b8aa56" providerId="ADAL" clId="{255BE4C9-4CED-4507-90F2-E3E0A7DBAFF3}" dt="2025-08-06T17:06:25.132" v="3051" actId="1076"/>
      <pc:docMkLst>
        <pc:docMk/>
      </pc:docMkLst>
      <pc:sldChg chg="modSp mod">
        <pc:chgData name="Sullivan, Stephen M CTR JS J6 (USA)" userId="09533073-ba80-4ec6-aa29-c3f724b8aa56" providerId="ADAL" clId="{255BE4C9-4CED-4507-90F2-E3E0A7DBAFF3}" dt="2025-08-06T12:33:56.963" v="12" actId="6549"/>
        <pc:sldMkLst>
          <pc:docMk/>
          <pc:sldMk cId="0" sldId="257"/>
        </pc:sldMkLst>
        <pc:spChg chg="mod">
          <ac:chgData name="Sullivan, Stephen M CTR JS J6 (USA)" userId="09533073-ba80-4ec6-aa29-c3f724b8aa56" providerId="ADAL" clId="{255BE4C9-4CED-4507-90F2-E3E0A7DBAFF3}" dt="2025-08-06T12:33:56.963" v="12" actId="6549"/>
          <ac:spMkLst>
            <pc:docMk/>
            <pc:sldMk cId="0" sldId="257"/>
            <ac:spMk id="4" creationId="{00000000-0000-0000-0000-000000000000}"/>
          </ac:spMkLst>
        </pc:spChg>
      </pc:sldChg>
      <pc:sldChg chg="modSp mod">
        <pc:chgData name="Sullivan, Stephen M CTR JS J6 (USA)" userId="09533073-ba80-4ec6-aa29-c3f724b8aa56" providerId="ADAL" clId="{255BE4C9-4CED-4507-90F2-E3E0A7DBAFF3}" dt="2025-08-06T16:43:46.726" v="2862" actId="20577"/>
        <pc:sldMkLst>
          <pc:docMk/>
          <pc:sldMk cId="0" sldId="261"/>
        </pc:sldMkLst>
        <pc:spChg chg="mod">
          <ac:chgData name="Sullivan, Stephen M CTR JS J6 (USA)" userId="09533073-ba80-4ec6-aa29-c3f724b8aa56" providerId="ADAL" clId="{255BE4C9-4CED-4507-90F2-E3E0A7DBAFF3}" dt="2025-08-06T16:43:46.726" v="2862" actId="20577"/>
          <ac:spMkLst>
            <pc:docMk/>
            <pc:sldMk cId="0" sldId="261"/>
            <ac:spMk id="3" creationId="{00000000-0000-0000-0000-000000000000}"/>
          </ac:spMkLst>
        </pc:spChg>
      </pc:sldChg>
      <pc:sldChg chg="modSp mod">
        <pc:chgData name="Sullivan, Stephen M CTR JS J6 (USA)" userId="09533073-ba80-4ec6-aa29-c3f724b8aa56" providerId="ADAL" clId="{255BE4C9-4CED-4507-90F2-E3E0A7DBAFF3}" dt="2025-08-06T12:41:42.098" v="350" actId="20577"/>
        <pc:sldMkLst>
          <pc:docMk/>
          <pc:sldMk cId="4221082181" sldId="262"/>
        </pc:sldMkLst>
      </pc:sldChg>
      <pc:sldChg chg="modSp mod">
        <pc:chgData name="Sullivan, Stephen M CTR JS J6 (USA)" userId="09533073-ba80-4ec6-aa29-c3f724b8aa56" providerId="ADAL" clId="{255BE4C9-4CED-4507-90F2-E3E0A7DBAFF3}" dt="2025-08-06T12:36:41.298" v="133" actId="1037"/>
        <pc:sldMkLst>
          <pc:docMk/>
          <pc:sldMk cId="0" sldId="264"/>
        </pc:sldMkLst>
        <pc:spChg chg="mod">
          <ac:chgData name="Sullivan, Stephen M CTR JS J6 (USA)" userId="09533073-ba80-4ec6-aa29-c3f724b8aa56" providerId="ADAL" clId="{255BE4C9-4CED-4507-90F2-E3E0A7DBAFF3}" dt="2025-08-06T12:36:41.298" v="133" actId="1037"/>
          <ac:spMkLst>
            <pc:docMk/>
            <pc:sldMk cId="0" sldId="264"/>
            <ac:spMk id="6" creationId="{00000000-0000-0000-0000-000000000000}"/>
          </ac:spMkLst>
        </pc:spChg>
        <pc:spChg chg="mod">
          <ac:chgData name="Sullivan, Stephen M CTR JS J6 (USA)" userId="09533073-ba80-4ec6-aa29-c3f724b8aa56" providerId="ADAL" clId="{255BE4C9-4CED-4507-90F2-E3E0A7DBAFF3}" dt="2025-08-06T12:36:41.298" v="133" actId="1037"/>
          <ac:spMkLst>
            <pc:docMk/>
            <pc:sldMk cId="0" sldId="264"/>
            <ac:spMk id="11" creationId="{00000000-0000-0000-0000-000000000000}"/>
          </ac:spMkLst>
        </pc:spChg>
        <pc:picChg chg="mod">
          <ac:chgData name="Sullivan, Stephen M CTR JS J6 (USA)" userId="09533073-ba80-4ec6-aa29-c3f724b8aa56" providerId="ADAL" clId="{255BE4C9-4CED-4507-90F2-E3E0A7DBAFF3}" dt="2025-08-06T12:36:41.298" v="133" actId="1037"/>
          <ac:picMkLst>
            <pc:docMk/>
            <pc:sldMk cId="0" sldId="264"/>
            <ac:picMk id="4" creationId="{00000000-0000-0000-0000-000000000000}"/>
          </ac:picMkLst>
        </pc:picChg>
        <pc:picChg chg="mod">
          <ac:chgData name="Sullivan, Stephen M CTR JS J6 (USA)" userId="09533073-ba80-4ec6-aa29-c3f724b8aa56" providerId="ADAL" clId="{255BE4C9-4CED-4507-90F2-E3E0A7DBAFF3}" dt="2025-08-06T12:36:41.298" v="133" actId="1037"/>
          <ac:picMkLst>
            <pc:docMk/>
            <pc:sldMk cId="0" sldId="264"/>
            <ac:picMk id="12" creationId="{00000000-0000-0000-0000-000000000000}"/>
          </ac:picMkLst>
        </pc:picChg>
      </pc:sldChg>
      <pc:sldChg chg="addSp delSp modSp mod">
        <pc:chgData name="Sullivan, Stephen M CTR JS J6 (USA)" userId="09533073-ba80-4ec6-aa29-c3f724b8aa56" providerId="ADAL" clId="{255BE4C9-4CED-4507-90F2-E3E0A7DBAFF3}" dt="2025-08-06T15:27:06.247" v="710" actId="1076"/>
        <pc:sldMkLst>
          <pc:docMk/>
          <pc:sldMk cId="1691588824" sldId="265"/>
        </pc:sldMkLst>
        <pc:spChg chg="add mod">
          <ac:chgData name="Sullivan, Stephen M CTR JS J6 (USA)" userId="09533073-ba80-4ec6-aa29-c3f724b8aa56" providerId="ADAL" clId="{255BE4C9-4CED-4507-90F2-E3E0A7DBAFF3}" dt="2025-08-06T15:27:06.247" v="710" actId="1076"/>
          <ac:spMkLst>
            <pc:docMk/>
            <pc:sldMk cId="1691588824" sldId="265"/>
            <ac:spMk id="21" creationId="{CD51DD68-E1C5-C89E-8233-6C0B5780C67F}"/>
          </ac:spMkLst>
        </pc:spChg>
        <pc:graphicFrameChg chg="modGraphic">
          <ac:chgData name="Sullivan, Stephen M CTR JS J6 (USA)" userId="09533073-ba80-4ec6-aa29-c3f724b8aa56" providerId="ADAL" clId="{255BE4C9-4CED-4507-90F2-E3E0A7DBAFF3}" dt="2025-08-06T12:50:59.760" v="482" actId="20577"/>
          <ac:graphicFrameMkLst>
            <pc:docMk/>
            <pc:sldMk cId="1691588824" sldId="265"/>
            <ac:graphicFrameMk id="15" creationId="{00000000-0000-0000-0000-000000000000}"/>
          </ac:graphicFrameMkLst>
        </pc:graphicFrameChg>
        <pc:graphicFrameChg chg="modGraphic">
          <ac:chgData name="Sullivan, Stephen M CTR JS J6 (USA)" userId="09533073-ba80-4ec6-aa29-c3f724b8aa56" providerId="ADAL" clId="{255BE4C9-4CED-4507-90F2-E3E0A7DBAFF3}" dt="2025-08-06T15:23:38.603" v="692" actId="20577"/>
          <ac:graphicFrameMkLst>
            <pc:docMk/>
            <pc:sldMk cId="1691588824" sldId="265"/>
            <ac:graphicFrameMk id="16" creationId="{00000000-0000-0000-0000-000000000000}"/>
          </ac:graphicFrameMkLst>
        </pc:graphicFrameChg>
        <pc:picChg chg="mod">
          <ac:chgData name="Sullivan, Stephen M CTR JS J6 (USA)" userId="09533073-ba80-4ec6-aa29-c3f724b8aa56" providerId="ADAL" clId="{255BE4C9-4CED-4507-90F2-E3E0A7DBAFF3}" dt="2025-08-06T12:54:03.878" v="514" actId="1076"/>
          <ac:picMkLst>
            <pc:docMk/>
            <pc:sldMk cId="1691588824" sldId="265"/>
            <ac:picMk id="4" creationId="{00000000-0000-0000-0000-000000000000}"/>
          </ac:picMkLst>
        </pc:picChg>
        <pc:picChg chg="mod">
          <ac:chgData name="Sullivan, Stephen M CTR JS J6 (USA)" userId="09533073-ba80-4ec6-aa29-c3f724b8aa56" providerId="ADAL" clId="{255BE4C9-4CED-4507-90F2-E3E0A7DBAFF3}" dt="2025-08-06T12:54:03.878" v="514" actId="1076"/>
          <ac:picMkLst>
            <pc:docMk/>
            <pc:sldMk cId="1691588824" sldId="265"/>
            <ac:picMk id="5" creationId="{00000000-0000-0000-0000-000000000000}"/>
          </ac:picMkLst>
        </pc:picChg>
        <pc:picChg chg="mod">
          <ac:chgData name="Sullivan, Stephen M CTR JS J6 (USA)" userId="09533073-ba80-4ec6-aa29-c3f724b8aa56" providerId="ADAL" clId="{255BE4C9-4CED-4507-90F2-E3E0A7DBAFF3}" dt="2025-08-06T12:54:03.878" v="514" actId="1076"/>
          <ac:picMkLst>
            <pc:docMk/>
            <pc:sldMk cId="1691588824" sldId="265"/>
            <ac:picMk id="11" creationId="{00000000-0000-0000-0000-000000000000}"/>
          </ac:picMkLst>
        </pc:picChg>
        <pc:picChg chg="add mod">
          <ac:chgData name="Sullivan, Stephen M CTR JS J6 (USA)" userId="09533073-ba80-4ec6-aa29-c3f724b8aa56" providerId="ADAL" clId="{255BE4C9-4CED-4507-90F2-E3E0A7DBAFF3}" dt="2025-08-06T15:26:27.658" v="701" actId="1076"/>
          <ac:picMkLst>
            <pc:docMk/>
            <pc:sldMk cId="1691588824" sldId="265"/>
            <ac:picMk id="18" creationId="{55406BEC-2EDB-8FB5-4F8A-70F586F76F42}"/>
          </ac:picMkLst>
        </pc:picChg>
      </pc:sldChg>
      <pc:sldChg chg="delSp modSp mod">
        <pc:chgData name="Sullivan, Stephen M CTR JS J6 (USA)" userId="09533073-ba80-4ec6-aa29-c3f724b8aa56" providerId="ADAL" clId="{255BE4C9-4CED-4507-90F2-E3E0A7DBAFF3}" dt="2025-08-06T12:46:25.771" v="367" actId="478"/>
        <pc:sldMkLst>
          <pc:docMk/>
          <pc:sldMk cId="0" sldId="266"/>
        </pc:sldMkLst>
      </pc:sldChg>
      <pc:sldChg chg="modSp mod">
        <pc:chgData name="Sullivan, Stephen M CTR JS J6 (USA)" userId="09533073-ba80-4ec6-aa29-c3f724b8aa56" providerId="ADAL" clId="{255BE4C9-4CED-4507-90F2-E3E0A7DBAFF3}" dt="2025-08-06T16:18:41.297" v="2478" actId="20577"/>
        <pc:sldMkLst>
          <pc:docMk/>
          <pc:sldMk cId="0" sldId="294"/>
        </pc:sldMkLst>
        <pc:spChg chg="mod">
          <ac:chgData name="Sullivan, Stephen M CTR JS J6 (USA)" userId="09533073-ba80-4ec6-aa29-c3f724b8aa56" providerId="ADAL" clId="{255BE4C9-4CED-4507-90F2-E3E0A7DBAFF3}" dt="2025-08-06T16:18:41.297" v="2478" actId="20577"/>
          <ac:spMkLst>
            <pc:docMk/>
            <pc:sldMk cId="0" sldId="294"/>
            <ac:spMk id="4" creationId="{00000000-0000-0000-0000-000000000000}"/>
          </ac:spMkLst>
        </pc:spChg>
      </pc:sldChg>
      <pc:sldChg chg="modSp mod">
        <pc:chgData name="Sullivan, Stephen M CTR JS J6 (USA)" userId="09533073-ba80-4ec6-aa29-c3f724b8aa56" providerId="ADAL" clId="{255BE4C9-4CED-4507-90F2-E3E0A7DBAFF3}" dt="2025-08-06T17:02:35.074" v="3032" actId="20577"/>
        <pc:sldMkLst>
          <pc:docMk/>
          <pc:sldMk cId="0" sldId="298"/>
        </pc:sldMkLst>
        <pc:spChg chg="mod">
          <ac:chgData name="Sullivan, Stephen M CTR JS J6 (USA)" userId="09533073-ba80-4ec6-aa29-c3f724b8aa56" providerId="ADAL" clId="{255BE4C9-4CED-4507-90F2-E3E0A7DBAFF3}" dt="2025-08-06T17:02:35.074" v="3032" actId="20577"/>
          <ac:spMkLst>
            <pc:docMk/>
            <pc:sldMk cId="0" sldId="298"/>
            <ac:spMk id="2" creationId="{00000000-0000-0000-0000-000000000000}"/>
          </ac:spMkLst>
        </pc:spChg>
      </pc:sldChg>
      <pc:sldChg chg="modSp mod">
        <pc:chgData name="Sullivan, Stephen M CTR JS J6 (USA)" userId="09533073-ba80-4ec6-aa29-c3f724b8aa56" providerId="ADAL" clId="{255BE4C9-4CED-4507-90F2-E3E0A7DBAFF3}" dt="2025-08-06T17:03:28.850" v="3049" actId="20577"/>
        <pc:sldMkLst>
          <pc:docMk/>
          <pc:sldMk cId="0" sldId="299"/>
        </pc:sldMkLst>
        <pc:spChg chg="mod">
          <ac:chgData name="Sullivan, Stephen M CTR JS J6 (USA)" userId="09533073-ba80-4ec6-aa29-c3f724b8aa56" providerId="ADAL" clId="{255BE4C9-4CED-4507-90F2-E3E0A7DBAFF3}" dt="2025-08-06T17:03:28.850" v="3049" actId="20577"/>
          <ac:spMkLst>
            <pc:docMk/>
            <pc:sldMk cId="0" sldId="299"/>
            <ac:spMk id="3" creationId="{00000000-0000-0000-0000-000000000000}"/>
          </ac:spMkLst>
        </pc:spChg>
      </pc:sldChg>
      <pc:sldChg chg="del">
        <pc:chgData name="Sullivan, Stephen M CTR JS J6 (USA)" userId="09533073-ba80-4ec6-aa29-c3f724b8aa56" providerId="ADAL" clId="{255BE4C9-4CED-4507-90F2-E3E0A7DBAFF3}" dt="2025-08-06T16:19:06.279" v="2479" actId="47"/>
        <pc:sldMkLst>
          <pc:docMk/>
          <pc:sldMk cId="0" sldId="301"/>
        </pc:sldMkLst>
      </pc:sldChg>
      <pc:sldChg chg="delSp modSp mod">
        <pc:chgData name="Sullivan, Stephen M CTR JS J6 (USA)" userId="09533073-ba80-4ec6-aa29-c3f724b8aa56" providerId="ADAL" clId="{255BE4C9-4CED-4507-90F2-E3E0A7DBAFF3}" dt="2025-08-06T16:57:51.275" v="2902" actId="478"/>
        <pc:sldMkLst>
          <pc:docMk/>
          <pc:sldMk cId="0" sldId="303"/>
        </pc:sldMkLst>
      </pc:sldChg>
      <pc:sldChg chg="del">
        <pc:chgData name="Sullivan, Stephen M CTR JS J6 (USA)" userId="09533073-ba80-4ec6-aa29-c3f724b8aa56" providerId="ADAL" clId="{255BE4C9-4CED-4507-90F2-E3E0A7DBAFF3}" dt="2025-08-06T16:18:05.717" v="2474" actId="47"/>
        <pc:sldMkLst>
          <pc:docMk/>
          <pc:sldMk cId="2879367631" sldId="141170087"/>
        </pc:sldMkLst>
      </pc:sldChg>
      <pc:sldChg chg="modSp mod">
        <pc:chgData name="Sullivan, Stephen M CTR JS J6 (USA)" userId="09533073-ba80-4ec6-aa29-c3f724b8aa56" providerId="ADAL" clId="{255BE4C9-4CED-4507-90F2-E3E0A7DBAFF3}" dt="2025-08-06T17:06:25.132" v="3051" actId="1076"/>
        <pc:sldMkLst>
          <pc:docMk/>
          <pc:sldMk cId="2390467738" sldId="141170221"/>
        </pc:sldMkLst>
      </pc:sldChg>
      <pc:sldChg chg="delSp modSp mod modNotesTx">
        <pc:chgData name="Sullivan, Stephen M CTR JS J6 (USA)" userId="09533073-ba80-4ec6-aa29-c3f724b8aa56" providerId="ADAL" clId="{255BE4C9-4CED-4507-90F2-E3E0A7DBAFF3}" dt="2025-08-06T16:25:36.572" v="2622" actId="20577"/>
        <pc:sldMkLst>
          <pc:docMk/>
          <pc:sldMk cId="2941468479" sldId="141170222"/>
        </pc:sldMkLst>
      </pc:sldChg>
      <pc:sldChg chg="addSp modSp mod modNotesTx">
        <pc:chgData name="Sullivan, Stephen M CTR JS J6 (USA)" userId="09533073-ba80-4ec6-aa29-c3f724b8aa56" providerId="ADAL" clId="{255BE4C9-4CED-4507-90F2-E3E0A7DBAFF3}" dt="2025-08-06T16:41:19.780" v="2804" actId="113"/>
        <pc:sldMkLst>
          <pc:docMk/>
          <pc:sldMk cId="2837022880" sldId="141170223"/>
        </pc:sldMkLst>
      </pc:sldChg>
      <pc:sldChg chg="del">
        <pc:chgData name="Sullivan, Stephen M CTR JS J6 (USA)" userId="09533073-ba80-4ec6-aa29-c3f724b8aa56" providerId="ADAL" clId="{255BE4C9-4CED-4507-90F2-E3E0A7DBAFF3}" dt="2025-08-06T16:18:18.751" v="2476" actId="47"/>
        <pc:sldMkLst>
          <pc:docMk/>
          <pc:sldMk cId="2677668447" sldId="141170224"/>
        </pc:sldMkLst>
      </pc:sldChg>
      <pc:sldChg chg="del">
        <pc:chgData name="Sullivan, Stephen M CTR JS J6 (USA)" userId="09533073-ba80-4ec6-aa29-c3f724b8aa56" providerId="ADAL" clId="{255BE4C9-4CED-4507-90F2-E3E0A7DBAFF3}" dt="2025-08-06T16:18:21.978" v="2477" actId="47"/>
        <pc:sldMkLst>
          <pc:docMk/>
          <pc:sldMk cId="1465752780" sldId="141170225"/>
        </pc:sldMkLst>
      </pc:sldChg>
      <pc:sldChg chg="del">
        <pc:chgData name="Sullivan, Stephen M CTR JS J6 (USA)" userId="09533073-ba80-4ec6-aa29-c3f724b8aa56" providerId="ADAL" clId="{255BE4C9-4CED-4507-90F2-E3E0A7DBAFF3}" dt="2025-08-06T15:49:50.580" v="1631" actId="47"/>
        <pc:sldMkLst>
          <pc:docMk/>
          <pc:sldMk cId="4160395733" sldId="141170226"/>
        </pc:sldMkLst>
      </pc:sldChg>
      <pc:sldChg chg="del">
        <pc:chgData name="Sullivan, Stephen M CTR JS J6 (USA)" userId="09533073-ba80-4ec6-aa29-c3f724b8aa56" providerId="ADAL" clId="{255BE4C9-4CED-4507-90F2-E3E0A7DBAFF3}" dt="2025-08-06T15:49:52.441" v="1632" actId="47"/>
        <pc:sldMkLst>
          <pc:docMk/>
          <pc:sldMk cId="3642799528" sldId="141170227"/>
        </pc:sldMkLst>
      </pc:sldChg>
      <pc:sldChg chg="del">
        <pc:chgData name="Sullivan, Stephen M CTR JS J6 (USA)" userId="09533073-ba80-4ec6-aa29-c3f724b8aa56" providerId="ADAL" clId="{255BE4C9-4CED-4507-90F2-E3E0A7DBAFF3}" dt="2025-08-06T15:49:59.647" v="1633" actId="47"/>
        <pc:sldMkLst>
          <pc:docMk/>
          <pc:sldMk cId="1318734954" sldId="141170228"/>
        </pc:sldMkLst>
      </pc:sldChg>
      <pc:sldChg chg="del">
        <pc:chgData name="Sullivan, Stephen M CTR JS J6 (USA)" userId="09533073-ba80-4ec6-aa29-c3f724b8aa56" providerId="ADAL" clId="{255BE4C9-4CED-4507-90F2-E3E0A7DBAFF3}" dt="2025-08-06T16:18:12.992" v="2475" actId="47"/>
        <pc:sldMkLst>
          <pc:docMk/>
          <pc:sldMk cId="703164504" sldId="141170242"/>
        </pc:sldMkLst>
      </pc:sldChg>
      <pc:sldChg chg="delSp modSp mod">
        <pc:chgData name="Sullivan, Stephen M CTR JS J6 (USA)" userId="09533073-ba80-4ec6-aa29-c3f724b8aa56" providerId="ADAL" clId="{255BE4C9-4CED-4507-90F2-E3E0A7DBAFF3}" dt="2025-08-06T12:36:11.763" v="117" actId="1037"/>
        <pc:sldMkLst>
          <pc:docMk/>
          <pc:sldMk cId="0" sldId="141170243"/>
        </pc:sldMkLst>
        <pc:spChg chg="mod">
          <ac:chgData name="Sullivan, Stephen M CTR JS J6 (USA)" userId="09533073-ba80-4ec6-aa29-c3f724b8aa56" providerId="ADAL" clId="{255BE4C9-4CED-4507-90F2-E3E0A7DBAFF3}" dt="2025-08-06T12:35:25.312" v="80" actId="1037"/>
          <ac:spMkLst>
            <pc:docMk/>
            <pc:sldMk cId="0" sldId="141170243"/>
            <ac:spMk id="9" creationId="{00000000-0000-0000-0000-000000000000}"/>
          </ac:spMkLst>
        </pc:spChg>
        <pc:spChg chg="mod">
          <ac:chgData name="Sullivan, Stephen M CTR JS J6 (USA)" userId="09533073-ba80-4ec6-aa29-c3f724b8aa56" providerId="ADAL" clId="{255BE4C9-4CED-4507-90F2-E3E0A7DBAFF3}" dt="2025-08-06T12:35:33.582" v="81" actId="1076"/>
          <ac:spMkLst>
            <pc:docMk/>
            <pc:sldMk cId="0" sldId="141170243"/>
            <ac:spMk id="13" creationId="{00000000-0000-0000-0000-000000000000}"/>
          </ac:spMkLst>
        </pc:spChg>
        <pc:spChg chg="mod">
          <ac:chgData name="Sullivan, Stephen M CTR JS J6 (USA)" userId="09533073-ba80-4ec6-aa29-c3f724b8aa56" providerId="ADAL" clId="{255BE4C9-4CED-4507-90F2-E3E0A7DBAFF3}" dt="2025-08-06T12:36:11.763" v="117" actId="1037"/>
          <ac:spMkLst>
            <pc:docMk/>
            <pc:sldMk cId="0" sldId="141170243"/>
            <ac:spMk id="15" creationId="{00000000-0000-0000-0000-000000000000}"/>
          </ac:spMkLst>
        </pc:spChg>
        <pc:spChg chg="mod">
          <ac:chgData name="Sullivan, Stephen M CTR JS J6 (USA)" userId="09533073-ba80-4ec6-aa29-c3f724b8aa56" providerId="ADAL" clId="{255BE4C9-4CED-4507-90F2-E3E0A7DBAFF3}" dt="2025-08-06T12:36:11.763" v="117" actId="1037"/>
          <ac:spMkLst>
            <pc:docMk/>
            <pc:sldMk cId="0" sldId="141170243"/>
            <ac:spMk id="17" creationId="{00000000-0000-0000-0000-000000000000}"/>
          </ac:spMkLst>
        </pc:spChg>
        <pc:spChg chg="mod">
          <ac:chgData name="Sullivan, Stephen M CTR JS J6 (USA)" userId="09533073-ba80-4ec6-aa29-c3f724b8aa56" providerId="ADAL" clId="{255BE4C9-4CED-4507-90F2-E3E0A7DBAFF3}" dt="2025-08-06T12:36:11.763" v="117" actId="1037"/>
          <ac:spMkLst>
            <pc:docMk/>
            <pc:sldMk cId="0" sldId="141170243"/>
            <ac:spMk id="19" creationId="{00000000-0000-0000-0000-000000000000}"/>
          </ac:spMkLst>
        </pc:spChg>
        <pc:spChg chg="mod">
          <ac:chgData name="Sullivan, Stephen M CTR JS J6 (USA)" userId="09533073-ba80-4ec6-aa29-c3f724b8aa56" providerId="ADAL" clId="{255BE4C9-4CED-4507-90F2-E3E0A7DBAFF3}" dt="2025-08-06T12:36:11.763" v="117" actId="1037"/>
          <ac:spMkLst>
            <pc:docMk/>
            <pc:sldMk cId="0" sldId="141170243"/>
            <ac:spMk id="22" creationId="{00000000-0000-0000-0000-000000000000}"/>
          </ac:spMkLst>
        </pc:spChg>
        <pc:spChg chg="mod">
          <ac:chgData name="Sullivan, Stephen M CTR JS J6 (USA)" userId="09533073-ba80-4ec6-aa29-c3f724b8aa56" providerId="ADAL" clId="{255BE4C9-4CED-4507-90F2-E3E0A7DBAFF3}" dt="2025-08-06T12:36:11.763" v="117" actId="1037"/>
          <ac:spMkLst>
            <pc:docMk/>
            <pc:sldMk cId="0" sldId="141170243"/>
            <ac:spMk id="26" creationId="{B9DBD4A2-CC34-AFAF-1ADC-4C03C18DADE2}"/>
          </ac:spMkLst>
        </pc:spChg>
        <pc:picChg chg="mod">
          <ac:chgData name="Sullivan, Stephen M CTR JS J6 (USA)" userId="09533073-ba80-4ec6-aa29-c3f724b8aa56" providerId="ADAL" clId="{255BE4C9-4CED-4507-90F2-E3E0A7DBAFF3}" dt="2025-08-06T12:35:25.312" v="80" actId="1037"/>
          <ac:picMkLst>
            <pc:docMk/>
            <pc:sldMk cId="0" sldId="141170243"/>
            <ac:picMk id="8" creationId="{00000000-0000-0000-0000-000000000000}"/>
          </ac:picMkLst>
        </pc:picChg>
        <pc:picChg chg="mod">
          <ac:chgData name="Sullivan, Stephen M CTR JS J6 (USA)" userId="09533073-ba80-4ec6-aa29-c3f724b8aa56" providerId="ADAL" clId="{255BE4C9-4CED-4507-90F2-E3E0A7DBAFF3}" dt="2025-08-06T12:35:33.582" v="81" actId="1076"/>
          <ac:picMkLst>
            <pc:docMk/>
            <pc:sldMk cId="0" sldId="141170243"/>
            <ac:picMk id="14" creationId="{00000000-0000-0000-0000-000000000000}"/>
          </ac:picMkLst>
        </pc:picChg>
        <pc:picChg chg="mod">
          <ac:chgData name="Sullivan, Stephen M CTR JS J6 (USA)" userId="09533073-ba80-4ec6-aa29-c3f724b8aa56" providerId="ADAL" clId="{255BE4C9-4CED-4507-90F2-E3E0A7DBAFF3}" dt="2025-08-06T12:36:11.763" v="117" actId="1037"/>
          <ac:picMkLst>
            <pc:docMk/>
            <pc:sldMk cId="0" sldId="141170243"/>
            <ac:picMk id="16" creationId="{00000000-0000-0000-0000-000000000000}"/>
          </ac:picMkLst>
        </pc:picChg>
        <pc:picChg chg="mod">
          <ac:chgData name="Sullivan, Stephen M CTR JS J6 (USA)" userId="09533073-ba80-4ec6-aa29-c3f724b8aa56" providerId="ADAL" clId="{255BE4C9-4CED-4507-90F2-E3E0A7DBAFF3}" dt="2025-08-06T12:36:11.763" v="117" actId="1037"/>
          <ac:picMkLst>
            <pc:docMk/>
            <pc:sldMk cId="0" sldId="141170243"/>
            <ac:picMk id="18" creationId="{00000000-0000-0000-0000-000000000000}"/>
          </ac:picMkLst>
        </pc:picChg>
        <pc:picChg chg="mod">
          <ac:chgData name="Sullivan, Stephen M CTR JS J6 (USA)" userId="09533073-ba80-4ec6-aa29-c3f724b8aa56" providerId="ADAL" clId="{255BE4C9-4CED-4507-90F2-E3E0A7DBAFF3}" dt="2025-08-06T12:36:11.763" v="117" actId="1037"/>
          <ac:picMkLst>
            <pc:docMk/>
            <pc:sldMk cId="0" sldId="141170243"/>
            <ac:picMk id="20" creationId="{00000000-0000-0000-0000-000000000000}"/>
          </ac:picMkLst>
        </pc:picChg>
        <pc:picChg chg="mod">
          <ac:chgData name="Sullivan, Stephen M CTR JS J6 (USA)" userId="09533073-ba80-4ec6-aa29-c3f724b8aa56" providerId="ADAL" clId="{255BE4C9-4CED-4507-90F2-E3E0A7DBAFF3}" dt="2025-08-06T12:36:11.763" v="117" actId="1037"/>
          <ac:picMkLst>
            <pc:docMk/>
            <pc:sldMk cId="0" sldId="141170243"/>
            <ac:picMk id="21" creationId="{00000000-0000-0000-0000-000000000000}"/>
          </ac:picMkLst>
        </pc:picChg>
        <pc:picChg chg="mod">
          <ac:chgData name="Sullivan, Stephen M CTR JS J6 (USA)" userId="09533073-ba80-4ec6-aa29-c3f724b8aa56" providerId="ADAL" clId="{255BE4C9-4CED-4507-90F2-E3E0A7DBAFF3}" dt="2025-08-06T12:36:11.763" v="117" actId="1037"/>
          <ac:picMkLst>
            <pc:docMk/>
            <pc:sldMk cId="0" sldId="141170243"/>
            <ac:picMk id="25" creationId="{246AFCA7-A6DF-02BA-CD96-93CC1A0044EC}"/>
          </ac:picMkLst>
        </pc:picChg>
      </pc:sldChg>
      <pc:sldChg chg="modSp new mod">
        <pc:chgData name="Sullivan, Stephen M CTR JS J6 (USA)" userId="09533073-ba80-4ec6-aa29-c3f724b8aa56" providerId="ADAL" clId="{255BE4C9-4CED-4507-90F2-E3E0A7DBAFF3}" dt="2025-08-06T16:23:06.326" v="2506" actId="20577"/>
        <pc:sldMkLst>
          <pc:docMk/>
          <pc:sldMk cId="2632548611" sldId="141170244"/>
        </pc:sldMkLst>
        <pc:spChg chg="mod">
          <ac:chgData name="Sullivan, Stephen M CTR JS J6 (USA)" userId="09533073-ba80-4ec6-aa29-c3f724b8aa56" providerId="ADAL" clId="{255BE4C9-4CED-4507-90F2-E3E0A7DBAFF3}" dt="2025-08-06T16:23:06.326" v="2506" actId="20577"/>
          <ac:spMkLst>
            <pc:docMk/>
            <pc:sldMk cId="2632548611" sldId="141170244"/>
            <ac:spMk id="2" creationId="{5E5E4D53-BEEB-9F30-A101-6E8D7E71ACE6}"/>
          </ac:spMkLst>
        </pc:spChg>
      </pc:sldChg>
    </pc:docChg>
  </pc:docChgLst>
  <pc:docChgLst>
    <pc:chgData name="Sullivan, Stephen M CTR JS J6 (USA)" userId="09533073-ba80-4ec6-aa29-c3f724b8aa56" providerId="ADAL" clId="{F23B460A-35A6-4805-8E4B-E674B8A4A8FE}"/>
    <pc:docChg chg="custSel delSld modSld">
      <pc:chgData name="Sullivan, Stephen M CTR JS J6 (USA)" userId="09533073-ba80-4ec6-aa29-c3f724b8aa56" providerId="ADAL" clId="{F23B460A-35A6-4805-8E4B-E674B8A4A8FE}" dt="2025-07-29T19:42:39.441" v="328" actId="47"/>
      <pc:docMkLst>
        <pc:docMk/>
      </pc:docMkLst>
      <pc:sldChg chg="modSp mod">
        <pc:chgData name="Sullivan, Stephen M CTR JS J6 (USA)" userId="09533073-ba80-4ec6-aa29-c3f724b8aa56" providerId="ADAL" clId="{F23B460A-35A6-4805-8E4B-E674B8A4A8FE}" dt="2025-07-29T19:26:15.761" v="10" actId="20577"/>
        <pc:sldMkLst>
          <pc:docMk/>
          <pc:sldMk cId="0" sldId="256"/>
        </pc:sldMkLst>
        <pc:spChg chg="mod">
          <ac:chgData name="Sullivan, Stephen M CTR JS J6 (USA)" userId="09533073-ba80-4ec6-aa29-c3f724b8aa56" providerId="ADAL" clId="{F23B460A-35A6-4805-8E4B-E674B8A4A8FE}" dt="2025-07-29T19:26:15.761" v="10" actId="20577"/>
          <ac:spMkLst>
            <pc:docMk/>
            <pc:sldMk cId="0" sldId="256"/>
            <ac:spMk id="3" creationId="{00000000-0000-0000-0000-000000000000}"/>
          </ac:spMkLst>
        </pc:spChg>
      </pc:sldChg>
      <pc:sldChg chg="modSp mod">
        <pc:chgData name="Sullivan, Stephen M CTR JS J6 (USA)" userId="09533073-ba80-4ec6-aa29-c3f724b8aa56" providerId="ADAL" clId="{F23B460A-35A6-4805-8E4B-E674B8A4A8FE}" dt="2025-07-29T19:29:03.994" v="43" actId="20577"/>
        <pc:sldMkLst>
          <pc:docMk/>
          <pc:sldMk cId="0" sldId="258"/>
        </pc:sldMkLst>
        <pc:spChg chg="mod">
          <ac:chgData name="Sullivan, Stephen M CTR JS J6 (USA)" userId="09533073-ba80-4ec6-aa29-c3f724b8aa56" providerId="ADAL" clId="{F23B460A-35A6-4805-8E4B-E674B8A4A8FE}" dt="2025-07-29T19:26:32.834" v="18" actId="20577"/>
          <ac:spMkLst>
            <pc:docMk/>
            <pc:sldMk cId="0" sldId="258"/>
            <ac:spMk id="4" creationId="{00000000-0000-0000-0000-000000000000}"/>
          </ac:spMkLst>
        </pc:spChg>
        <pc:spChg chg="mod">
          <ac:chgData name="Sullivan, Stephen M CTR JS J6 (USA)" userId="09533073-ba80-4ec6-aa29-c3f724b8aa56" providerId="ADAL" clId="{F23B460A-35A6-4805-8E4B-E674B8A4A8FE}" dt="2025-07-29T19:29:03.994" v="43" actId="20577"/>
          <ac:spMkLst>
            <pc:docMk/>
            <pc:sldMk cId="0" sldId="258"/>
            <ac:spMk id="5" creationId="{00000000-0000-0000-0000-000000000000}"/>
          </ac:spMkLst>
        </pc:spChg>
      </pc:sldChg>
      <pc:sldChg chg="modSp mod">
        <pc:chgData name="Sullivan, Stephen M CTR JS J6 (USA)" userId="09533073-ba80-4ec6-aa29-c3f724b8aa56" providerId="ADAL" clId="{F23B460A-35A6-4805-8E4B-E674B8A4A8FE}" dt="2025-07-29T19:29:28.592" v="44" actId="13926"/>
        <pc:sldMkLst>
          <pc:docMk/>
          <pc:sldMk cId="0" sldId="261"/>
        </pc:sldMkLst>
        <pc:spChg chg="mod">
          <ac:chgData name="Sullivan, Stephen M CTR JS J6 (USA)" userId="09533073-ba80-4ec6-aa29-c3f724b8aa56" providerId="ADAL" clId="{F23B460A-35A6-4805-8E4B-E674B8A4A8FE}" dt="2025-07-29T19:29:28.592" v="44" actId="13926"/>
          <ac:spMkLst>
            <pc:docMk/>
            <pc:sldMk cId="0" sldId="261"/>
            <ac:spMk id="3" creationId="{00000000-0000-0000-0000-000000000000}"/>
          </ac:spMkLst>
        </pc:spChg>
      </pc:sldChg>
      <pc:sldChg chg="modSp mod">
        <pc:chgData name="Sullivan, Stephen M CTR JS J6 (USA)" userId="09533073-ba80-4ec6-aa29-c3f724b8aa56" providerId="ADAL" clId="{F23B460A-35A6-4805-8E4B-E674B8A4A8FE}" dt="2025-07-29T19:32:13.093" v="170" actId="20577"/>
        <pc:sldMkLst>
          <pc:docMk/>
          <pc:sldMk cId="4221082181" sldId="262"/>
        </pc:sldMkLst>
      </pc:sldChg>
      <pc:sldChg chg="del">
        <pc:chgData name="Sullivan, Stephen M CTR JS J6 (USA)" userId="09533073-ba80-4ec6-aa29-c3f724b8aa56" providerId="ADAL" clId="{F23B460A-35A6-4805-8E4B-E674B8A4A8FE}" dt="2025-07-29T19:42:39.441" v="328" actId="47"/>
        <pc:sldMkLst>
          <pc:docMk/>
          <pc:sldMk cId="0" sldId="263"/>
        </pc:sldMkLst>
      </pc:sldChg>
      <pc:sldChg chg="delSp modSp mod">
        <pc:chgData name="Sullivan, Stephen M CTR JS J6 (USA)" userId="09533073-ba80-4ec6-aa29-c3f724b8aa56" providerId="ADAL" clId="{F23B460A-35A6-4805-8E4B-E674B8A4A8FE}" dt="2025-07-29T19:33:19.363" v="176" actId="478"/>
        <pc:sldMkLst>
          <pc:docMk/>
          <pc:sldMk cId="1691588824" sldId="265"/>
        </pc:sldMkLst>
        <pc:graphicFrameChg chg="modGraphic">
          <ac:chgData name="Sullivan, Stephen M CTR JS J6 (USA)" userId="09533073-ba80-4ec6-aa29-c3f724b8aa56" providerId="ADAL" clId="{F23B460A-35A6-4805-8E4B-E674B8A4A8FE}" dt="2025-07-29T19:33:02.374" v="172" actId="13926"/>
          <ac:graphicFrameMkLst>
            <pc:docMk/>
            <pc:sldMk cId="1691588824" sldId="265"/>
            <ac:graphicFrameMk id="15" creationId="{00000000-0000-0000-0000-000000000000}"/>
          </ac:graphicFrameMkLst>
        </pc:graphicFrameChg>
        <pc:graphicFrameChg chg="modGraphic">
          <ac:chgData name="Sullivan, Stephen M CTR JS J6 (USA)" userId="09533073-ba80-4ec6-aa29-c3f724b8aa56" providerId="ADAL" clId="{F23B460A-35A6-4805-8E4B-E674B8A4A8FE}" dt="2025-07-29T19:32:47.302" v="171" actId="20577"/>
          <ac:graphicFrameMkLst>
            <pc:docMk/>
            <pc:sldMk cId="1691588824" sldId="265"/>
            <ac:graphicFrameMk id="16" creationId="{00000000-0000-0000-0000-000000000000}"/>
          </ac:graphicFrameMkLst>
        </pc:graphicFrameChg>
      </pc:sldChg>
      <pc:sldChg chg="modSp mod">
        <pc:chgData name="Sullivan, Stephen M CTR JS J6 (USA)" userId="09533073-ba80-4ec6-aa29-c3f724b8aa56" providerId="ADAL" clId="{F23B460A-35A6-4805-8E4B-E674B8A4A8FE}" dt="2025-07-29T19:38:10.624" v="291" actId="13926"/>
        <pc:sldMkLst>
          <pc:docMk/>
          <pc:sldMk cId="0" sldId="266"/>
        </pc:sldMkLst>
      </pc:sldChg>
      <pc:sldChg chg="modSp mod">
        <pc:chgData name="Sullivan, Stephen M CTR JS J6 (USA)" userId="09533073-ba80-4ec6-aa29-c3f724b8aa56" providerId="ADAL" clId="{F23B460A-35A6-4805-8E4B-E674B8A4A8FE}" dt="2025-07-29T19:39:03.491" v="310" actId="20577"/>
        <pc:sldMkLst>
          <pc:docMk/>
          <pc:sldMk cId="0" sldId="267"/>
        </pc:sldMkLst>
        <pc:spChg chg="mod">
          <ac:chgData name="Sullivan, Stephen M CTR JS J6 (USA)" userId="09533073-ba80-4ec6-aa29-c3f724b8aa56" providerId="ADAL" clId="{F23B460A-35A6-4805-8E4B-E674B8A4A8FE}" dt="2025-07-29T19:39:03.491" v="310" actId="20577"/>
          <ac:spMkLst>
            <pc:docMk/>
            <pc:sldMk cId="0" sldId="267"/>
            <ac:spMk id="3" creationId="{00000000-0000-0000-0000-000000000000}"/>
          </ac:spMkLst>
        </pc:spChg>
      </pc:sldChg>
      <pc:sldChg chg="addSp delSp modSp mod">
        <pc:chgData name="Sullivan, Stephen M CTR JS J6 (USA)" userId="09533073-ba80-4ec6-aa29-c3f724b8aa56" providerId="ADAL" clId="{F23B460A-35A6-4805-8E4B-E674B8A4A8FE}" dt="2025-07-29T19:41:01.184" v="320" actId="1076"/>
        <pc:sldMkLst>
          <pc:docMk/>
          <pc:sldMk cId="0" sldId="270"/>
        </pc:sldMkLst>
        <pc:spChg chg="mod">
          <ac:chgData name="Sullivan, Stephen M CTR JS J6 (USA)" userId="09533073-ba80-4ec6-aa29-c3f724b8aa56" providerId="ADAL" clId="{F23B460A-35A6-4805-8E4B-E674B8A4A8FE}" dt="2025-07-29T19:40:28.153" v="316" actId="1076"/>
          <ac:spMkLst>
            <pc:docMk/>
            <pc:sldMk cId="0" sldId="270"/>
            <ac:spMk id="4" creationId="{00000000-0000-0000-0000-000000000000}"/>
          </ac:spMkLst>
        </pc:spChg>
        <pc:spChg chg="mod">
          <ac:chgData name="Sullivan, Stephen M CTR JS J6 (USA)" userId="09533073-ba80-4ec6-aa29-c3f724b8aa56" providerId="ADAL" clId="{F23B460A-35A6-4805-8E4B-E674B8A4A8FE}" dt="2025-07-29T19:40:28.153" v="316" actId="1076"/>
          <ac:spMkLst>
            <pc:docMk/>
            <pc:sldMk cId="0" sldId="270"/>
            <ac:spMk id="5" creationId="{00000000-0000-0000-0000-000000000000}"/>
          </ac:spMkLst>
        </pc:spChg>
        <pc:spChg chg="add mod">
          <ac:chgData name="Sullivan, Stephen M CTR JS J6 (USA)" userId="09533073-ba80-4ec6-aa29-c3f724b8aa56" providerId="ADAL" clId="{F23B460A-35A6-4805-8E4B-E674B8A4A8FE}" dt="2025-07-29T19:41:01.184" v="320" actId="1076"/>
          <ac:spMkLst>
            <pc:docMk/>
            <pc:sldMk cId="0" sldId="270"/>
            <ac:spMk id="6" creationId="{00000000-0000-0000-0000-000000000000}"/>
          </ac:spMkLst>
        </pc:spChg>
        <pc:spChg chg="mod">
          <ac:chgData name="Sullivan, Stephen M CTR JS J6 (USA)" userId="09533073-ba80-4ec6-aa29-c3f724b8aa56" providerId="ADAL" clId="{F23B460A-35A6-4805-8E4B-E674B8A4A8FE}" dt="2025-07-29T19:39:45.478" v="314" actId="1076"/>
          <ac:spMkLst>
            <pc:docMk/>
            <pc:sldMk cId="0" sldId="270"/>
            <ac:spMk id="19" creationId="{81A24B3E-CEFD-DF82-5E9A-FCAAB207B592}"/>
          </ac:spMkLst>
        </pc:spChg>
        <pc:picChg chg="add mod">
          <ac:chgData name="Sullivan, Stephen M CTR JS J6 (USA)" userId="09533073-ba80-4ec6-aa29-c3f724b8aa56" providerId="ADAL" clId="{F23B460A-35A6-4805-8E4B-E674B8A4A8FE}" dt="2025-07-29T19:40:53.568" v="319" actId="1076"/>
          <ac:picMkLst>
            <pc:docMk/>
            <pc:sldMk cId="0" sldId="270"/>
            <ac:picMk id="7" creationId="{00000000-0000-0000-0000-000000000000}"/>
          </ac:picMkLst>
        </pc:picChg>
        <pc:picChg chg="mod">
          <ac:chgData name="Sullivan, Stephen M CTR JS J6 (USA)" userId="09533073-ba80-4ec6-aa29-c3f724b8aa56" providerId="ADAL" clId="{F23B460A-35A6-4805-8E4B-E674B8A4A8FE}" dt="2025-07-29T19:40:28.153" v="316" actId="1076"/>
          <ac:picMkLst>
            <pc:docMk/>
            <pc:sldMk cId="0" sldId="270"/>
            <ac:picMk id="8" creationId="{00000000-0000-0000-0000-000000000000}"/>
          </ac:picMkLst>
        </pc:picChg>
        <pc:picChg chg="mod">
          <ac:chgData name="Sullivan, Stephen M CTR JS J6 (USA)" userId="09533073-ba80-4ec6-aa29-c3f724b8aa56" providerId="ADAL" clId="{F23B460A-35A6-4805-8E4B-E674B8A4A8FE}" dt="2025-07-29T19:40:28.153" v="316" actId="1076"/>
          <ac:picMkLst>
            <pc:docMk/>
            <pc:sldMk cId="0" sldId="270"/>
            <ac:picMk id="9" creationId="{00000000-0000-0000-0000-000000000000}"/>
          </ac:picMkLst>
        </pc:picChg>
        <pc:picChg chg="mod">
          <ac:chgData name="Sullivan, Stephen M CTR JS J6 (USA)" userId="09533073-ba80-4ec6-aa29-c3f724b8aa56" providerId="ADAL" clId="{F23B460A-35A6-4805-8E4B-E674B8A4A8FE}" dt="2025-07-29T19:39:51.923" v="315" actId="1076"/>
          <ac:picMkLst>
            <pc:docMk/>
            <pc:sldMk cId="0" sldId="270"/>
            <ac:picMk id="17" creationId="{FE6D15C9-6230-8ACC-69B3-20AFF34DBC88}"/>
          </ac:picMkLst>
        </pc:picChg>
      </pc:sldChg>
      <pc:sldChg chg="delSp mod">
        <pc:chgData name="Sullivan, Stephen M CTR JS J6 (USA)" userId="09533073-ba80-4ec6-aa29-c3f724b8aa56" providerId="ADAL" clId="{F23B460A-35A6-4805-8E4B-E674B8A4A8FE}" dt="2025-07-29T19:41:20.880" v="322" actId="478"/>
        <pc:sldMkLst>
          <pc:docMk/>
          <pc:sldMk cId="0" sldId="288"/>
        </pc:sldMkLst>
      </pc:sldChg>
      <pc:sldChg chg="delSp mod">
        <pc:chgData name="Sullivan, Stephen M CTR JS J6 (USA)" userId="09533073-ba80-4ec6-aa29-c3f724b8aa56" providerId="ADAL" clId="{F23B460A-35A6-4805-8E4B-E674B8A4A8FE}" dt="2025-07-29T19:41:28.392" v="323" actId="478"/>
        <pc:sldMkLst>
          <pc:docMk/>
          <pc:sldMk cId="0" sldId="290"/>
        </pc:sldMkLst>
      </pc:sldChg>
      <pc:sldChg chg="delSp del mod">
        <pc:chgData name="Sullivan, Stephen M CTR JS J6 (USA)" userId="09533073-ba80-4ec6-aa29-c3f724b8aa56" providerId="ADAL" clId="{F23B460A-35A6-4805-8E4B-E674B8A4A8FE}" dt="2025-07-29T19:41:04.223" v="321" actId="47"/>
        <pc:sldMkLst>
          <pc:docMk/>
          <pc:sldMk cId="1748403117" sldId="308"/>
        </pc:sldMkLst>
      </pc:sldChg>
      <pc:sldChg chg="del">
        <pc:chgData name="Sullivan, Stephen M CTR JS J6 (USA)" userId="09533073-ba80-4ec6-aa29-c3f724b8aa56" providerId="ADAL" clId="{F23B460A-35A6-4805-8E4B-E674B8A4A8FE}" dt="2025-07-29T19:41:56.272" v="325" actId="47"/>
        <pc:sldMkLst>
          <pc:docMk/>
          <pc:sldMk cId="235429929" sldId="310"/>
        </pc:sldMkLst>
      </pc:sldChg>
      <pc:sldChg chg="del">
        <pc:chgData name="Sullivan, Stephen M CTR JS J6 (USA)" userId="09533073-ba80-4ec6-aa29-c3f724b8aa56" providerId="ADAL" clId="{F23B460A-35A6-4805-8E4B-E674B8A4A8FE}" dt="2025-07-29T19:42:19.916" v="326" actId="47"/>
        <pc:sldMkLst>
          <pc:docMk/>
          <pc:sldMk cId="1572565943" sldId="311"/>
        </pc:sldMkLst>
      </pc:sldChg>
      <pc:sldChg chg="del">
        <pc:chgData name="Sullivan, Stephen M CTR JS J6 (USA)" userId="09533073-ba80-4ec6-aa29-c3f724b8aa56" providerId="ADAL" clId="{F23B460A-35A6-4805-8E4B-E674B8A4A8FE}" dt="2025-07-29T19:42:19.916" v="326" actId="47"/>
        <pc:sldMkLst>
          <pc:docMk/>
          <pc:sldMk cId="1448267779" sldId="312"/>
        </pc:sldMkLst>
      </pc:sldChg>
      <pc:sldChg chg="del">
        <pc:chgData name="Sullivan, Stephen M CTR JS J6 (USA)" userId="09533073-ba80-4ec6-aa29-c3f724b8aa56" providerId="ADAL" clId="{F23B460A-35A6-4805-8E4B-E674B8A4A8FE}" dt="2025-07-29T19:42:26.352" v="327" actId="47"/>
        <pc:sldMkLst>
          <pc:docMk/>
          <pc:sldMk cId="1354543495" sldId="141170044"/>
        </pc:sldMkLst>
      </pc:sldChg>
      <pc:sldChg chg="delSp mod">
        <pc:chgData name="Sullivan, Stephen M CTR JS J6 (USA)" userId="09533073-ba80-4ec6-aa29-c3f724b8aa56" providerId="ADAL" clId="{F23B460A-35A6-4805-8E4B-E674B8A4A8FE}" dt="2025-07-29T19:41:33.168" v="324" actId="478"/>
        <pc:sldMkLst>
          <pc:docMk/>
          <pc:sldMk cId="3626162868" sldId="141170210"/>
        </pc:sldMkLst>
      </pc:sldChg>
      <pc:sldChg chg="del">
        <pc:chgData name="Sullivan, Stephen M CTR JS J6 (USA)" userId="09533073-ba80-4ec6-aa29-c3f724b8aa56" providerId="ADAL" clId="{F23B460A-35A6-4805-8E4B-E674B8A4A8FE}" dt="2025-07-29T19:42:19.916" v="326" actId="47"/>
        <pc:sldMkLst>
          <pc:docMk/>
          <pc:sldMk cId="543068952" sldId="141170218"/>
        </pc:sldMkLst>
      </pc:sldChg>
      <pc:sldChg chg="del">
        <pc:chgData name="Sullivan, Stephen M CTR JS J6 (USA)" userId="09533073-ba80-4ec6-aa29-c3f724b8aa56" providerId="ADAL" clId="{F23B460A-35A6-4805-8E4B-E674B8A4A8FE}" dt="2025-07-29T19:42:39.441" v="328" actId="47"/>
        <pc:sldMkLst>
          <pc:docMk/>
          <pc:sldMk cId="0" sldId="141170230"/>
        </pc:sldMkLst>
      </pc:sldChg>
      <pc:sldChg chg="del">
        <pc:chgData name="Sullivan, Stephen M CTR JS J6 (USA)" userId="09533073-ba80-4ec6-aa29-c3f724b8aa56" providerId="ADAL" clId="{F23B460A-35A6-4805-8E4B-E674B8A4A8FE}" dt="2025-07-29T19:42:39.441" v="328" actId="47"/>
        <pc:sldMkLst>
          <pc:docMk/>
          <pc:sldMk cId="0" sldId="141170231"/>
        </pc:sldMkLst>
      </pc:sldChg>
      <pc:sldChg chg="del">
        <pc:chgData name="Sullivan, Stephen M CTR JS J6 (USA)" userId="09533073-ba80-4ec6-aa29-c3f724b8aa56" providerId="ADAL" clId="{F23B460A-35A6-4805-8E4B-E674B8A4A8FE}" dt="2025-07-29T19:42:39.441" v="328" actId="47"/>
        <pc:sldMkLst>
          <pc:docMk/>
          <pc:sldMk cId="0" sldId="141170232"/>
        </pc:sldMkLst>
      </pc:sldChg>
      <pc:sldChg chg="del">
        <pc:chgData name="Sullivan, Stephen M CTR JS J6 (USA)" userId="09533073-ba80-4ec6-aa29-c3f724b8aa56" providerId="ADAL" clId="{F23B460A-35A6-4805-8E4B-E674B8A4A8FE}" dt="2025-07-29T19:42:39.441" v="328" actId="47"/>
        <pc:sldMkLst>
          <pc:docMk/>
          <pc:sldMk cId="0" sldId="141170233"/>
        </pc:sldMkLst>
      </pc:sldChg>
      <pc:sldChg chg="del">
        <pc:chgData name="Sullivan, Stephen M CTR JS J6 (USA)" userId="09533073-ba80-4ec6-aa29-c3f724b8aa56" providerId="ADAL" clId="{F23B460A-35A6-4805-8E4B-E674B8A4A8FE}" dt="2025-07-29T19:42:39.441" v="328" actId="47"/>
        <pc:sldMkLst>
          <pc:docMk/>
          <pc:sldMk cId="0" sldId="141170234"/>
        </pc:sldMkLst>
      </pc:sldChg>
      <pc:sldChg chg="del">
        <pc:chgData name="Sullivan, Stephen M CTR JS J6 (USA)" userId="09533073-ba80-4ec6-aa29-c3f724b8aa56" providerId="ADAL" clId="{F23B460A-35A6-4805-8E4B-E674B8A4A8FE}" dt="2025-07-29T19:42:39.441" v="328" actId="47"/>
        <pc:sldMkLst>
          <pc:docMk/>
          <pc:sldMk cId="0" sldId="141170235"/>
        </pc:sldMkLst>
      </pc:sldChg>
      <pc:sldChg chg="del">
        <pc:chgData name="Sullivan, Stephen M CTR JS J6 (USA)" userId="09533073-ba80-4ec6-aa29-c3f724b8aa56" providerId="ADAL" clId="{F23B460A-35A6-4805-8E4B-E674B8A4A8FE}" dt="2025-07-29T19:42:39.441" v="328" actId="47"/>
        <pc:sldMkLst>
          <pc:docMk/>
          <pc:sldMk cId="0" sldId="141170236"/>
        </pc:sldMkLst>
      </pc:sldChg>
      <pc:sldChg chg="del">
        <pc:chgData name="Sullivan, Stephen M CTR JS J6 (USA)" userId="09533073-ba80-4ec6-aa29-c3f724b8aa56" providerId="ADAL" clId="{F23B460A-35A6-4805-8E4B-E674B8A4A8FE}" dt="2025-07-29T19:42:39.441" v="328" actId="47"/>
        <pc:sldMkLst>
          <pc:docMk/>
          <pc:sldMk cId="0" sldId="141170237"/>
        </pc:sldMkLst>
      </pc:sldChg>
      <pc:sldChg chg="del">
        <pc:chgData name="Sullivan, Stephen M CTR JS J6 (USA)" userId="09533073-ba80-4ec6-aa29-c3f724b8aa56" providerId="ADAL" clId="{F23B460A-35A6-4805-8E4B-E674B8A4A8FE}" dt="2025-07-29T19:42:19.916" v="326" actId="47"/>
        <pc:sldMkLst>
          <pc:docMk/>
          <pc:sldMk cId="0" sldId="141170239"/>
        </pc:sldMkLst>
      </pc:sldChg>
      <pc:sldChg chg="del">
        <pc:chgData name="Sullivan, Stephen M CTR JS J6 (USA)" userId="09533073-ba80-4ec6-aa29-c3f724b8aa56" providerId="ADAL" clId="{F23B460A-35A6-4805-8E4B-E674B8A4A8FE}" dt="2025-07-29T19:42:19.916" v="326" actId="47"/>
        <pc:sldMkLst>
          <pc:docMk/>
          <pc:sldMk cId="0" sldId="141170240"/>
        </pc:sldMkLst>
      </pc:sldChg>
      <pc:sldMasterChg chg="delSldLayout">
        <pc:chgData name="Sullivan, Stephen M CTR JS J6 (USA)" userId="09533073-ba80-4ec6-aa29-c3f724b8aa56" providerId="ADAL" clId="{F23B460A-35A6-4805-8E4B-E674B8A4A8FE}" dt="2025-07-29T19:42:26.352" v="327" actId="47"/>
        <pc:sldMasterMkLst>
          <pc:docMk/>
          <pc:sldMasterMk cId="0" sldId="2147483648"/>
        </pc:sldMasterMkLst>
        <pc:sldLayoutChg chg="del">
          <pc:chgData name="Sullivan, Stephen M CTR JS J6 (USA)" userId="09533073-ba80-4ec6-aa29-c3f724b8aa56" providerId="ADAL" clId="{F23B460A-35A6-4805-8E4B-E674B8A4A8FE}" dt="2025-07-29T19:42:26.352" v="327" actId="47"/>
          <pc:sldLayoutMkLst>
            <pc:docMk/>
            <pc:sldMasterMk cId="0" sldId="2147483648"/>
            <pc:sldLayoutMk cId="263148237" sldId="2147483689"/>
          </pc:sldLayoutMkLst>
        </pc:sldLayoutChg>
      </pc:sldMasterChg>
      <pc:sldMasterChg chg="delSldLayout">
        <pc:chgData name="Sullivan, Stephen M CTR JS J6 (USA)" userId="09533073-ba80-4ec6-aa29-c3f724b8aa56" providerId="ADAL" clId="{F23B460A-35A6-4805-8E4B-E674B8A4A8FE}" dt="2025-07-29T19:42:39.441" v="328" actId="47"/>
        <pc:sldMasterMkLst>
          <pc:docMk/>
          <pc:sldMasterMk cId="2722446874" sldId="2147483669"/>
        </pc:sldMasterMkLst>
        <pc:sldLayoutChg chg="del">
          <pc:chgData name="Sullivan, Stephen M CTR JS J6 (USA)" userId="09533073-ba80-4ec6-aa29-c3f724b8aa56" providerId="ADAL" clId="{F23B460A-35A6-4805-8E4B-E674B8A4A8FE}" dt="2025-07-29T19:42:39.441" v="328" actId="47"/>
          <pc:sldLayoutMkLst>
            <pc:docMk/>
            <pc:sldMasterMk cId="2722446874" sldId="2147483669"/>
            <pc:sldLayoutMk cId="2503303463" sldId="2147483687"/>
          </pc:sldLayoutMkLst>
        </pc:sldLayoutChg>
        <pc:sldLayoutChg chg="del">
          <pc:chgData name="Sullivan, Stephen M CTR JS J6 (USA)" userId="09533073-ba80-4ec6-aa29-c3f724b8aa56" providerId="ADAL" clId="{F23B460A-35A6-4805-8E4B-E674B8A4A8FE}" dt="2025-07-29T19:42:39.441" v="328" actId="47"/>
          <pc:sldLayoutMkLst>
            <pc:docMk/>
            <pc:sldMasterMk cId="2722446874" sldId="2147483669"/>
            <pc:sldLayoutMk cId="1870741205" sldId="2147483688"/>
          </pc:sldLayoutMkLst>
        </pc:sldLayoutChg>
      </pc:sldMasterChg>
    </pc:docChg>
  </pc:docChgLst>
  <pc:docChgLst>
    <pc:chgData name="Sullivan, Stephen M CTR JS J6 (USA)" userId="09533073-ba80-4ec6-aa29-c3f724b8aa56" providerId="ADAL" clId="{7B3BD084-FD3E-4564-87F0-9E07DD708460}"/>
    <pc:docChg chg="custSel modSld">
      <pc:chgData name="Sullivan, Stephen M CTR JS J6 (USA)" userId="09533073-ba80-4ec6-aa29-c3f724b8aa56" providerId="ADAL" clId="{7B3BD084-FD3E-4564-87F0-9E07DD708460}" dt="2025-08-13T14:07:07.683" v="242" actId="478"/>
      <pc:docMkLst>
        <pc:docMk/>
      </pc:docMkLst>
      <pc:sldChg chg="modNotes">
        <pc:chgData name="Sullivan, Stephen M CTR JS J6 (USA)" userId="09533073-ba80-4ec6-aa29-c3f724b8aa56" providerId="ADAL" clId="{7B3BD084-FD3E-4564-87F0-9E07DD708460}" dt="2025-08-13T13:54:04.526" v="45" actId="20577"/>
        <pc:sldMkLst>
          <pc:docMk/>
          <pc:sldMk cId="0" sldId="261"/>
        </pc:sldMkLst>
      </pc:sldChg>
      <pc:sldChg chg="modSp mod">
        <pc:chgData name="Sullivan, Stephen M CTR JS J6 (USA)" userId="09533073-ba80-4ec6-aa29-c3f724b8aa56" providerId="ADAL" clId="{7B3BD084-FD3E-4564-87F0-9E07DD708460}" dt="2025-08-13T13:51:30.467" v="27"/>
        <pc:sldMkLst>
          <pc:docMk/>
          <pc:sldMk cId="1691588824" sldId="265"/>
        </pc:sldMkLst>
        <pc:graphicFrameChg chg="mod modGraphic">
          <ac:chgData name="Sullivan, Stephen M CTR JS J6 (USA)" userId="09533073-ba80-4ec6-aa29-c3f724b8aa56" providerId="ADAL" clId="{7B3BD084-FD3E-4564-87F0-9E07DD708460}" dt="2025-08-13T13:51:30.467" v="27"/>
          <ac:graphicFrameMkLst>
            <pc:docMk/>
            <pc:sldMk cId="1691588824" sldId="265"/>
            <ac:graphicFrameMk id="16" creationId="{00000000-0000-0000-0000-000000000000}"/>
          </ac:graphicFrameMkLst>
        </pc:graphicFrameChg>
      </pc:sldChg>
      <pc:sldChg chg="modSp mod">
        <pc:chgData name="Sullivan, Stephen M CTR JS J6 (USA)" userId="09533073-ba80-4ec6-aa29-c3f724b8aa56" providerId="ADAL" clId="{7B3BD084-FD3E-4564-87F0-9E07DD708460}" dt="2025-08-13T13:47:14.477" v="3" actId="20577"/>
        <pc:sldMkLst>
          <pc:docMk/>
          <pc:sldMk cId="2619898272" sldId="269"/>
        </pc:sldMkLst>
      </pc:sldChg>
      <pc:sldChg chg="delSp modSp mod">
        <pc:chgData name="Sullivan, Stephen M CTR JS J6 (USA)" userId="09533073-ba80-4ec6-aa29-c3f724b8aa56" providerId="ADAL" clId="{7B3BD084-FD3E-4564-87F0-9E07DD708460}" dt="2025-08-13T14:07:07.683" v="242" actId="478"/>
        <pc:sldMkLst>
          <pc:docMk/>
          <pc:sldMk cId="0" sldId="302"/>
        </pc:sldMkLst>
        <pc:spChg chg="mod">
          <ac:chgData name="Sullivan, Stephen M CTR JS J6 (USA)" userId="09533073-ba80-4ec6-aa29-c3f724b8aa56" providerId="ADAL" clId="{7B3BD084-FD3E-4564-87F0-9E07DD708460}" dt="2025-08-13T14:04:35.822" v="239" actId="3626"/>
          <ac:spMkLst>
            <pc:docMk/>
            <pc:sldMk cId="0" sldId="302"/>
            <ac:spMk id="24" creationId="{00000000-0000-0000-0000-000000000000}"/>
          </ac:spMkLst>
        </pc:spChg>
      </pc:sldChg>
      <pc:sldChg chg="modNotesTx">
        <pc:chgData name="Sullivan, Stephen M CTR JS J6 (USA)" userId="09533073-ba80-4ec6-aa29-c3f724b8aa56" providerId="ADAL" clId="{7B3BD084-FD3E-4564-87F0-9E07DD708460}" dt="2025-08-13T14:02:17.215" v="237" actId="20577"/>
        <pc:sldMkLst>
          <pc:docMk/>
          <pc:sldMk cId="2879367631" sldId="141170087"/>
        </pc:sldMkLst>
      </pc:sldChg>
      <pc:sldChg chg="modNotesTx">
        <pc:chgData name="Sullivan, Stephen M CTR JS J6 (USA)" userId="09533073-ba80-4ec6-aa29-c3f724b8aa56" providerId="ADAL" clId="{7B3BD084-FD3E-4564-87F0-9E07DD708460}" dt="2025-08-13T13:57:50.117" v="90" actId="20577"/>
        <pc:sldMkLst>
          <pc:docMk/>
          <pc:sldMk cId="2941468479" sldId="141170222"/>
        </pc:sldMkLst>
      </pc:sldChg>
    </pc:docChg>
  </pc:docChgLst>
  <pc:docChgLst>
    <pc:chgData name="Sullivan, Stephen M CTR JS J6 (USA)" userId="09533073-ba80-4ec6-aa29-c3f724b8aa56" providerId="ADAL" clId="{26F5D11B-A239-4A83-8603-26899303984C}"/>
    <pc:docChg chg="undo custSel addSld delSld modSld sldOrd">
      <pc:chgData name="Sullivan, Stephen M CTR JS J6 (USA)" userId="09533073-ba80-4ec6-aa29-c3f724b8aa56" providerId="ADAL" clId="{26F5D11B-A239-4A83-8603-26899303984C}" dt="2025-08-12T17:17:07.074" v="2682" actId="1076"/>
      <pc:docMkLst>
        <pc:docMk/>
      </pc:docMkLst>
      <pc:sldChg chg="modSp mod">
        <pc:chgData name="Sullivan, Stephen M CTR JS J6 (USA)" userId="09533073-ba80-4ec6-aa29-c3f724b8aa56" providerId="ADAL" clId="{26F5D11B-A239-4A83-8603-26899303984C}" dt="2025-08-12T14:58:55.944" v="1095" actId="207"/>
        <pc:sldMkLst>
          <pc:docMk/>
          <pc:sldMk cId="0" sldId="258"/>
        </pc:sldMkLst>
        <pc:spChg chg="mod">
          <ac:chgData name="Sullivan, Stephen M CTR JS J6 (USA)" userId="09533073-ba80-4ec6-aa29-c3f724b8aa56" providerId="ADAL" clId="{26F5D11B-A239-4A83-8603-26899303984C}" dt="2025-08-12T14:58:55.944" v="1095" actId="207"/>
          <ac:spMkLst>
            <pc:docMk/>
            <pc:sldMk cId="0" sldId="258"/>
            <ac:spMk id="4" creationId="{00000000-0000-0000-0000-000000000000}"/>
          </ac:spMkLst>
        </pc:spChg>
      </pc:sldChg>
      <pc:sldChg chg="modSp">
        <pc:chgData name="Sullivan, Stephen M CTR JS J6 (USA)" userId="09533073-ba80-4ec6-aa29-c3f724b8aa56" providerId="ADAL" clId="{26F5D11B-A239-4A83-8603-26899303984C}" dt="2025-08-12T15:38:04.175" v="1654"/>
        <pc:sldMkLst>
          <pc:docMk/>
          <pc:sldMk cId="2438559461" sldId="260"/>
        </pc:sldMkLst>
        <pc:spChg chg="mod">
          <ac:chgData name="Sullivan, Stephen M CTR JS J6 (USA)" userId="09533073-ba80-4ec6-aa29-c3f724b8aa56" providerId="ADAL" clId="{26F5D11B-A239-4A83-8603-26899303984C}" dt="2025-08-12T15:38:04.175" v="1654"/>
          <ac:spMkLst>
            <pc:docMk/>
            <pc:sldMk cId="2438559461" sldId="260"/>
            <ac:spMk id="3" creationId="{00000000-0000-0000-0000-000000000000}"/>
          </ac:spMkLst>
        </pc:spChg>
      </pc:sldChg>
      <pc:sldChg chg="addSp delSp modSp del mod modClrScheme chgLayout">
        <pc:chgData name="Sullivan, Stephen M CTR JS J6 (USA)" userId="09533073-ba80-4ec6-aa29-c3f724b8aa56" providerId="ADAL" clId="{26F5D11B-A239-4A83-8603-26899303984C}" dt="2025-08-12T16:14:33.665" v="2050" actId="120"/>
        <pc:sldMkLst>
          <pc:docMk/>
          <pc:sldMk cId="4221082181" sldId="262"/>
        </pc:sldMkLst>
        <pc:spChg chg="mod ord">
          <ac:chgData name="Sullivan, Stephen M CTR JS J6 (USA)" userId="09533073-ba80-4ec6-aa29-c3f724b8aa56" providerId="ADAL" clId="{26F5D11B-A239-4A83-8603-26899303984C}" dt="2025-08-12T16:14:33.665" v="2050" actId="120"/>
          <ac:spMkLst>
            <pc:docMk/>
            <pc:sldMk cId="4221082181" sldId="262"/>
            <ac:spMk id="2" creationId="{00000000-0000-0000-0000-000000000000}"/>
          </ac:spMkLst>
        </pc:spChg>
        <pc:spChg chg="mod ord">
          <ac:chgData name="Sullivan, Stephen M CTR JS J6 (USA)" userId="09533073-ba80-4ec6-aa29-c3f724b8aa56" providerId="ADAL" clId="{26F5D11B-A239-4A83-8603-26899303984C}" dt="2025-08-12T16:11:43.208" v="2013" actId="700"/>
          <ac:spMkLst>
            <pc:docMk/>
            <pc:sldMk cId="4221082181" sldId="262"/>
            <ac:spMk id="4" creationId="{00000000-0000-0000-0000-000000000000}"/>
          </ac:spMkLst>
        </pc:spChg>
        <pc:spChg chg="add mod ord">
          <ac:chgData name="Sullivan, Stephen M CTR JS J6 (USA)" userId="09533073-ba80-4ec6-aa29-c3f724b8aa56" providerId="ADAL" clId="{26F5D11B-A239-4A83-8603-26899303984C}" dt="2025-08-12T16:14:15.588" v="2049" actId="20577"/>
          <ac:spMkLst>
            <pc:docMk/>
            <pc:sldMk cId="4221082181" sldId="262"/>
            <ac:spMk id="7" creationId="{3E6C977F-E4BB-D5EE-2F18-735ABD7AA9D6}"/>
          </ac:spMkLst>
        </pc:spChg>
      </pc:sldChg>
      <pc:sldChg chg="modSp mod">
        <pc:chgData name="Sullivan, Stephen M CTR JS J6 (USA)" userId="09533073-ba80-4ec6-aa29-c3f724b8aa56" providerId="ADAL" clId="{26F5D11B-A239-4A83-8603-26899303984C}" dt="2025-08-12T16:56:37.961" v="2618" actId="20577"/>
        <pc:sldMkLst>
          <pc:docMk/>
          <pc:sldMk cId="1691588824" sldId="265"/>
        </pc:sldMkLst>
        <pc:graphicFrameChg chg="modGraphic">
          <ac:chgData name="Sullivan, Stephen M CTR JS J6 (USA)" userId="09533073-ba80-4ec6-aa29-c3f724b8aa56" providerId="ADAL" clId="{26F5D11B-A239-4A83-8603-26899303984C}" dt="2025-08-12T16:56:37.961" v="2618" actId="20577"/>
          <ac:graphicFrameMkLst>
            <pc:docMk/>
            <pc:sldMk cId="1691588824" sldId="265"/>
            <ac:graphicFrameMk id="16" creationId="{00000000-0000-0000-0000-000000000000}"/>
          </ac:graphicFrameMkLst>
        </pc:graphicFrameChg>
      </pc:sldChg>
      <pc:sldChg chg="modSp mod">
        <pc:chgData name="Sullivan, Stephen M CTR JS J6 (USA)" userId="09533073-ba80-4ec6-aa29-c3f724b8aa56" providerId="ADAL" clId="{26F5D11B-A239-4A83-8603-26899303984C}" dt="2025-08-12T16:54:41.877" v="2617" actId="13926"/>
        <pc:sldMkLst>
          <pc:docMk/>
          <pc:sldMk cId="0" sldId="266"/>
        </pc:sldMkLst>
      </pc:sldChg>
      <pc:sldChg chg="modSp del mod ord">
        <pc:chgData name="Sullivan, Stephen M CTR JS J6 (USA)" userId="09533073-ba80-4ec6-aa29-c3f724b8aa56" providerId="ADAL" clId="{26F5D11B-A239-4A83-8603-26899303984C}" dt="2025-08-12T15:39:28.359" v="1658" actId="2696"/>
        <pc:sldMkLst>
          <pc:docMk/>
          <pc:sldMk cId="2619898272" sldId="269"/>
        </pc:sldMkLst>
      </pc:sldChg>
      <pc:sldChg chg="addSp modSp mod">
        <pc:chgData name="Sullivan, Stephen M CTR JS J6 (USA)" userId="09533073-ba80-4ec6-aa29-c3f724b8aa56" providerId="ADAL" clId="{26F5D11B-A239-4A83-8603-26899303984C}" dt="2025-08-12T16:36:22.867" v="2318" actId="688"/>
        <pc:sldMkLst>
          <pc:docMk/>
          <pc:sldMk cId="0" sldId="292"/>
        </pc:sldMkLst>
        <pc:spChg chg="mod">
          <ac:chgData name="Sullivan, Stephen M CTR JS J6 (USA)" userId="09533073-ba80-4ec6-aa29-c3f724b8aa56" providerId="ADAL" clId="{26F5D11B-A239-4A83-8603-26899303984C}" dt="2025-08-12T16:27:01.405" v="2145" actId="208"/>
          <ac:spMkLst>
            <pc:docMk/>
            <pc:sldMk cId="0" sldId="292"/>
            <ac:spMk id="2" creationId="{00000000-0000-0000-0000-000000000000}"/>
          </ac:spMkLst>
        </pc:spChg>
        <pc:spChg chg="mod">
          <ac:chgData name="Sullivan, Stephen M CTR JS J6 (USA)" userId="09533073-ba80-4ec6-aa29-c3f724b8aa56" providerId="ADAL" clId="{26F5D11B-A239-4A83-8603-26899303984C}" dt="2025-08-12T16:33:13.625" v="2294" actId="20577"/>
          <ac:spMkLst>
            <pc:docMk/>
            <pc:sldMk cId="0" sldId="292"/>
            <ac:spMk id="6" creationId="{00000000-0000-0000-0000-000000000000}"/>
          </ac:spMkLst>
        </pc:spChg>
        <pc:spChg chg="mod">
          <ac:chgData name="Sullivan, Stephen M CTR JS J6 (USA)" userId="09533073-ba80-4ec6-aa29-c3f724b8aa56" providerId="ADAL" clId="{26F5D11B-A239-4A83-8603-26899303984C}" dt="2025-08-12T16:32:12.562" v="2263" actId="20577"/>
          <ac:spMkLst>
            <pc:docMk/>
            <pc:sldMk cId="0" sldId="292"/>
            <ac:spMk id="7" creationId="{00000000-0000-0000-0000-000000000000}"/>
          </ac:spMkLst>
        </pc:spChg>
        <pc:spChg chg="add mod">
          <ac:chgData name="Sullivan, Stephen M CTR JS J6 (USA)" userId="09533073-ba80-4ec6-aa29-c3f724b8aa56" providerId="ADAL" clId="{26F5D11B-A239-4A83-8603-26899303984C}" dt="2025-08-12T16:35:34.751" v="2313" actId="688"/>
          <ac:spMkLst>
            <pc:docMk/>
            <pc:sldMk cId="0" sldId="292"/>
            <ac:spMk id="12" creationId="{52F81A06-A6DC-A8F8-11C4-DAB30F0D8EC8}"/>
          </ac:spMkLst>
        </pc:spChg>
        <pc:spChg chg="add mod">
          <ac:chgData name="Sullivan, Stephen M CTR JS J6 (USA)" userId="09533073-ba80-4ec6-aa29-c3f724b8aa56" providerId="ADAL" clId="{26F5D11B-A239-4A83-8603-26899303984C}" dt="2025-08-12T16:36:22.867" v="2318" actId="688"/>
          <ac:spMkLst>
            <pc:docMk/>
            <pc:sldMk cId="0" sldId="292"/>
            <ac:spMk id="13" creationId="{A9C02057-6132-87A3-F4A3-BD088DCAEEB8}"/>
          </ac:spMkLst>
        </pc:spChg>
        <pc:cxnChg chg="add mod">
          <ac:chgData name="Sullivan, Stephen M CTR JS J6 (USA)" userId="09533073-ba80-4ec6-aa29-c3f724b8aa56" providerId="ADAL" clId="{26F5D11B-A239-4A83-8603-26899303984C}" dt="2025-08-12T16:33:29.667" v="2296" actId="1076"/>
          <ac:cxnSpMkLst>
            <pc:docMk/>
            <pc:sldMk cId="0" sldId="292"/>
            <ac:cxnSpMk id="9" creationId="{D27BE617-5200-DA54-F8CE-A091787B0183}"/>
          </ac:cxnSpMkLst>
        </pc:cxnChg>
        <pc:cxnChg chg="add mod">
          <ac:chgData name="Sullivan, Stephen M CTR JS J6 (USA)" userId="09533073-ba80-4ec6-aa29-c3f724b8aa56" providerId="ADAL" clId="{26F5D11B-A239-4A83-8603-26899303984C}" dt="2025-08-12T16:33:36.898" v="2297" actId="1076"/>
          <ac:cxnSpMkLst>
            <pc:docMk/>
            <pc:sldMk cId="0" sldId="292"/>
            <ac:cxnSpMk id="11" creationId="{99B03475-81A5-DECA-700A-3EC5C276AFCB}"/>
          </ac:cxnSpMkLst>
        </pc:cxnChg>
      </pc:sldChg>
      <pc:sldChg chg="modSp mod">
        <pc:chgData name="Sullivan, Stephen M CTR JS J6 (USA)" userId="09533073-ba80-4ec6-aa29-c3f724b8aa56" providerId="ADAL" clId="{26F5D11B-A239-4A83-8603-26899303984C}" dt="2025-08-12T16:44:08.816" v="2492" actId="5793"/>
        <pc:sldMkLst>
          <pc:docMk/>
          <pc:sldMk cId="0" sldId="298"/>
        </pc:sldMkLst>
        <pc:spChg chg="mod">
          <ac:chgData name="Sullivan, Stephen M CTR JS J6 (USA)" userId="09533073-ba80-4ec6-aa29-c3f724b8aa56" providerId="ADAL" clId="{26F5D11B-A239-4A83-8603-26899303984C}" dt="2025-08-12T16:44:08.816" v="2492" actId="5793"/>
          <ac:spMkLst>
            <pc:docMk/>
            <pc:sldMk cId="0" sldId="298"/>
            <ac:spMk id="2" creationId="{00000000-0000-0000-0000-000000000000}"/>
          </ac:spMkLst>
        </pc:spChg>
      </pc:sldChg>
      <pc:sldChg chg="modSp mod">
        <pc:chgData name="Sullivan, Stephen M CTR JS J6 (USA)" userId="09533073-ba80-4ec6-aa29-c3f724b8aa56" providerId="ADAL" clId="{26F5D11B-A239-4A83-8603-26899303984C}" dt="2025-08-12T16:47:14.304" v="2533" actId="20577"/>
        <pc:sldMkLst>
          <pc:docMk/>
          <pc:sldMk cId="0" sldId="299"/>
        </pc:sldMkLst>
        <pc:spChg chg="mod">
          <ac:chgData name="Sullivan, Stephen M CTR JS J6 (USA)" userId="09533073-ba80-4ec6-aa29-c3f724b8aa56" providerId="ADAL" clId="{26F5D11B-A239-4A83-8603-26899303984C}" dt="2025-08-12T16:47:14.304" v="2533" actId="20577"/>
          <ac:spMkLst>
            <pc:docMk/>
            <pc:sldMk cId="0" sldId="299"/>
            <ac:spMk id="3" creationId="{00000000-0000-0000-0000-000000000000}"/>
          </ac:spMkLst>
        </pc:spChg>
      </pc:sldChg>
      <pc:sldChg chg="delSp modSp mod">
        <pc:chgData name="Sullivan, Stephen M CTR JS J6 (USA)" userId="09533073-ba80-4ec6-aa29-c3f724b8aa56" providerId="ADAL" clId="{26F5D11B-A239-4A83-8603-26899303984C}" dt="2025-08-12T16:48:22.147" v="2538" actId="20577"/>
        <pc:sldMkLst>
          <pc:docMk/>
          <pc:sldMk cId="0" sldId="302"/>
        </pc:sldMkLst>
        <pc:spChg chg="mod">
          <ac:chgData name="Sullivan, Stephen M CTR JS J6 (USA)" userId="09533073-ba80-4ec6-aa29-c3f724b8aa56" providerId="ADAL" clId="{26F5D11B-A239-4A83-8603-26899303984C}" dt="2025-08-12T16:48:13.634" v="2537" actId="5793"/>
          <ac:spMkLst>
            <pc:docMk/>
            <pc:sldMk cId="0" sldId="302"/>
            <ac:spMk id="17" creationId="{00000000-0000-0000-0000-000000000000}"/>
          </ac:spMkLst>
        </pc:spChg>
        <pc:spChg chg="mod">
          <ac:chgData name="Sullivan, Stephen M CTR JS J6 (USA)" userId="09533073-ba80-4ec6-aa29-c3f724b8aa56" providerId="ADAL" clId="{26F5D11B-A239-4A83-8603-26899303984C}" dt="2025-08-12T16:48:22.147" v="2538" actId="20577"/>
          <ac:spMkLst>
            <pc:docMk/>
            <pc:sldMk cId="0" sldId="302"/>
            <ac:spMk id="19" creationId="{00000000-0000-0000-0000-000000000000}"/>
          </ac:spMkLst>
        </pc:spChg>
      </pc:sldChg>
      <pc:sldChg chg="del">
        <pc:chgData name="Sullivan, Stephen M CTR JS J6 (USA)" userId="09533073-ba80-4ec6-aa29-c3f724b8aa56" providerId="ADAL" clId="{26F5D11B-A239-4A83-8603-26899303984C}" dt="2025-08-12T12:12:45.179" v="176" actId="47"/>
        <pc:sldMkLst>
          <pc:docMk/>
          <pc:sldMk cId="0" sldId="303"/>
        </pc:sldMkLst>
      </pc:sldChg>
      <pc:sldChg chg="addSp delSp modSp mod">
        <pc:chgData name="Sullivan, Stephen M CTR JS J6 (USA)" userId="09533073-ba80-4ec6-aa29-c3f724b8aa56" providerId="ADAL" clId="{26F5D11B-A239-4A83-8603-26899303984C}" dt="2025-08-12T16:53:41.853" v="2616" actId="20577"/>
        <pc:sldMkLst>
          <pc:docMk/>
          <pc:sldMk cId="1211352653" sldId="141169993"/>
        </pc:sldMkLst>
        <pc:spChg chg="mod">
          <ac:chgData name="Sullivan, Stephen M CTR JS J6 (USA)" userId="09533073-ba80-4ec6-aa29-c3f724b8aa56" providerId="ADAL" clId="{26F5D11B-A239-4A83-8603-26899303984C}" dt="2025-08-12T16:53:41.853" v="2616" actId="20577"/>
          <ac:spMkLst>
            <pc:docMk/>
            <pc:sldMk cId="1211352653" sldId="141169993"/>
            <ac:spMk id="2" creationId="{00000000-0000-0000-0000-000000000000}"/>
          </ac:spMkLst>
        </pc:spChg>
        <pc:spChg chg="mod">
          <ac:chgData name="Sullivan, Stephen M CTR JS J6 (USA)" userId="09533073-ba80-4ec6-aa29-c3f724b8aa56" providerId="ADAL" clId="{26F5D11B-A239-4A83-8603-26899303984C}" dt="2025-08-12T16:50:52.425" v="2583" actId="20577"/>
          <ac:spMkLst>
            <pc:docMk/>
            <pc:sldMk cId="1211352653" sldId="141169993"/>
            <ac:spMk id="3" creationId="{3020B39E-BB65-4005-B225-64A3C68D559D}"/>
          </ac:spMkLst>
        </pc:spChg>
        <pc:graphicFrameChg chg="add mod">
          <ac:chgData name="Sullivan, Stephen M CTR JS J6 (USA)" userId="09533073-ba80-4ec6-aa29-c3f724b8aa56" providerId="ADAL" clId="{26F5D11B-A239-4A83-8603-26899303984C}" dt="2025-08-12T16:52:19.592" v="2612" actId="1076"/>
          <ac:graphicFrameMkLst>
            <pc:docMk/>
            <pc:sldMk cId="1211352653" sldId="141169993"/>
            <ac:graphicFrameMk id="5" creationId="{5FF2BE40-1989-845C-A00A-D6C17C17E698}"/>
          </ac:graphicFrameMkLst>
        </pc:graphicFrameChg>
      </pc:sldChg>
      <pc:sldChg chg="addSp delSp modSp mod">
        <pc:chgData name="Sullivan, Stephen M CTR JS J6 (USA)" userId="09533073-ba80-4ec6-aa29-c3f724b8aa56" providerId="ADAL" clId="{26F5D11B-A239-4A83-8603-26899303984C}" dt="2025-08-12T12:38:22.800" v="595" actId="20577"/>
        <pc:sldMkLst>
          <pc:docMk/>
          <pc:sldMk cId="2879367631" sldId="141170087"/>
        </pc:sldMkLst>
      </pc:sldChg>
      <pc:sldChg chg="addSp modSp mod">
        <pc:chgData name="Sullivan, Stephen M CTR JS J6 (USA)" userId="09533073-ba80-4ec6-aa29-c3f724b8aa56" providerId="ADAL" clId="{26F5D11B-A239-4A83-8603-26899303984C}" dt="2025-08-12T16:16:25.857" v="2054" actId="20577"/>
        <pc:sldMkLst>
          <pc:docMk/>
          <pc:sldMk cId="3697883735" sldId="141170147"/>
        </pc:sldMkLst>
        <pc:spChg chg="mod">
          <ac:chgData name="Sullivan, Stephen M CTR JS J6 (USA)" userId="09533073-ba80-4ec6-aa29-c3f724b8aa56" providerId="ADAL" clId="{26F5D11B-A239-4A83-8603-26899303984C}" dt="2025-08-12T16:16:25.857" v="2054" actId="20577"/>
          <ac:spMkLst>
            <pc:docMk/>
            <pc:sldMk cId="3697883735" sldId="141170147"/>
            <ac:spMk id="2" creationId="{43400C44-1B3E-47B1-89C0-9ECB58709038}"/>
          </ac:spMkLst>
        </pc:spChg>
        <pc:spChg chg="add mod">
          <ac:chgData name="Sullivan, Stephen M CTR JS J6 (USA)" userId="09533073-ba80-4ec6-aa29-c3f724b8aa56" providerId="ADAL" clId="{26F5D11B-A239-4A83-8603-26899303984C}" dt="2025-08-12T16:04:29.207" v="1850" actId="14100"/>
          <ac:spMkLst>
            <pc:docMk/>
            <pc:sldMk cId="3697883735" sldId="141170147"/>
            <ac:spMk id="4" creationId="{9BA01C50-F35A-BFA5-53F7-E3D05AE2723F}"/>
          </ac:spMkLst>
        </pc:spChg>
        <pc:spChg chg="mod">
          <ac:chgData name="Sullivan, Stephen M CTR JS J6 (USA)" userId="09533073-ba80-4ec6-aa29-c3f724b8aa56" providerId="ADAL" clId="{26F5D11B-A239-4A83-8603-26899303984C}" dt="2025-08-12T16:02:20.184" v="1796" actId="13926"/>
          <ac:spMkLst>
            <pc:docMk/>
            <pc:sldMk cId="3697883735" sldId="141170147"/>
            <ac:spMk id="7" creationId="{85729023-19AF-4423-9EBE-7A627540A0D1}"/>
          </ac:spMkLst>
        </pc:spChg>
        <pc:spChg chg="mod">
          <ac:chgData name="Sullivan, Stephen M CTR JS J6 (USA)" userId="09533073-ba80-4ec6-aa29-c3f724b8aa56" providerId="ADAL" clId="{26F5D11B-A239-4A83-8603-26899303984C}" dt="2025-08-12T16:07:33.576" v="1927" actId="207"/>
          <ac:spMkLst>
            <pc:docMk/>
            <pc:sldMk cId="3697883735" sldId="141170147"/>
            <ac:spMk id="25" creationId="{BAE6A91E-1F5C-6467-F445-791965F7D517}"/>
          </ac:spMkLst>
        </pc:spChg>
      </pc:sldChg>
      <pc:sldChg chg="modSp mod">
        <pc:chgData name="Sullivan, Stephen M CTR JS J6 (USA)" userId="09533073-ba80-4ec6-aa29-c3f724b8aa56" providerId="ADAL" clId="{26F5D11B-A239-4A83-8603-26899303984C}" dt="2025-08-12T15:37:20.272" v="1653" actId="1076"/>
        <pc:sldMkLst>
          <pc:docMk/>
          <pc:sldMk cId="2390467738" sldId="141170221"/>
        </pc:sldMkLst>
      </pc:sldChg>
      <pc:sldChg chg="modSp mod ord">
        <pc:chgData name="Sullivan, Stephen M CTR JS J6 (USA)" userId="09533073-ba80-4ec6-aa29-c3f724b8aa56" providerId="ADAL" clId="{26F5D11B-A239-4A83-8603-26899303984C}" dt="2025-08-12T12:38:04.695" v="574" actId="6549"/>
        <pc:sldMkLst>
          <pc:docMk/>
          <pc:sldMk cId="2941468479" sldId="141170222"/>
        </pc:sldMkLst>
      </pc:sldChg>
      <pc:sldChg chg="modSp mod">
        <pc:chgData name="Sullivan, Stephen M CTR JS J6 (USA)" userId="09533073-ba80-4ec6-aa29-c3f724b8aa56" providerId="ADAL" clId="{26F5D11B-A239-4A83-8603-26899303984C}" dt="2025-08-12T15:38:42.711" v="1655" actId="108"/>
        <pc:sldMkLst>
          <pc:docMk/>
          <pc:sldMk cId="2837022880" sldId="141170223"/>
        </pc:sldMkLst>
      </pc:sldChg>
      <pc:sldChg chg="delSp modSp mod ord">
        <pc:chgData name="Sullivan, Stephen M CTR JS J6 (USA)" userId="09533073-ba80-4ec6-aa29-c3f724b8aa56" providerId="ADAL" clId="{26F5D11B-A239-4A83-8603-26899303984C}" dt="2025-08-12T16:22:00.486" v="2078" actId="1076"/>
        <pc:sldMkLst>
          <pc:docMk/>
          <pc:sldMk cId="1373880188" sldId="141170238"/>
        </pc:sldMkLst>
        <pc:spChg chg="mod">
          <ac:chgData name="Sullivan, Stephen M CTR JS J6 (USA)" userId="09533073-ba80-4ec6-aa29-c3f724b8aa56" providerId="ADAL" clId="{26F5D11B-A239-4A83-8603-26899303984C}" dt="2025-08-12T16:20:58.505" v="2073" actId="20577"/>
          <ac:spMkLst>
            <pc:docMk/>
            <pc:sldMk cId="1373880188" sldId="141170238"/>
            <ac:spMk id="10" creationId="{00000000-0000-0000-0000-000000000000}"/>
          </ac:spMkLst>
        </pc:spChg>
        <pc:spChg chg="mod">
          <ac:chgData name="Sullivan, Stephen M CTR JS J6 (USA)" userId="09533073-ba80-4ec6-aa29-c3f724b8aa56" providerId="ADAL" clId="{26F5D11B-A239-4A83-8603-26899303984C}" dt="2025-08-12T16:21:11.739" v="2075" actId="20577"/>
          <ac:spMkLst>
            <pc:docMk/>
            <pc:sldMk cId="1373880188" sldId="141170238"/>
            <ac:spMk id="22" creationId="{00000000-0000-0000-0000-000000000000}"/>
          </ac:spMkLst>
        </pc:spChg>
        <pc:picChg chg="mod">
          <ac:chgData name="Sullivan, Stephen M CTR JS J6 (USA)" userId="09533073-ba80-4ec6-aa29-c3f724b8aa56" providerId="ADAL" clId="{26F5D11B-A239-4A83-8603-26899303984C}" dt="2025-08-12T16:21:55.957" v="2077" actId="1076"/>
          <ac:picMkLst>
            <pc:docMk/>
            <pc:sldMk cId="1373880188" sldId="141170238"/>
            <ac:picMk id="2" creationId="{EB472FD6-A5AD-6DC6-1CC0-46B7014A3946}"/>
          </ac:picMkLst>
        </pc:picChg>
        <pc:picChg chg="mod">
          <ac:chgData name="Sullivan, Stephen M CTR JS J6 (USA)" userId="09533073-ba80-4ec6-aa29-c3f724b8aa56" providerId="ADAL" clId="{26F5D11B-A239-4A83-8603-26899303984C}" dt="2025-08-12T16:21:55.957" v="2077" actId="1076"/>
          <ac:picMkLst>
            <pc:docMk/>
            <pc:sldMk cId="1373880188" sldId="141170238"/>
            <ac:picMk id="3" creationId="{00000000-0000-0000-0000-000000000000}"/>
          </ac:picMkLst>
        </pc:picChg>
        <pc:picChg chg="mod">
          <ac:chgData name="Sullivan, Stephen M CTR JS J6 (USA)" userId="09533073-ba80-4ec6-aa29-c3f724b8aa56" providerId="ADAL" clId="{26F5D11B-A239-4A83-8603-26899303984C}" dt="2025-08-12T16:21:55.957" v="2077" actId="1076"/>
          <ac:picMkLst>
            <pc:docMk/>
            <pc:sldMk cId="1373880188" sldId="141170238"/>
            <ac:picMk id="26" creationId="{00000000-0000-0000-0000-000000000000}"/>
          </ac:picMkLst>
        </pc:picChg>
        <pc:picChg chg="mod">
          <ac:chgData name="Sullivan, Stephen M CTR JS J6 (USA)" userId="09533073-ba80-4ec6-aa29-c3f724b8aa56" providerId="ADAL" clId="{26F5D11B-A239-4A83-8603-26899303984C}" dt="2025-08-12T16:21:55.957" v="2077" actId="1076"/>
          <ac:picMkLst>
            <pc:docMk/>
            <pc:sldMk cId="1373880188" sldId="141170238"/>
            <ac:picMk id="34" creationId="{00000000-0000-0000-0000-000000000000}"/>
          </ac:picMkLst>
        </pc:picChg>
        <pc:picChg chg="mod">
          <ac:chgData name="Sullivan, Stephen M CTR JS J6 (USA)" userId="09533073-ba80-4ec6-aa29-c3f724b8aa56" providerId="ADAL" clId="{26F5D11B-A239-4A83-8603-26899303984C}" dt="2025-08-12T16:21:55.957" v="2077" actId="1076"/>
          <ac:picMkLst>
            <pc:docMk/>
            <pc:sldMk cId="1373880188" sldId="141170238"/>
            <ac:picMk id="35" creationId="{00000000-0000-0000-0000-000000000000}"/>
          </ac:picMkLst>
        </pc:picChg>
        <pc:picChg chg="mod">
          <ac:chgData name="Sullivan, Stephen M CTR JS J6 (USA)" userId="09533073-ba80-4ec6-aa29-c3f724b8aa56" providerId="ADAL" clId="{26F5D11B-A239-4A83-8603-26899303984C}" dt="2025-08-12T16:22:00.486" v="2078" actId="1076"/>
          <ac:picMkLst>
            <pc:docMk/>
            <pc:sldMk cId="1373880188" sldId="141170238"/>
            <ac:picMk id="37" creationId="{00000000-0000-0000-0000-000000000000}"/>
          </ac:picMkLst>
        </pc:picChg>
      </pc:sldChg>
      <pc:sldChg chg="addSp delSp modSp mod">
        <pc:chgData name="Sullivan, Stephen M CTR JS J6 (USA)" userId="09533073-ba80-4ec6-aa29-c3f724b8aa56" providerId="ADAL" clId="{26F5D11B-A239-4A83-8603-26899303984C}" dt="2025-08-12T11:52:38.567" v="6" actId="1076"/>
        <pc:sldMkLst>
          <pc:docMk/>
          <pc:sldMk cId="0" sldId="141170243"/>
        </pc:sldMkLst>
        <pc:spChg chg="add mod">
          <ac:chgData name="Sullivan, Stephen M CTR JS J6 (USA)" userId="09533073-ba80-4ec6-aa29-c3f724b8aa56" providerId="ADAL" clId="{26F5D11B-A239-4A83-8603-26899303984C}" dt="2025-08-12T11:52:38.567" v="6" actId="1076"/>
          <ac:spMkLst>
            <pc:docMk/>
            <pc:sldMk cId="0" sldId="141170243"/>
            <ac:spMk id="7" creationId="{8B4E20BF-29CD-EF46-FF85-A08A21843E18}"/>
          </ac:spMkLst>
        </pc:spChg>
        <pc:picChg chg="add mod">
          <ac:chgData name="Sullivan, Stephen M CTR JS J6 (USA)" userId="09533073-ba80-4ec6-aa29-c3f724b8aa56" providerId="ADAL" clId="{26F5D11B-A239-4A83-8603-26899303984C}" dt="2025-08-12T11:52:31.964" v="5" actId="1076"/>
          <ac:picMkLst>
            <pc:docMk/>
            <pc:sldMk cId="0" sldId="141170243"/>
            <ac:picMk id="6" creationId="{AF500335-9E1D-FCC2-2668-BAA216647DC5}"/>
          </ac:picMkLst>
        </pc:picChg>
      </pc:sldChg>
      <pc:sldChg chg="addSp delSp modSp mod">
        <pc:chgData name="Sullivan, Stephen M CTR JS J6 (USA)" userId="09533073-ba80-4ec6-aa29-c3f724b8aa56" providerId="ADAL" clId="{26F5D11B-A239-4A83-8603-26899303984C}" dt="2025-08-12T15:36:57.471" v="1652" actId="313"/>
        <pc:sldMkLst>
          <pc:docMk/>
          <pc:sldMk cId="2632548611" sldId="141170244"/>
        </pc:sldMkLst>
        <pc:spChg chg="mod">
          <ac:chgData name="Sullivan, Stephen M CTR JS J6 (USA)" userId="09533073-ba80-4ec6-aa29-c3f724b8aa56" providerId="ADAL" clId="{26F5D11B-A239-4A83-8603-26899303984C}" dt="2025-08-12T15:17:56.841" v="1243" actId="14100"/>
          <ac:spMkLst>
            <pc:docMk/>
            <pc:sldMk cId="2632548611" sldId="141170244"/>
            <ac:spMk id="3" creationId="{13528886-5A7B-C643-B9E4-D77A8143EDA9}"/>
          </ac:spMkLst>
        </pc:spChg>
        <pc:spChg chg="add mod">
          <ac:chgData name="Sullivan, Stephen M CTR JS J6 (USA)" userId="09533073-ba80-4ec6-aa29-c3f724b8aa56" providerId="ADAL" clId="{26F5D11B-A239-4A83-8603-26899303984C}" dt="2025-08-12T15:36:57.471" v="1652" actId="313"/>
          <ac:spMkLst>
            <pc:docMk/>
            <pc:sldMk cId="2632548611" sldId="141170244"/>
            <ac:spMk id="7" creationId="{504B20F6-EE7E-28F1-1307-BD41E486DE33}"/>
          </ac:spMkLst>
        </pc:spChg>
      </pc:sldChg>
      <pc:sldChg chg="addSp delSp modSp new mod modClrScheme chgLayout">
        <pc:chgData name="Sullivan, Stephen M CTR JS J6 (USA)" userId="09533073-ba80-4ec6-aa29-c3f724b8aa56" providerId="ADAL" clId="{26F5D11B-A239-4A83-8603-26899303984C}" dt="2025-08-12T12:39:22.484" v="633" actId="14100"/>
        <pc:sldMkLst>
          <pc:docMk/>
          <pc:sldMk cId="1301116942" sldId="141170245"/>
        </pc:sldMkLst>
      </pc:sldChg>
      <pc:sldChg chg="delSp modSp new mod">
        <pc:chgData name="Sullivan, Stephen M CTR JS J6 (USA)" userId="09533073-ba80-4ec6-aa29-c3f724b8aa56" providerId="ADAL" clId="{26F5D11B-A239-4A83-8603-26899303984C}" dt="2025-08-12T17:17:07.074" v="2682" actId="1076"/>
        <pc:sldMkLst>
          <pc:docMk/>
          <pc:sldMk cId="1516796506" sldId="141170246"/>
        </pc:sldMkLst>
        <pc:spChg chg="mod">
          <ac:chgData name="Sullivan, Stephen M CTR JS J6 (USA)" userId="09533073-ba80-4ec6-aa29-c3f724b8aa56" providerId="ADAL" clId="{26F5D11B-A239-4A83-8603-26899303984C}" dt="2025-08-12T17:11:11.968" v="2641" actId="20577"/>
          <ac:spMkLst>
            <pc:docMk/>
            <pc:sldMk cId="1516796506" sldId="141170246"/>
            <ac:spMk id="2" creationId="{10A1BE10-315B-378D-1E97-6056D252B830}"/>
          </ac:spMkLst>
        </pc:spChg>
      </pc:sldChg>
    </pc:docChg>
  </pc:docChgLst>
  <pc:docChgLst>
    <pc:chgData name="Sullivan, Stephen M CTR JS J6 (USA)" userId="09533073-ba80-4ec6-aa29-c3f724b8aa56" providerId="ADAL" clId="{65171946-068F-45CA-816B-A5067CD99297}"/>
    <pc:docChg chg="delSld">
      <pc:chgData name="Sullivan, Stephen M CTR JS J6 (USA)" userId="09533073-ba80-4ec6-aa29-c3f724b8aa56" providerId="ADAL" clId="{65171946-068F-45CA-816B-A5067CD99297}" dt="2025-05-29T16:40:07.420" v="0" actId="2696"/>
      <pc:docMkLst>
        <pc:docMk/>
      </pc:docMkLst>
      <pc:sldChg chg="del">
        <pc:chgData name="Sullivan, Stephen M CTR JS J6 (USA)" userId="09533073-ba80-4ec6-aa29-c3f724b8aa56" providerId="ADAL" clId="{65171946-068F-45CA-816B-A5067CD99297}" dt="2025-05-29T16:40:07.420" v="0" actId="2696"/>
        <pc:sldMkLst>
          <pc:docMk/>
          <pc:sldMk cId="4283576328" sldId="141170238"/>
        </pc:sldMkLst>
      </pc:sldChg>
    </pc:docChg>
  </pc:docChgLst>
  <pc:docChgLst>
    <pc:chgData name="Sullivan, Stephen M CTR JS J6 (USA)" userId="09533073-ba80-4ec6-aa29-c3f724b8aa56" providerId="ADAL" clId="{DF0CE61F-6AD5-453A-9ECC-896CE6257BC8}"/>
    <pc:docChg chg="custSel delSld modSld">
      <pc:chgData name="Sullivan, Stephen M CTR JS J6 (USA)" userId="09533073-ba80-4ec6-aa29-c3f724b8aa56" providerId="ADAL" clId="{DF0CE61F-6AD5-453A-9ECC-896CE6257BC8}" dt="2025-07-31T16:31:35.565" v="286" actId="13926"/>
      <pc:docMkLst>
        <pc:docMk/>
      </pc:docMkLst>
      <pc:sldChg chg="delSp modSp mod">
        <pc:chgData name="Sullivan, Stephen M CTR JS J6 (USA)" userId="09533073-ba80-4ec6-aa29-c3f724b8aa56" providerId="ADAL" clId="{DF0CE61F-6AD5-453A-9ECC-896CE6257BC8}" dt="2025-07-31T16:23:39.431" v="284" actId="1076"/>
        <pc:sldMkLst>
          <pc:docMk/>
          <pc:sldMk cId="0" sldId="264"/>
        </pc:sldMkLst>
        <pc:spChg chg="mod">
          <ac:chgData name="Sullivan, Stephen M CTR JS J6 (USA)" userId="09533073-ba80-4ec6-aa29-c3f724b8aa56" providerId="ADAL" clId="{DF0CE61F-6AD5-453A-9ECC-896CE6257BC8}" dt="2025-07-31T16:23:39.431" v="284" actId="1076"/>
          <ac:spMkLst>
            <pc:docMk/>
            <pc:sldMk cId="0" sldId="264"/>
            <ac:spMk id="14" creationId="{00000000-0000-0000-0000-000000000000}"/>
          </ac:spMkLst>
        </pc:spChg>
        <pc:picChg chg="mod">
          <ac:chgData name="Sullivan, Stephen M CTR JS J6 (USA)" userId="09533073-ba80-4ec6-aa29-c3f724b8aa56" providerId="ADAL" clId="{DF0CE61F-6AD5-453A-9ECC-896CE6257BC8}" dt="2025-07-31T16:23:39.431" v="284" actId="1076"/>
          <ac:picMkLst>
            <pc:docMk/>
            <pc:sldMk cId="0" sldId="264"/>
            <ac:picMk id="5" creationId="{00000000-0000-0000-0000-000000000000}"/>
          </ac:picMkLst>
        </pc:picChg>
      </pc:sldChg>
      <pc:sldChg chg="modSp mod">
        <pc:chgData name="Sullivan, Stephen M CTR JS J6 (USA)" userId="09533073-ba80-4ec6-aa29-c3f724b8aa56" providerId="ADAL" clId="{DF0CE61F-6AD5-453A-9ECC-896CE6257BC8}" dt="2025-07-31T16:24:26.309" v="285" actId="13926"/>
        <pc:sldMkLst>
          <pc:docMk/>
          <pc:sldMk cId="1691588824" sldId="265"/>
        </pc:sldMkLst>
        <pc:graphicFrameChg chg="modGraphic">
          <ac:chgData name="Sullivan, Stephen M CTR JS J6 (USA)" userId="09533073-ba80-4ec6-aa29-c3f724b8aa56" providerId="ADAL" clId="{DF0CE61F-6AD5-453A-9ECC-896CE6257BC8}" dt="2025-07-31T16:24:26.309" v="285" actId="13926"/>
          <ac:graphicFrameMkLst>
            <pc:docMk/>
            <pc:sldMk cId="1691588824" sldId="265"/>
            <ac:graphicFrameMk id="16" creationId="{00000000-0000-0000-0000-000000000000}"/>
          </ac:graphicFrameMkLst>
        </pc:graphicFrameChg>
      </pc:sldChg>
      <pc:sldChg chg="modSp mod">
        <pc:chgData name="Sullivan, Stephen M CTR JS J6 (USA)" userId="09533073-ba80-4ec6-aa29-c3f724b8aa56" providerId="ADAL" clId="{DF0CE61F-6AD5-453A-9ECC-896CE6257BC8}" dt="2025-07-31T16:18:07.246" v="278" actId="13926"/>
        <pc:sldMkLst>
          <pc:docMk/>
          <pc:sldMk cId="0" sldId="266"/>
        </pc:sldMkLst>
      </pc:sldChg>
      <pc:sldChg chg="addSp modSp mod">
        <pc:chgData name="Sullivan, Stephen M CTR JS J6 (USA)" userId="09533073-ba80-4ec6-aa29-c3f724b8aa56" providerId="ADAL" clId="{DF0CE61F-6AD5-453A-9ECC-896CE6257BC8}" dt="2025-07-31T14:40:01.827" v="23" actId="1076"/>
        <pc:sldMkLst>
          <pc:docMk/>
          <pc:sldMk cId="0" sldId="288"/>
        </pc:sldMkLst>
        <pc:spChg chg="add mod">
          <ac:chgData name="Sullivan, Stephen M CTR JS J6 (USA)" userId="09533073-ba80-4ec6-aa29-c3f724b8aa56" providerId="ADAL" clId="{DF0CE61F-6AD5-453A-9ECC-896CE6257BC8}" dt="2025-07-31T14:37:54.215" v="12" actId="20577"/>
          <ac:spMkLst>
            <pc:docMk/>
            <pc:sldMk cId="0" sldId="288"/>
            <ac:spMk id="5" creationId="{C4F0035D-47AB-AB52-2E62-B6C3821662C9}"/>
          </ac:spMkLst>
        </pc:spChg>
        <pc:picChg chg="add mod">
          <ac:chgData name="Sullivan, Stephen M CTR JS J6 (USA)" userId="09533073-ba80-4ec6-aa29-c3f724b8aa56" providerId="ADAL" clId="{DF0CE61F-6AD5-453A-9ECC-896CE6257BC8}" dt="2025-07-31T14:39:49.274" v="22" actId="1076"/>
          <ac:picMkLst>
            <pc:docMk/>
            <pc:sldMk cId="0" sldId="288"/>
            <ac:picMk id="4" creationId="{1CD7D755-B28E-3624-D3FB-863A842455B4}"/>
          </ac:picMkLst>
        </pc:picChg>
        <pc:picChg chg="add mod">
          <ac:chgData name="Sullivan, Stephen M CTR JS J6 (USA)" userId="09533073-ba80-4ec6-aa29-c3f724b8aa56" providerId="ADAL" clId="{DF0CE61F-6AD5-453A-9ECC-896CE6257BC8}" dt="2025-07-31T14:40:01.827" v="23" actId="1076"/>
          <ac:picMkLst>
            <pc:docMk/>
            <pc:sldMk cId="0" sldId="288"/>
            <ac:picMk id="7" creationId="{7AA786FE-12E6-D39E-4AFA-C15DEC9EA2CA}"/>
          </ac:picMkLst>
        </pc:picChg>
      </pc:sldChg>
      <pc:sldChg chg="addSp modSp mod">
        <pc:chgData name="Sullivan, Stephen M CTR JS J6 (USA)" userId="09533073-ba80-4ec6-aa29-c3f724b8aa56" providerId="ADAL" clId="{DF0CE61F-6AD5-453A-9ECC-896CE6257BC8}" dt="2025-07-31T14:42:35.730" v="28" actId="1076"/>
        <pc:sldMkLst>
          <pc:docMk/>
          <pc:sldMk cId="0" sldId="290"/>
        </pc:sldMkLst>
        <pc:spChg chg="add mod">
          <ac:chgData name="Sullivan, Stephen M CTR JS J6 (USA)" userId="09533073-ba80-4ec6-aa29-c3f724b8aa56" providerId="ADAL" clId="{DF0CE61F-6AD5-453A-9ECC-896CE6257BC8}" dt="2025-07-31T14:42:30.132" v="27"/>
          <ac:spMkLst>
            <pc:docMk/>
            <pc:sldMk cId="0" sldId="290"/>
            <ac:spMk id="5" creationId="{9BDEE009-370B-2F45-B7D0-73B685504D65}"/>
          </ac:spMkLst>
        </pc:spChg>
        <pc:picChg chg="add mod">
          <ac:chgData name="Sullivan, Stephen M CTR JS J6 (USA)" userId="09533073-ba80-4ec6-aa29-c3f724b8aa56" providerId="ADAL" clId="{DF0CE61F-6AD5-453A-9ECC-896CE6257BC8}" dt="2025-07-31T14:42:35.730" v="28" actId="1076"/>
          <ac:picMkLst>
            <pc:docMk/>
            <pc:sldMk cId="0" sldId="290"/>
            <ac:picMk id="4" creationId="{5EFD69E3-D632-3E36-E5F5-9EFDD58CD4ED}"/>
          </ac:picMkLst>
        </pc:picChg>
      </pc:sldChg>
      <pc:sldChg chg="modSp mod">
        <pc:chgData name="Sullivan, Stephen M CTR JS J6 (USA)" userId="09533073-ba80-4ec6-aa29-c3f724b8aa56" providerId="ADAL" clId="{DF0CE61F-6AD5-453A-9ECC-896CE6257BC8}" dt="2025-07-31T14:58:16.745" v="276" actId="20577"/>
        <pc:sldMkLst>
          <pc:docMk/>
          <pc:sldMk cId="0" sldId="292"/>
        </pc:sldMkLst>
        <pc:spChg chg="mod">
          <ac:chgData name="Sullivan, Stephen M CTR JS J6 (USA)" userId="09533073-ba80-4ec6-aa29-c3f724b8aa56" providerId="ADAL" clId="{DF0CE61F-6AD5-453A-9ECC-896CE6257BC8}" dt="2025-07-31T14:47:09.673" v="94" actId="207"/>
          <ac:spMkLst>
            <pc:docMk/>
            <pc:sldMk cId="0" sldId="292"/>
            <ac:spMk id="2" creationId="{00000000-0000-0000-0000-000000000000}"/>
          </ac:spMkLst>
        </pc:spChg>
        <pc:spChg chg="mod">
          <ac:chgData name="Sullivan, Stephen M CTR JS J6 (USA)" userId="09533073-ba80-4ec6-aa29-c3f724b8aa56" providerId="ADAL" clId="{DF0CE61F-6AD5-453A-9ECC-896CE6257BC8}" dt="2025-07-31T14:58:16.745" v="276" actId="20577"/>
          <ac:spMkLst>
            <pc:docMk/>
            <pc:sldMk cId="0" sldId="292"/>
            <ac:spMk id="6" creationId="{00000000-0000-0000-0000-000000000000}"/>
          </ac:spMkLst>
        </pc:spChg>
      </pc:sldChg>
      <pc:sldChg chg="addSp modSp mod">
        <pc:chgData name="Sullivan, Stephen M CTR JS J6 (USA)" userId="09533073-ba80-4ec6-aa29-c3f724b8aa56" providerId="ADAL" clId="{DF0CE61F-6AD5-453A-9ECC-896CE6257BC8}" dt="2025-07-31T14:44:51.723" v="35"/>
        <pc:sldMkLst>
          <pc:docMk/>
          <pc:sldMk cId="3626162868" sldId="141170210"/>
        </pc:sldMkLst>
        <pc:spChg chg="add mod">
          <ac:chgData name="Sullivan, Stephen M CTR JS J6 (USA)" userId="09533073-ba80-4ec6-aa29-c3f724b8aa56" providerId="ADAL" clId="{DF0CE61F-6AD5-453A-9ECC-896CE6257BC8}" dt="2025-07-31T14:44:51.723" v="35"/>
          <ac:spMkLst>
            <pc:docMk/>
            <pc:sldMk cId="3626162868" sldId="141170210"/>
            <ac:spMk id="4" creationId="{30152512-36CF-CDE2-A136-B555A37021F5}"/>
          </ac:spMkLst>
        </pc:spChg>
        <pc:picChg chg="add mod">
          <ac:chgData name="Sullivan, Stephen M CTR JS J6 (USA)" userId="09533073-ba80-4ec6-aa29-c3f724b8aa56" providerId="ADAL" clId="{DF0CE61F-6AD5-453A-9ECC-896CE6257BC8}" dt="2025-07-31T14:44:26.223" v="34" actId="1076"/>
          <ac:picMkLst>
            <pc:docMk/>
            <pc:sldMk cId="3626162868" sldId="141170210"/>
            <ac:picMk id="3" creationId="{C53C73BC-0151-1945-C7EB-581E704F4D26}"/>
          </ac:picMkLst>
        </pc:picChg>
      </pc:sldChg>
      <pc:sldChg chg="del">
        <pc:chgData name="Sullivan, Stephen M CTR JS J6 (USA)" userId="09533073-ba80-4ec6-aa29-c3f724b8aa56" providerId="ADAL" clId="{DF0CE61F-6AD5-453A-9ECC-896CE6257BC8}" dt="2025-07-31T16:17:50.497" v="277" actId="47"/>
        <pc:sldMkLst>
          <pc:docMk/>
          <pc:sldMk cId="1131907344" sldId="141170211"/>
        </pc:sldMkLst>
      </pc:sldChg>
      <pc:sldChg chg="modSp mod">
        <pc:chgData name="Sullivan, Stephen M CTR JS J6 (USA)" userId="09533073-ba80-4ec6-aa29-c3f724b8aa56" providerId="ADAL" clId="{DF0CE61F-6AD5-453A-9ECC-896CE6257BC8}" dt="2025-07-31T16:31:35.565" v="286" actId="13926"/>
        <pc:sldMkLst>
          <pc:docMk/>
          <pc:sldMk cId="0" sldId="14117024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D8429F88-46F6-4CAD-BCA0-36AF1EA81474}" type="datetimeFigureOut">
              <a:rPr lang="en-US" smtClean="0"/>
              <a:t>8/27/2025</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C04AD24C-63E4-43F6-B7A2-9AED7BFA5002}" type="slidenum">
              <a:rPr lang="en-US" smtClean="0"/>
              <a:t>‹#›</a:t>
            </a:fld>
            <a:endParaRPr lang="en-US"/>
          </a:p>
        </p:txBody>
      </p:sp>
    </p:spTree>
    <p:extLst>
      <p:ext uri="{BB962C8B-B14F-4D97-AF65-F5344CB8AC3E}">
        <p14:creationId xmlns:p14="http://schemas.microsoft.com/office/powerpoint/2010/main" val="27351752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oasis-open.org/policies-guidelines/open-projects-process/#project-governing-board-and-sponsors-composition" TargetMode="External"/><Relationship Id="rId2" Type="http://schemas.openxmlformats.org/officeDocument/2006/relationships/slide" Target="../slides/slide10.xml"/><Relationship Id="rId1" Type="http://schemas.openxmlformats.org/officeDocument/2006/relationships/notesMaster" Target="../notesMasters/notesMaster1.xml"/><Relationship Id="rId6" Type="http://schemas.openxmlformats.org/officeDocument/2006/relationships/hyperlink" Target="https://www.oasis-open.org/policies-guidelines/open-projects-process/#chairs-maintainers-technical-steering-committees" TargetMode="External"/><Relationship Id="rId5" Type="http://schemas.openxmlformats.org/officeDocument/2006/relationships/hyperlink" Target="https://www.oasis-open.org/policies-guidelines/open-projects-process/#project-governing-board-and-sponsors" TargetMode="External"/><Relationship Id="rId4" Type="http://schemas.openxmlformats.org/officeDocument/2006/relationships/hyperlink" Target="https://www.oasis-open.org/policies-guidelines/oasis-defined-terms-2018-05-22#dPGB"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04AD24C-63E4-43F6-B7A2-9AED7BFA5002}" type="slidenum">
              <a:rPr lang="en-US" smtClean="0"/>
              <a:t>3</a:t>
            </a:fld>
            <a:endParaRPr lang="en-US"/>
          </a:p>
        </p:txBody>
      </p:sp>
    </p:spTree>
    <p:extLst>
      <p:ext uri="{BB962C8B-B14F-4D97-AF65-F5344CB8AC3E}">
        <p14:creationId xmlns:p14="http://schemas.microsoft.com/office/powerpoint/2010/main" val="31826391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endParaRPr lang="en-US" baseline="0" dirty="0"/>
          </a:p>
        </p:txBody>
      </p:sp>
      <p:sp>
        <p:nvSpPr>
          <p:cNvPr id="4" name="Slide Number Placeholder 3"/>
          <p:cNvSpPr>
            <a:spLocks noGrp="1"/>
          </p:cNvSpPr>
          <p:nvPr>
            <p:ph type="sldNum" sz="quarter" idx="10"/>
          </p:nvPr>
        </p:nvSpPr>
        <p:spPr/>
        <p:txBody>
          <a:bodyPr/>
          <a:lstStyle/>
          <a:p>
            <a:pPr marL="0" marR="0" lvl="0" indent="0" algn="r" defTabSz="464149" rtl="0" eaLnBrk="1" fontAlgn="auto" latinLnBrk="0" hangingPunct="1">
              <a:lnSpc>
                <a:spcPct val="100000"/>
              </a:lnSpc>
              <a:spcBef>
                <a:spcPts val="0"/>
              </a:spcBef>
              <a:spcAft>
                <a:spcPts val="0"/>
              </a:spcAft>
              <a:buClrTx/>
              <a:buSzTx/>
              <a:buFontTx/>
              <a:buNone/>
              <a:tabLst/>
              <a:defRPr/>
            </a:pPr>
            <a:fld id="{B7DA21B6-DD30-824E-9484-61254458B3F6}" type="slidenum">
              <a:rPr kumimoji="0" lang="en-US" sz="1200" b="0" i="0" u="none" strike="noStrike" kern="1200" cap="none" spc="0" normalizeH="0" baseline="0" noProof="0">
                <a:ln>
                  <a:noFill/>
                </a:ln>
                <a:solidFill>
                  <a:prstClr val="black"/>
                </a:solidFill>
                <a:effectLst/>
                <a:uLnTx/>
                <a:uFillTx/>
                <a:latin typeface="Calibri"/>
                <a:ea typeface="+mn-ea"/>
                <a:cs typeface="+mn-cs"/>
              </a:rPr>
              <a:pPr marL="0" marR="0" lvl="0" indent="0" algn="r" defTabSz="464149"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0259841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04AD24C-63E4-43F6-B7A2-9AED7BFA5002}" type="slidenum">
              <a:rPr lang="en-US" smtClean="0"/>
              <a:t>36</a:t>
            </a:fld>
            <a:endParaRPr lang="en-US"/>
          </a:p>
        </p:txBody>
      </p:sp>
    </p:spTree>
    <p:extLst>
      <p:ext uri="{BB962C8B-B14F-4D97-AF65-F5344CB8AC3E}">
        <p14:creationId xmlns:p14="http://schemas.microsoft.com/office/powerpoint/2010/main" val="18445190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04AD24C-63E4-43F6-B7A2-9AED7BFA5002}" type="slidenum">
              <a:rPr lang="en-US" smtClean="0"/>
              <a:t>37</a:t>
            </a:fld>
            <a:endParaRPr lang="en-US"/>
          </a:p>
        </p:txBody>
      </p:sp>
    </p:spTree>
    <p:extLst>
      <p:ext uri="{BB962C8B-B14F-4D97-AF65-F5344CB8AC3E}">
        <p14:creationId xmlns:p14="http://schemas.microsoft.com/office/powerpoint/2010/main" val="1407636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69900" lvl="1" indent="0">
              <a:lnSpc>
                <a:spcPct val="100000"/>
              </a:lnSpc>
              <a:spcBef>
                <a:spcPts val="10"/>
              </a:spcBef>
              <a:buClr>
                <a:srgbClr val="1F487C"/>
              </a:buClr>
              <a:buNone/>
              <a:tabLst>
                <a:tab pos="756285" algn="l"/>
              </a:tabLst>
            </a:pPr>
            <a:r>
              <a:rPr lang="en-US" sz="1200" b="1" spc="-10" dirty="0">
                <a:solidFill>
                  <a:srgbClr val="454545"/>
                </a:solidFill>
                <a:latin typeface="Arial"/>
                <a:cs typeface="Arial"/>
              </a:rPr>
              <a:t>Voting Members</a:t>
            </a:r>
          </a:p>
          <a:p>
            <a:pPr marL="756285" lvl="1" indent="-286385">
              <a:lnSpc>
                <a:spcPct val="100000"/>
              </a:lnSpc>
              <a:spcBef>
                <a:spcPts val="10"/>
              </a:spcBef>
              <a:buClr>
                <a:srgbClr val="1F487C"/>
              </a:buClr>
              <a:buChar char="–"/>
              <a:tabLst>
                <a:tab pos="756285" algn="l"/>
              </a:tabLst>
            </a:pPr>
            <a:r>
              <a:rPr lang="en-US" sz="1200" spc="-10" dirty="0">
                <a:solidFill>
                  <a:srgbClr val="454545"/>
                </a:solidFill>
                <a:latin typeface="Arial"/>
                <a:cs typeface="Arial"/>
              </a:rPr>
              <a:t>Mr. Jim Herbert - All Purpose Networks (APN)</a:t>
            </a:r>
          </a:p>
          <a:p>
            <a:pPr marL="756285" lvl="1" indent="-286385">
              <a:lnSpc>
                <a:spcPct val="100000"/>
              </a:lnSpc>
              <a:spcBef>
                <a:spcPts val="10"/>
              </a:spcBef>
              <a:buClr>
                <a:srgbClr val="1F487C"/>
              </a:buClr>
              <a:buChar char="–"/>
              <a:tabLst>
                <a:tab pos="756285" algn="l"/>
              </a:tabLst>
            </a:pPr>
            <a:r>
              <a:rPr lang="en-US" sz="1200" dirty="0">
                <a:solidFill>
                  <a:srgbClr val="454545"/>
                </a:solidFill>
                <a:latin typeface="Arial"/>
                <a:cs typeface="Arial"/>
              </a:rPr>
              <a:t>Ms. Erica Smith - Bureau</a:t>
            </a:r>
            <a:r>
              <a:rPr lang="en-US" sz="1200" spc="-10" dirty="0">
                <a:solidFill>
                  <a:srgbClr val="454545"/>
                </a:solidFill>
                <a:latin typeface="Arial"/>
                <a:cs typeface="Arial"/>
              </a:rPr>
              <a:t> of Justice Statistics (BJS)</a:t>
            </a:r>
          </a:p>
          <a:p>
            <a:pPr marL="756285" lvl="1" indent="-286385">
              <a:lnSpc>
                <a:spcPct val="100000"/>
              </a:lnSpc>
              <a:spcBef>
                <a:spcPts val="10"/>
              </a:spcBef>
              <a:buClr>
                <a:srgbClr val="1F487C"/>
              </a:buClr>
              <a:buChar char="–"/>
              <a:tabLst>
                <a:tab pos="756285" algn="l"/>
              </a:tabLst>
            </a:pPr>
            <a:r>
              <a:rPr lang="en-US" sz="1200" dirty="0">
                <a:solidFill>
                  <a:srgbClr val="334052"/>
                </a:solidFill>
                <a:latin typeface="Arial"/>
                <a:cs typeface="Arial"/>
              </a:rPr>
              <a:t>Ms. Katherine Escobar - Department</a:t>
            </a:r>
            <a:r>
              <a:rPr lang="en-US" sz="1200" spc="-15" dirty="0">
                <a:solidFill>
                  <a:srgbClr val="334052"/>
                </a:solidFill>
                <a:latin typeface="Arial"/>
                <a:cs typeface="Arial"/>
              </a:rPr>
              <a:t> </a:t>
            </a:r>
            <a:r>
              <a:rPr lang="en-US" sz="1200" dirty="0">
                <a:solidFill>
                  <a:srgbClr val="334052"/>
                </a:solidFill>
                <a:latin typeface="Arial"/>
                <a:cs typeface="Arial"/>
              </a:rPr>
              <a:t>of</a:t>
            </a:r>
            <a:r>
              <a:rPr lang="en-US" sz="1200" spc="-25" dirty="0">
                <a:solidFill>
                  <a:srgbClr val="334052"/>
                </a:solidFill>
                <a:latin typeface="Arial"/>
                <a:cs typeface="Arial"/>
              </a:rPr>
              <a:t> </a:t>
            </a:r>
            <a:r>
              <a:rPr lang="en-US" sz="1200" dirty="0">
                <a:solidFill>
                  <a:srgbClr val="334052"/>
                </a:solidFill>
                <a:latin typeface="Arial"/>
                <a:cs typeface="Arial"/>
              </a:rPr>
              <a:t>Defense</a:t>
            </a:r>
            <a:r>
              <a:rPr lang="en-US" sz="1200" spc="-30" dirty="0">
                <a:solidFill>
                  <a:srgbClr val="334052"/>
                </a:solidFill>
                <a:latin typeface="Arial"/>
                <a:cs typeface="Arial"/>
              </a:rPr>
              <a:t> </a:t>
            </a:r>
            <a:r>
              <a:rPr lang="en-US" sz="1200" dirty="0">
                <a:solidFill>
                  <a:srgbClr val="334052"/>
                </a:solidFill>
                <a:latin typeface="Arial"/>
                <a:cs typeface="Arial"/>
              </a:rPr>
              <a:t>Joint</a:t>
            </a:r>
            <a:r>
              <a:rPr lang="en-US" sz="1200" spc="-50" dirty="0">
                <a:solidFill>
                  <a:srgbClr val="334052"/>
                </a:solidFill>
                <a:latin typeface="Arial"/>
                <a:cs typeface="Arial"/>
              </a:rPr>
              <a:t> </a:t>
            </a:r>
            <a:r>
              <a:rPr lang="en-US" sz="1200" dirty="0">
                <a:solidFill>
                  <a:srgbClr val="334052"/>
                </a:solidFill>
                <a:latin typeface="Arial"/>
                <a:cs typeface="Arial"/>
              </a:rPr>
              <a:t>Staff</a:t>
            </a:r>
            <a:r>
              <a:rPr lang="en-US" sz="1200" spc="-15" dirty="0">
                <a:solidFill>
                  <a:srgbClr val="334052"/>
                </a:solidFill>
                <a:latin typeface="Arial"/>
                <a:cs typeface="Arial"/>
              </a:rPr>
              <a:t> </a:t>
            </a:r>
            <a:r>
              <a:rPr lang="en-US" sz="1200" dirty="0">
                <a:solidFill>
                  <a:srgbClr val="334052"/>
                </a:solidFill>
                <a:latin typeface="Arial"/>
                <a:cs typeface="Arial"/>
              </a:rPr>
              <a:t>J6</a:t>
            </a:r>
            <a:r>
              <a:rPr lang="en-US" sz="1200" spc="-40" dirty="0">
                <a:solidFill>
                  <a:srgbClr val="334052"/>
                </a:solidFill>
                <a:latin typeface="Arial"/>
                <a:cs typeface="Arial"/>
              </a:rPr>
              <a:t> </a:t>
            </a:r>
            <a:r>
              <a:rPr lang="en-US" sz="1200" dirty="0">
                <a:solidFill>
                  <a:srgbClr val="334052"/>
                </a:solidFill>
                <a:latin typeface="Arial"/>
                <a:cs typeface="Arial"/>
              </a:rPr>
              <a:t>(DoD</a:t>
            </a:r>
            <a:r>
              <a:rPr lang="en-US" sz="1200" spc="-30" dirty="0">
                <a:solidFill>
                  <a:srgbClr val="334052"/>
                </a:solidFill>
                <a:latin typeface="Arial"/>
                <a:cs typeface="Arial"/>
              </a:rPr>
              <a:t> </a:t>
            </a:r>
            <a:r>
              <a:rPr lang="en-US" sz="1200" dirty="0">
                <a:solidFill>
                  <a:srgbClr val="334052"/>
                </a:solidFill>
                <a:latin typeface="Arial"/>
                <a:cs typeface="Arial"/>
              </a:rPr>
              <a:t>JS</a:t>
            </a:r>
            <a:r>
              <a:rPr lang="en-US" sz="1200" spc="-45" dirty="0">
                <a:solidFill>
                  <a:srgbClr val="334052"/>
                </a:solidFill>
                <a:latin typeface="Arial"/>
                <a:cs typeface="Arial"/>
              </a:rPr>
              <a:t> </a:t>
            </a:r>
            <a:r>
              <a:rPr lang="en-US" sz="1200" spc="-25" dirty="0">
                <a:solidFill>
                  <a:srgbClr val="334052"/>
                </a:solidFill>
                <a:latin typeface="Arial"/>
                <a:cs typeface="Arial"/>
              </a:rPr>
              <a:t>J6)</a:t>
            </a:r>
            <a:endParaRPr lang="en-US" sz="1200" dirty="0">
              <a:latin typeface="Arial"/>
              <a:cs typeface="Arial"/>
            </a:endParaRPr>
          </a:p>
          <a:p>
            <a:pPr marL="756285" lvl="1" indent="-286385">
              <a:lnSpc>
                <a:spcPct val="100000"/>
              </a:lnSpc>
              <a:buClr>
                <a:srgbClr val="1F487C"/>
              </a:buClr>
              <a:buChar char="–"/>
              <a:tabLst>
                <a:tab pos="756285" algn="l"/>
              </a:tabLst>
            </a:pPr>
            <a:r>
              <a:rPr lang="en-US" sz="1200" dirty="0">
                <a:solidFill>
                  <a:srgbClr val="334052"/>
                </a:solidFill>
                <a:latin typeface="Arial"/>
                <a:cs typeface="Arial"/>
              </a:rPr>
              <a:t>Ms. Christina Bapst-Stump - Department</a:t>
            </a:r>
            <a:r>
              <a:rPr lang="en-US" sz="1200" spc="-10" dirty="0">
                <a:solidFill>
                  <a:srgbClr val="334052"/>
                </a:solidFill>
                <a:latin typeface="Arial"/>
                <a:cs typeface="Arial"/>
              </a:rPr>
              <a:t> </a:t>
            </a:r>
            <a:r>
              <a:rPr lang="en-US" sz="1200" dirty="0">
                <a:solidFill>
                  <a:srgbClr val="334052"/>
                </a:solidFill>
                <a:latin typeface="Arial"/>
                <a:cs typeface="Arial"/>
              </a:rPr>
              <a:t>of</a:t>
            </a:r>
            <a:r>
              <a:rPr lang="en-US" sz="1200" spc="-25" dirty="0">
                <a:solidFill>
                  <a:srgbClr val="334052"/>
                </a:solidFill>
                <a:latin typeface="Arial"/>
                <a:cs typeface="Arial"/>
              </a:rPr>
              <a:t> </a:t>
            </a:r>
            <a:r>
              <a:rPr lang="en-US" sz="1200" dirty="0">
                <a:solidFill>
                  <a:srgbClr val="334052"/>
                </a:solidFill>
                <a:latin typeface="Arial"/>
                <a:cs typeface="Arial"/>
              </a:rPr>
              <a:t>Homeland</a:t>
            </a:r>
            <a:r>
              <a:rPr lang="en-US" sz="1200" spc="-35" dirty="0">
                <a:solidFill>
                  <a:srgbClr val="334052"/>
                </a:solidFill>
                <a:latin typeface="Arial"/>
                <a:cs typeface="Arial"/>
              </a:rPr>
              <a:t> </a:t>
            </a:r>
            <a:r>
              <a:rPr lang="en-US" sz="1200" dirty="0">
                <a:solidFill>
                  <a:srgbClr val="334052"/>
                </a:solidFill>
                <a:latin typeface="Arial"/>
                <a:cs typeface="Arial"/>
              </a:rPr>
              <a:t>Security</a:t>
            </a:r>
            <a:r>
              <a:rPr lang="en-US" sz="1200" spc="-30" dirty="0">
                <a:solidFill>
                  <a:srgbClr val="334052"/>
                </a:solidFill>
                <a:latin typeface="Arial"/>
                <a:cs typeface="Arial"/>
              </a:rPr>
              <a:t> </a:t>
            </a:r>
            <a:r>
              <a:rPr lang="en-US" sz="1200" dirty="0">
                <a:solidFill>
                  <a:srgbClr val="334052"/>
                </a:solidFill>
                <a:latin typeface="Arial"/>
                <a:cs typeface="Arial"/>
              </a:rPr>
              <a:t>Science</a:t>
            </a:r>
            <a:r>
              <a:rPr lang="en-US" sz="1200" spc="-55" dirty="0">
                <a:solidFill>
                  <a:srgbClr val="334052"/>
                </a:solidFill>
                <a:latin typeface="Arial"/>
                <a:cs typeface="Arial"/>
              </a:rPr>
              <a:t> </a:t>
            </a:r>
            <a:r>
              <a:rPr lang="en-US" sz="1200" dirty="0">
                <a:solidFill>
                  <a:srgbClr val="334052"/>
                </a:solidFill>
                <a:latin typeface="Arial"/>
                <a:cs typeface="Arial"/>
              </a:rPr>
              <a:t>&amp;</a:t>
            </a:r>
            <a:r>
              <a:rPr lang="en-US" sz="1200" spc="-55" dirty="0">
                <a:solidFill>
                  <a:srgbClr val="334052"/>
                </a:solidFill>
                <a:latin typeface="Arial"/>
                <a:cs typeface="Arial"/>
              </a:rPr>
              <a:t> </a:t>
            </a:r>
            <a:r>
              <a:rPr lang="en-US" sz="1200" spc="-20" dirty="0">
                <a:solidFill>
                  <a:srgbClr val="334052"/>
                </a:solidFill>
                <a:latin typeface="Arial"/>
                <a:cs typeface="Arial"/>
              </a:rPr>
              <a:t>Technology</a:t>
            </a:r>
            <a:r>
              <a:rPr lang="en-US" sz="1200" spc="-40" dirty="0">
                <a:solidFill>
                  <a:srgbClr val="334052"/>
                </a:solidFill>
                <a:latin typeface="Arial"/>
                <a:cs typeface="Arial"/>
              </a:rPr>
              <a:t> </a:t>
            </a:r>
            <a:r>
              <a:rPr lang="en-US" sz="1200" dirty="0">
                <a:solidFill>
                  <a:srgbClr val="334052"/>
                </a:solidFill>
                <a:latin typeface="Arial"/>
                <a:cs typeface="Arial"/>
              </a:rPr>
              <a:t>(DHS</a:t>
            </a:r>
            <a:r>
              <a:rPr lang="en-US" sz="1200" spc="-30" dirty="0">
                <a:solidFill>
                  <a:srgbClr val="334052"/>
                </a:solidFill>
                <a:latin typeface="Arial"/>
                <a:cs typeface="Arial"/>
              </a:rPr>
              <a:t> </a:t>
            </a:r>
            <a:r>
              <a:rPr lang="en-US" sz="1200" spc="-20" dirty="0">
                <a:solidFill>
                  <a:srgbClr val="334052"/>
                </a:solidFill>
                <a:latin typeface="Arial"/>
                <a:cs typeface="Arial"/>
              </a:rPr>
              <a:t>S&amp;T)</a:t>
            </a:r>
            <a:endParaRPr lang="en-US" sz="1200" dirty="0">
              <a:latin typeface="Arial"/>
              <a:cs typeface="Arial"/>
            </a:endParaRPr>
          </a:p>
          <a:p>
            <a:pPr marL="756285" lvl="1" indent="-286385">
              <a:lnSpc>
                <a:spcPct val="100000"/>
              </a:lnSpc>
              <a:buClr>
                <a:srgbClr val="1F487C"/>
              </a:buClr>
              <a:buChar char="–"/>
              <a:tabLst>
                <a:tab pos="756285" algn="l"/>
              </a:tabLst>
            </a:pPr>
            <a:r>
              <a:rPr lang="en-US" sz="1200" dirty="0">
                <a:solidFill>
                  <a:srgbClr val="334052"/>
                </a:solidFill>
                <a:latin typeface="Arial"/>
                <a:cs typeface="Arial"/>
              </a:rPr>
              <a:t>Mr. John Wandelt - Georgia</a:t>
            </a:r>
            <a:r>
              <a:rPr lang="en-US" sz="1200" spc="-75" dirty="0">
                <a:solidFill>
                  <a:srgbClr val="334052"/>
                </a:solidFill>
                <a:latin typeface="Arial"/>
                <a:cs typeface="Arial"/>
              </a:rPr>
              <a:t> </a:t>
            </a:r>
            <a:r>
              <a:rPr lang="en-US" sz="1200" spc="-35" dirty="0">
                <a:solidFill>
                  <a:srgbClr val="334052"/>
                </a:solidFill>
                <a:latin typeface="Arial"/>
                <a:cs typeface="Arial"/>
              </a:rPr>
              <a:t>Tech</a:t>
            </a:r>
            <a:r>
              <a:rPr lang="en-US" sz="1200" spc="-50" dirty="0">
                <a:solidFill>
                  <a:srgbClr val="334052"/>
                </a:solidFill>
                <a:latin typeface="Arial"/>
                <a:cs typeface="Arial"/>
              </a:rPr>
              <a:t> </a:t>
            </a:r>
            <a:r>
              <a:rPr lang="en-US" sz="1200" dirty="0">
                <a:solidFill>
                  <a:srgbClr val="334052"/>
                </a:solidFill>
                <a:latin typeface="Arial"/>
                <a:cs typeface="Arial"/>
              </a:rPr>
              <a:t>Research</a:t>
            </a:r>
            <a:r>
              <a:rPr lang="en-US" sz="1200" spc="-65" dirty="0">
                <a:solidFill>
                  <a:srgbClr val="334052"/>
                </a:solidFill>
                <a:latin typeface="Arial"/>
                <a:cs typeface="Arial"/>
              </a:rPr>
              <a:t> </a:t>
            </a:r>
            <a:r>
              <a:rPr lang="en-US" sz="1200" dirty="0">
                <a:solidFill>
                  <a:srgbClr val="334052"/>
                </a:solidFill>
                <a:latin typeface="Arial"/>
                <a:cs typeface="Arial"/>
              </a:rPr>
              <a:t>Institute</a:t>
            </a:r>
            <a:r>
              <a:rPr lang="en-US" sz="1200" spc="-60" dirty="0">
                <a:solidFill>
                  <a:srgbClr val="334052"/>
                </a:solidFill>
                <a:latin typeface="Arial"/>
                <a:cs typeface="Arial"/>
              </a:rPr>
              <a:t> </a:t>
            </a:r>
            <a:r>
              <a:rPr lang="en-US" sz="1200" spc="-10" dirty="0">
                <a:solidFill>
                  <a:srgbClr val="334052"/>
                </a:solidFill>
                <a:latin typeface="Arial"/>
                <a:cs typeface="Arial"/>
              </a:rPr>
              <a:t>(GTRI)</a:t>
            </a:r>
            <a:endParaRPr lang="en-US" sz="1200" dirty="0">
              <a:latin typeface="Arial"/>
              <a:cs typeface="Arial"/>
            </a:endParaRPr>
          </a:p>
          <a:p>
            <a:pPr marL="756285" lvl="1" indent="-286385">
              <a:lnSpc>
                <a:spcPct val="100000"/>
              </a:lnSpc>
              <a:spcBef>
                <a:spcPts val="5"/>
              </a:spcBef>
              <a:buClr>
                <a:srgbClr val="1F487C"/>
              </a:buClr>
              <a:buChar char="–"/>
              <a:tabLst>
                <a:tab pos="756285" algn="l"/>
              </a:tabLst>
            </a:pPr>
            <a:r>
              <a:rPr lang="en-US" sz="1200" dirty="0">
                <a:solidFill>
                  <a:srgbClr val="454545"/>
                </a:solidFill>
                <a:latin typeface="Arial"/>
                <a:cs typeface="Arial"/>
              </a:rPr>
              <a:t>Mr. Paul Wormeli - Integrated</a:t>
            </a:r>
            <a:r>
              <a:rPr lang="en-US" sz="1200" spc="-50" dirty="0">
                <a:solidFill>
                  <a:srgbClr val="454545"/>
                </a:solidFill>
                <a:latin typeface="Arial"/>
                <a:cs typeface="Arial"/>
              </a:rPr>
              <a:t> </a:t>
            </a:r>
            <a:r>
              <a:rPr lang="en-US" sz="1200" dirty="0">
                <a:solidFill>
                  <a:srgbClr val="454545"/>
                </a:solidFill>
                <a:latin typeface="Arial"/>
                <a:cs typeface="Arial"/>
              </a:rPr>
              <a:t>Justice</a:t>
            </a:r>
            <a:r>
              <a:rPr lang="en-US" sz="1200" spc="-85" dirty="0">
                <a:solidFill>
                  <a:srgbClr val="454545"/>
                </a:solidFill>
                <a:latin typeface="Arial"/>
                <a:cs typeface="Arial"/>
              </a:rPr>
              <a:t> </a:t>
            </a:r>
            <a:r>
              <a:rPr lang="en-US" sz="1200" dirty="0">
                <a:solidFill>
                  <a:srgbClr val="454545"/>
                </a:solidFill>
                <a:latin typeface="Arial"/>
                <a:cs typeface="Arial"/>
              </a:rPr>
              <a:t>Information</a:t>
            </a:r>
            <a:r>
              <a:rPr lang="en-US" sz="1200" spc="-50" dirty="0">
                <a:solidFill>
                  <a:srgbClr val="454545"/>
                </a:solidFill>
                <a:latin typeface="Arial"/>
                <a:cs typeface="Arial"/>
              </a:rPr>
              <a:t> </a:t>
            </a:r>
            <a:r>
              <a:rPr lang="en-US" sz="1200" dirty="0">
                <a:solidFill>
                  <a:srgbClr val="454545"/>
                </a:solidFill>
                <a:latin typeface="Arial"/>
                <a:cs typeface="Arial"/>
              </a:rPr>
              <a:t>Systems</a:t>
            </a:r>
            <a:r>
              <a:rPr lang="en-US" sz="1200" spc="-55" dirty="0">
                <a:solidFill>
                  <a:srgbClr val="454545"/>
                </a:solidFill>
                <a:latin typeface="Arial"/>
                <a:cs typeface="Arial"/>
              </a:rPr>
              <a:t> </a:t>
            </a:r>
            <a:r>
              <a:rPr lang="en-US" sz="1200" dirty="0">
                <a:solidFill>
                  <a:srgbClr val="454545"/>
                </a:solidFill>
                <a:latin typeface="Arial"/>
                <a:cs typeface="Arial"/>
              </a:rPr>
              <a:t>Institute</a:t>
            </a:r>
            <a:r>
              <a:rPr lang="en-US" sz="1200" spc="-60" dirty="0">
                <a:solidFill>
                  <a:srgbClr val="454545"/>
                </a:solidFill>
                <a:latin typeface="Arial"/>
                <a:cs typeface="Arial"/>
              </a:rPr>
              <a:t> </a:t>
            </a:r>
            <a:r>
              <a:rPr lang="en-US" sz="1200" spc="-10" dirty="0">
                <a:solidFill>
                  <a:srgbClr val="454545"/>
                </a:solidFill>
                <a:latin typeface="Arial"/>
                <a:cs typeface="Arial"/>
              </a:rPr>
              <a:t>(IJIS)</a:t>
            </a:r>
            <a:endParaRPr lang="en-US" sz="1200" dirty="0">
              <a:latin typeface="Arial"/>
              <a:cs typeface="Arial"/>
            </a:endParaRPr>
          </a:p>
          <a:p>
            <a:pPr marL="756285" lvl="1" indent="-286385">
              <a:lnSpc>
                <a:spcPct val="100000"/>
              </a:lnSpc>
              <a:buClr>
                <a:srgbClr val="1F487C"/>
              </a:buClr>
              <a:buChar char="–"/>
              <a:tabLst>
                <a:tab pos="756285" algn="l"/>
              </a:tabLst>
            </a:pPr>
            <a:r>
              <a:rPr lang="en-US" sz="1200" dirty="0">
                <a:solidFill>
                  <a:srgbClr val="454545"/>
                </a:solidFill>
                <a:latin typeface="Arial"/>
                <a:cs typeface="Arial"/>
              </a:rPr>
              <a:t>Mr. Payton Lamb - Commonwealth</a:t>
            </a:r>
            <a:r>
              <a:rPr lang="en-US" sz="1200" spc="-50" dirty="0">
                <a:solidFill>
                  <a:srgbClr val="454545"/>
                </a:solidFill>
                <a:latin typeface="Arial"/>
                <a:cs typeface="Arial"/>
              </a:rPr>
              <a:t> </a:t>
            </a:r>
            <a:r>
              <a:rPr lang="en-US" sz="1200" dirty="0">
                <a:solidFill>
                  <a:srgbClr val="454545"/>
                </a:solidFill>
                <a:latin typeface="Arial"/>
                <a:cs typeface="Arial"/>
              </a:rPr>
              <a:t>of</a:t>
            </a:r>
            <a:r>
              <a:rPr lang="en-US" sz="1200" spc="-40" dirty="0">
                <a:solidFill>
                  <a:srgbClr val="454545"/>
                </a:solidFill>
                <a:latin typeface="Arial"/>
                <a:cs typeface="Arial"/>
              </a:rPr>
              <a:t> </a:t>
            </a:r>
            <a:r>
              <a:rPr lang="en-US" sz="1200" dirty="0">
                <a:solidFill>
                  <a:srgbClr val="454545"/>
                </a:solidFill>
                <a:latin typeface="Arial"/>
                <a:cs typeface="Arial"/>
              </a:rPr>
              <a:t>Virginia,</a:t>
            </a:r>
            <a:r>
              <a:rPr lang="en-US" sz="1200" spc="-60" dirty="0">
                <a:solidFill>
                  <a:srgbClr val="454545"/>
                </a:solidFill>
                <a:latin typeface="Arial"/>
                <a:cs typeface="Arial"/>
              </a:rPr>
              <a:t> </a:t>
            </a:r>
            <a:r>
              <a:rPr lang="en-US" sz="1200" dirty="0">
                <a:solidFill>
                  <a:srgbClr val="454545"/>
                </a:solidFill>
                <a:latin typeface="Arial"/>
                <a:cs typeface="Arial"/>
              </a:rPr>
              <a:t>Office</a:t>
            </a:r>
            <a:r>
              <a:rPr lang="en-US" sz="1200" spc="-35" dirty="0">
                <a:solidFill>
                  <a:srgbClr val="454545"/>
                </a:solidFill>
                <a:latin typeface="Arial"/>
                <a:cs typeface="Arial"/>
              </a:rPr>
              <a:t> </a:t>
            </a:r>
            <a:r>
              <a:rPr lang="en-US" sz="1200" dirty="0">
                <a:solidFill>
                  <a:srgbClr val="454545"/>
                </a:solidFill>
                <a:latin typeface="Arial"/>
                <a:cs typeface="Arial"/>
              </a:rPr>
              <a:t>of</a:t>
            </a:r>
            <a:r>
              <a:rPr lang="en-US" sz="1200" spc="-40" dirty="0">
                <a:solidFill>
                  <a:srgbClr val="454545"/>
                </a:solidFill>
                <a:latin typeface="Arial"/>
                <a:cs typeface="Arial"/>
              </a:rPr>
              <a:t> </a:t>
            </a:r>
            <a:r>
              <a:rPr lang="en-US" sz="1200" dirty="0">
                <a:solidFill>
                  <a:srgbClr val="454545"/>
                </a:solidFill>
                <a:latin typeface="Arial"/>
                <a:cs typeface="Arial"/>
              </a:rPr>
              <a:t>Data</a:t>
            </a:r>
            <a:r>
              <a:rPr lang="en-US" sz="1200" spc="-40" dirty="0">
                <a:solidFill>
                  <a:srgbClr val="454545"/>
                </a:solidFill>
                <a:latin typeface="Arial"/>
                <a:cs typeface="Arial"/>
              </a:rPr>
              <a:t> </a:t>
            </a:r>
            <a:r>
              <a:rPr lang="en-US" sz="1200" dirty="0">
                <a:solidFill>
                  <a:srgbClr val="454545"/>
                </a:solidFill>
                <a:latin typeface="Arial"/>
                <a:cs typeface="Arial"/>
              </a:rPr>
              <a:t>Governance</a:t>
            </a:r>
            <a:r>
              <a:rPr lang="en-US" sz="1200" spc="-35" dirty="0">
                <a:solidFill>
                  <a:srgbClr val="454545"/>
                </a:solidFill>
                <a:latin typeface="Arial"/>
                <a:cs typeface="Arial"/>
              </a:rPr>
              <a:t> </a:t>
            </a:r>
            <a:r>
              <a:rPr lang="en-US" sz="1200" dirty="0">
                <a:solidFill>
                  <a:srgbClr val="454545"/>
                </a:solidFill>
                <a:latin typeface="Arial"/>
                <a:cs typeface="Arial"/>
              </a:rPr>
              <a:t>and</a:t>
            </a:r>
            <a:r>
              <a:rPr lang="en-US" sz="1200" spc="-114" dirty="0">
                <a:solidFill>
                  <a:srgbClr val="454545"/>
                </a:solidFill>
                <a:latin typeface="Arial"/>
                <a:cs typeface="Arial"/>
              </a:rPr>
              <a:t> </a:t>
            </a:r>
            <a:r>
              <a:rPr lang="en-US" sz="1200" spc="-10" dirty="0">
                <a:solidFill>
                  <a:srgbClr val="454545"/>
                </a:solidFill>
                <a:latin typeface="Arial"/>
                <a:cs typeface="Arial"/>
              </a:rPr>
              <a:t>Analytics (ODGA)</a:t>
            </a:r>
            <a:endParaRPr lang="en-US" sz="1200" dirty="0">
              <a:latin typeface="Arial"/>
              <a:cs typeface="Arial"/>
            </a:endParaRPr>
          </a:p>
          <a:p>
            <a:pPr marL="756285" lvl="1" indent="-286385">
              <a:lnSpc>
                <a:spcPct val="100000"/>
              </a:lnSpc>
              <a:buClr>
                <a:srgbClr val="1F487C"/>
              </a:buClr>
              <a:buChar char="–"/>
              <a:tabLst>
                <a:tab pos="756285" algn="l"/>
              </a:tabLst>
            </a:pPr>
            <a:r>
              <a:rPr lang="en-US" sz="1200" dirty="0">
                <a:solidFill>
                  <a:srgbClr val="454545"/>
                </a:solidFill>
                <a:latin typeface="Arial"/>
                <a:cs typeface="Arial"/>
              </a:rPr>
              <a:t>Ms. April Michell - Criminal</a:t>
            </a:r>
            <a:r>
              <a:rPr lang="en-US" sz="1200" spc="-65" dirty="0">
                <a:solidFill>
                  <a:srgbClr val="454545"/>
                </a:solidFill>
                <a:latin typeface="Arial"/>
                <a:cs typeface="Arial"/>
              </a:rPr>
              <a:t> </a:t>
            </a:r>
            <a:r>
              <a:rPr lang="en-US" sz="1200" dirty="0">
                <a:solidFill>
                  <a:srgbClr val="454545"/>
                </a:solidFill>
                <a:latin typeface="Arial"/>
                <a:cs typeface="Arial"/>
              </a:rPr>
              <a:t>justice</a:t>
            </a:r>
            <a:r>
              <a:rPr lang="en-US" sz="1200" spc="-65" dirty="0">
                <a:solidFill>
                  <a:srgbClr val="454545"/>
                </a:solidFill>
                <a:latin typeface="Arial"/>
                <a:cs typeface="Arial"/>
              </a:rPr>
              <a:t> </a:t>
            </a:r>
            <a:r>
              <a:rPr lang="en-US" sz="1200" dirty="0">
                <a:solidFill>
                  <a:srgbClr val="454545"/>
                </a:solidFill>
                <a:latin typeface="Arial"/>
                <a:cs typeface="Arial"/>
              </a:rPr>
              <a:t>Information</a:t>
            </a:r>
            <a:r>
              <a:rPr lang="en-US" sz="1200" spc="-30" dirty="0">
                <a:solidFill>
                  <a:srgbClr val="454545"/>
                </a:solidFill>
                <a:latin typeface="Arial"/>
                <a:cs typeface="Arial"/>
              </a:rPr>
              <a:t> </a:t>
            </a:r>
            <a:r>
              <a:rPr lang="en-US" sz="1200" dirty="0">
                <a:solidFill>
                  <a:srgbClr val="454545"/>
                </a:solidFill>
                <a:latin typeface="Arial"/>
                <a:cs typeface="Arial"/>
              </a:rPr>
              <a:t>Systems</a:t>
            </a:r>
            <a:r>
              <a:rPr lang="en-US" sz="1200" spc="-30" dirty="0">
                <a:solidFill>
                  <a:srgbClr val="454545"/>
                </a:solidFill>
                <a:latin typeface="Arial"/>
                <a:cs typeface="Arial"/>
              </a:rPr>
              <a:t> </a:t>
            </a:r>
            <a:r>
              <a:rPr lang="en-US" sz="1200" dirty="0">
                <a:solidFill>
                  <a:srgbClr val="454545"/>
                </a:solidFill>
                <a:latin typeface="Arial"/>
                <a:cs typeface="Arial"/>
              </a:rPr>
              <a:t>Division</a:t>
            </a:r>
            <a:r>
              <a:rPr lang="en-US" sz="1200" spc="-75" dirty="0">
                <a:solidFill>
                  <a:srgbClr val="454545"/>
                </a:solidFill>
                <a:latin typeface="Arial"/>
                <a:cs typeface="Arial"/>
              </a:rPr>
              <a:t> </a:t>
            </a:r>
            <a:r>
              <a:rPr lang="en-US" sz="1200" dirty="0">
                <a:solidFill>
                  <a:srgbClr val="454545"/>
                </a:solidFill>
                <a:latin typeface="Arial"/>
                <a:cs typeface="Arial"/>
              </a:rPr>
              <a:t>(CJISD),</a:t>
            </a:r>
            <a:r>
              <a:rPr lang="en-US" sz="1200" spc="-40" dirty="0">
                <a:solidFill>
                  <a:srgbClr val="454545"/>
                </a:solidFill>
                <a:latin typeface="Arial"/>
                <a:cs typeface="Arial"/>
              </a:rPr>
              <a:t> </a:t>
            </a:r>
            <a:r>
              <a:rPr lang="en-US" sz="1200" dirty="0">
                <a:solidFill>
                  <a:srgbClr val="454545"/>
                </a:solidFill>
                <a:latin typeface="Arial"/>
                <a:cs typeface="Arial"/>
              </a:rPr>
              <a:t>Federal</a:t>
            </a:r>
            <a:r>
              <a:rPr lang="en-US" sz="1200" spc="-55" dirty="0">
                <a:solidFill>
                  <a:srgbClr val="454545"/>
                </a:solidFill>
                <a:latin typeface="Arial"/>
                <a:cs typeface="Arial"/>
              </a:rPr>
              <a:t> </a:t>
            </a:r>
            <a:r>
              <a:rPr lang="en-US" sz="1200" dirty="0">
                <a:solidFill>
                  <a:srgbClr val="454545"/>
                </a:solidFill>
                <a:latin typeface="Arial"/>
                <a:cs typeface="Arial"/>
              </a:rPr>
              <a:t>Bureau</a:t>
            </a:r>
            <a:r>
              <a:rPr lang="en-US" sz="1200" spc="-50" dirty="0">
                <a:solidFill>
                  <a:srgbClr val="454545"/>
                </a:solidFill>
                <a:latin typeface="Arial"/>
                <a:cs typeface="Arial"/>
              </a:rPr>
              <a:t> </a:t>
            </a:r>
            <a:r>
              <a:rPr lang="en-US" sz="1200" dirty="0">
                <a:solidFill>
                  <a:srgbClr val="454545"/>
                </a:solidFill>
                <a:latin typeface="Arial"/>
                <a:cs typeface="Arial"/>
              </a:rPr>
              <a:t>of</a:t>
            </a:r>
            <a:r>
              <a:rPr lang="en-US" sz="1200" spc="-50" dirty="0">
                <a:solidFill>
                  <a:srgbClr val="454545"/>
                </a:solidFill>
                <a:latin typeface="Arial"/>
                <a:cs typeface="Arial"/>
              </a:rPr>
              <a:t> </a:t>
            </a:r>
            <a:r>
              <a:rPr lang="en-US" sz="1200" spc="-10" dirty="0">
                <a:solidFill>
                  <a:srgbClr val="454545"/>
                </a:solidFill>
                <a:latin typeface="Arial"/>
                <a:cs typeface="Arial"/>
              </a:rPr>
              <a:t>Investigation</a:t>
            </a:r>
            <a:endParaRPr lang="en-US" sz="1200" dirty="0">
              <a:latin typeface="Arial"/>
              <a:cs typeface="Arial"/>
            </a:endParaRPr>
          </a:p>
          <a:p>
            <a:pPr marL="756285" lvl="1" indent="-286385">
              <a:lnSpc>
                <a:spcPct val="100000"/>
              </a:lnSpc>
              <a:buClr>
                <a:srgbClr val="1F487C"/>
              </a:buClr>
              <a:buChar char="–"/>
              <a:tabLst>
                <a:tab pos="756285" algn="l"/>
              </a:tabLst>
            </a:pPr>
            <a:r>
              <a:rPr lang="en-US" sz="1200" spc="-10" dirty="0">
                <a:solidFill>
                  <a:srgbClr val="454545"/>
                </a:solidFill>
                <a:latin typeface="Arial"/>
                <a:cs typeface="Arial"/>
              </a:rPr>
              <a:t>Mr. Tom Welch - National</a:t>
            </a:r>
            <a:r>
              <a:rPr lang="en-US" sz="1200" spc="-105" dirty="0">
                <a:solidFill>
                  <a:srgbClr val="454545"/>
                </a:solidFill>
                <a:latin typeface="Arial"/>
                <a:cs typeface="Arial"/>
              </a:rPr>
              <a:t> </a:t>
            </a:r>
            <a:r>
              <a:rPr lang="en-US" sz="1200" dirty="0">
                <a:solidFill>
                  <a:srgbClr val="454545"/>
                </a:solidFill>
                <a:latin typeface="Arial"/>
                <a:cs typeface="Arial"/>
              </a:rPr>
              <a:t>Association</a:t>
            </a:r>
            <a:r>
              <a:rPr lang="en-US" sz="1200" spc="-85" dirty="0">
                <a:solidFill>
                  <a:srgbClr val="454545"/>
                </a:solidFill>
                <a:latin typeface="Arial"/>
                <a:cs typeface="Arial"/>
              </a:rPr>
              <a:t> </a:t>
            </a:r>
            <a:r>
              <a:rPr lang="en-US" sz="1200" dirty="0">
                <a:solidFill>
                  <a:srgbClr val="454545"/>
                </a:solidFill>
                <a:latin typeface="Arial"/>
                <a:cs typeface="Arial"/>
              </a:rPr>
              <a:t>for</a:t>
            </a:r>
            <a:r>
              <a:rPr lang="en-US" sz="1200" spc="-20" dirty="0">
                <a:solidFill>
                  <a:srgbClr val="454545"/>
                </a:solidFill>
                <a:latin typeface="Arial"/>
                <a:cs typeface="Arial"/>
              </a:rPr>
              <a:t> </a:t>
            </a:r>
            <a:r>
              <a:rPr lang="en-US" sz="1200" dirty="0">
                <a:solidFill>
                  <a:srgbClr val="454545"/>
                </a:solidFill>
                <a:latin typeface="Arial"/>
                <a:cs typeface="Arial"/>
              </a:rPr>
              <a:t>Justice</a:t>
            </a:r>
            <a:r>
              <a:rPr lang="en-US" sz="1200" spc="-45" dirty="0">
                <a:solidFill>
                  <a:srgbClr val="454545"/>
                </a:solidFill>
                <a:latin typeface="Arial"/>
                <a:cs typeface="Arial"/>
              </a:rPr>
              <a:t> </a:t>
            </a:r>
            <a:r>
              <a:rPr lang="en-US" sz="1200" dirty="0">
                <a:solidFill>
                  <a:srgbClr val="454545"/>
                </a:solidFill>
                <a:latin typeface="Arial"/>
                <a:cs typeface="Arial"/>
              </a:rPr>
              <a:t>Information</a:t>
            </a:r>
            <a:r>
              <a:rPr lang="en-US" sz="1200" spc="-15" dirty="0">
                <a:solidFill>
                  <a:srgbClr val="454545"/>
                </a:solidFill>
                <a:latin typeface="Arial"/>
                <a:cs typeface="Arial"/>
              </a:rPr>
              <a:t> </a:t>
            </a:r>
            <a:r>
              <a:rPr lang="en-US" sz="1200" dirty="0">
                <a:solidFill>
                  <a:srgbClr val="454545"/>
                </a:solidFill>
                <a:latin typeface="Arial"/>
                <a:cs typeface="Arial"/>
              </a:rPr>
              <a:t>Systems</a:t>
            </a:r>
            <a:r>
              <a:rPr lang="en-US" sz="1200" spc="-5" dirty="0">
                <a:solidFill>
                  <a:srgbClr val="454545"/>
                </a:solidFill>
                <a:latin typeface="Arial"/>
                <a:cs typeface="Arial"/>
              </a:rPr>
              <a:t> </a:t>
            </a:r>
            <a:r>
              <a:rPr lang="en-US" sz="1200" spc="-10" dirty="0">
                <a:solidFill>
                  <a:srgbClr val="454545"/>
                </a:solidFill>
                <a:latin typeface="Arial"/>
                <a:cs typeface="Arial"/>
              </a:rPr>
              <a:t>(NAJIS)</a:t>
            </a:r>
          </a:p>
          <a:p>
            <a:pPr marL="756285" lvl="1" indent="-286385">
              <a:lnSpc>
                <a:spcPct val="100000"/>
              </a:lnSpc>
              <a:buClr>
                <a:srgbClr val="1F487C"/>
              </a:buClr>
              <a:buChar char="–"/>
              <a:tabLst>
                <a:tab pos="756285" algn="l"/>
              </a:tabLst>
            </a:pPr>
            <a:r>
              <a:rPr lang="en-US" sz="1200" dirty="0">
                <a:solidFill>
                  <a:srgbClr val="454545"/>
                </a:solidFill>
                <a:latin typeface="Arial"/>
                <a:cs typeface="Arial"/>
              </a:rPr>
              <a:t>Ms. Erin Partin - National</a:t>
            </a:r>
            <a:r>
              <a:rPr lang="en-US" sz="1200" spc="-10" dirty="0">
                <a:solidFill>
                  <a:srgbClr val="454545"/>
                </a:solidFill>
                <a:latin typeface="Arial"/>
                <a:cs typeface="Arial"/>
              </a:rPr>
              <a:t> Institute of Justice (NIJ)</a:t>
            </a:r>
          </a:p>
          <a:p>
            <a:pPr marL="469900" lvl="1" indent="0" algn="l" defTabSz="914400" rtl="0" eaLnBrk="1" latinLnBrk="0" hangingPunct="1">
              <a:lnSpc>
                <a:spcPct val="100000"/>
              </a:lnSpc>
              <a:buClr>
                <a:srgbClr val="1F487C"/>
              </a:buClr>
              <a:buNone/>
              <a:tabLst>
                <a:tab pos="756285" algn="l"/>
              </a:tabLst>
            </a:pPr>
            <a:r>
              <a:rPr lang="en-US" sz="1200" b="1" spc="-10" dirty="0">
                <a:solidFill>
                  <a:srgbClr val="454545"/>
                </a:solidFill>
                <a:latin typeface="Arial"/>
                <a:cs typeface="Arial"/>
              </a:rPr>
              <a:t>Expert Voting Members</a:t>
            </a:r>
            <a:endParaRPr lang="en-US" sz="1200" b="1" kern="1200" dirty="0">
              <a:solidFill>
                <a:schemeClr val="tx1"/>
              </a:solidFill>
              <a:latin typeface="Arial"/>
              <a:ea typeface="+mn-ea"/>
              <a:cs typeface="Arial"/>
            </a:endParaRPr>
          </a:p>
          <a:p>
            <a:pPr marL="756285" marR="0" lvl="1" indent="-286385" algn="l" defTabSz="914400" rtl="0" eaLnBrk="1" latinLnBrk="0" hangingPunct="1">
              <a:lnSpc>
                <a:spcPct val="100000"/>
              </a:lnSpc>
              <a:spcBef>
                <a:spcPts val="0"/>
              </a:spcBef>
              <a:spcAft>
                <a:spcPts val="800"/>
              </a:spcAft>
              <a:buClr>
                <a:srgbClr val="1F487C"/>
              </a:buClr>
              <a:buChar char="–"/>
              <a:tabLst>
                <a:tab pos="756285" algn="l"/>
              </a:tabLst>
            </a:pPr>
            <a:r>
              <a:rPr lang="en-US" sz="1200" kern="1200" dirty="0">
                <a:solidFill>
                  <a:schemeClr val="tx1"/>
                </a:solidFill>
                <a:latin typeface="Arial"/>
                <a:ea typeface="+mn-ea"/>
                <a:cs typeface="Arial"/>
              </a:rPr>
              <a:t>NBAC TSC - Mr. Thomas Krul (National Defence Canada)</a:t>
            </a:r>
          </a:p>
          <a:p>
            <a:pPr marL="756285" marR="0" lvl="1" indent="-286385" algn="l" defTabSz="914400" rtl="0" eaLnBrk="1" latinLnBrk="0" hangingPunct="1">
              <a:lnSpc>
                <a:spcPct val="100000"/>
              </a:lnSpc>
              <a:spcBef>
                <a:spcPts val="0"/>
              </a:spcBef>
              <a:spcAft>
                <a:spcPts val="800"/>
              </a:spcAft>
              <a:buClr>
                <a:srgbClr val="1F487C"/>
              </a:buClr>
              <a:buChar char="–"/>
              <a:tabLst>
                <a:tab pos="756285" algn="l"/>
              </a:tabLst>
            </a:pPr>
            <a:r>
              <a:rPr lang="en-US" sz="1200" kern="1200" dirty="0">
                <a:solidFill>
                  <a:schemeClr val="tx1"/>
                </a:solidFill>
                <a:latin typeface="Arial"/>
                <a:ea typeface="+mn-ea"/>
                <a:cs typeface="Arial"/>
              </a:rPr>
              <a:t>NTAC TSC - Dr. Scott Renner (MITRE)</a:t>
            </a:r>
          </a:p>
          <a:p>
            <a:pPr marL="469900" marR="0" lvl="1" indent="0" algn="l" defTabSz="914400" rtl="0" eaLnBrk="1" latinLnBrk="0" hangingPunct="1">
              <a:lnSpc>
                <a:spcPct val="100000"/>
              </a:lnSpc>
              <a:spcBef>
                <a:spcPts val="0"/>
              </a:spcBef>
              <a:spcAft>
                <a:spcPts val="800"/>
              </a:spcAft>
              <a:buClr>
                <a:srgbClr val="1F487C"/>
              </a:buClr>
              <a:buNone/>
              <a:tabLst>
                <a:tab pos="756285" algn="l"/>
              </a:tabLst>
            </a:pPr>
            <a:r>
              <a:rPr lang="en-US" sz="1800" b="1" kern="100" dirty="0">
                <a:effectLst/>
                <a:latin typeface="Arial" panose="020B0604020202020204" pitchFamily="34" charset="0"/>
                <a:ea typeface="Aptos" panose="020B0004020202020204" pitchFamily="34" charset="0"/>
                <a:cs typeface="Times New Roman" panose="02020603050405020304" pitchFamily="18" charset="0"/>
              </a:rPr>
              <a:t>PGB Expert Non-Voting Members(4)</a:t>
            </a:r>
            <a:endParaRPr lang="en-US" sz="1200" kern="1200" dirty="0">
              <a:solidFill>
                <a:schemeClr val="tx1"/>
              </a:solidFill>
              <a:latin typeface="Arial"/>
              <a:ea typeface="+mn-ea"/>
              <a:cs typeface="Arial"/>
            </a:endParaRPr>
          </a:p>
          <a:p>
            <a:pPr marL="756285" marR="0" lvl="1" indent="-286385" algn="l" defTabSz="914400" rtl="0" eaLnBrk="1" latinLnBrk="0" hangingPunct="1">
              <a:lnSpc>
                <a:spcPct val="100000"/>
              </a:lnSpc>
              <a:spcBef>
                <a:spcPts val="0"/>
              </a:spcBef>
              <a:spcAft>
                <a:spcPts val="800"/>
              </a:spcAft>
              <a:buClr>
                <a:srgbClr val="1F487C"/>
              </a:buClr>
              <a:buChar char="–"/>
              <a:tabLst>
                <a:tab pos="756285" algn="l"/>
              </a:tabLst>
            </a:pPr>
            <a:r>
              <a:rPr lang="en-US" sz="1200" kern="1200" dirty="0">
                <a:solidFill>
                  <a:schemeClr val="tx1"/>
                </a:solidFill>
                <a:latin typeface="Arial"/>
                <a:ea typeface="+mn-ea"/>
                <a:cs typeface="Arial"/>
              </a:rPr>
              <a:t>NBAC TSC – Mr. Kamran Atri (A4Safe),</a:t>
            </a:r>
          </a:p>
          <a:p>
            <a:pPr marL="756285" marR="0" lvl="1" indent="-286385" algn="l" defTabSz="914400" rtl="0" eaLnBrk="1" latinLnBrk="0" hangingPunct="1">
              <a:lnSpc>
                <a:spcPct val="100000"/>
              </a:lnSpc>
              <a:spcBef>
                <a:spcPts val="0"/>
              </a:spcBef>
              <a:spcAft>
                <a:spcPts val="800"/>
              </a:spcAft>
              <a:buClr>
                <a:srgbClr val="1F487C"/>
              </a:buClr>
              <a:buChar char="–"/>
              <a:tabLst>
                <a:tab pos="756285" algn="l"/>
              </a:tabLst>
            </a:pPr>
            <a:r>
              <a:rPr lang="en-US" sz="1200" kern="1200" dirty="0">
                <a:solidFill>
                  <a:schemeClr val="tx1"/>
                </a:solidFill>
                <a:latin typeface="Arial"/>
                <a:ea typeface="+mn-ea"/>
                <a:cs typeface="Arial"/>
              </a:rPr>
              <a:t>NTAC TSC – Mr. Brad Bolliger (EY)</a:t>
            </a:r>
          </a:p>
          <a:p>
            <a:pPr marL="756285" marR="0" lvl="1" indent="-286385" algn="l" defTabSz="914400" rtl="0" eaLnBrk="1" latinLnBrk="0" hangingPunct="1">
              <a:lnSpc>
                <a:spcPct val="100000"/>
              </a:lnSpc>
              <a:spcBef>
                <a:spcPts val="0"/>
              </a:spcBef>
              <a:spcAft>
                <a:spcPts val="800"/>
              </a:spcAft>
              <a:buClr>
                <a:srgbClr val="1F487C"/>
              </a:buClr>
              <a:buChar char="–"/>
              <a:tabLst>
                <a:tab pos="756285" algn="l"/>
              </a:tabLst>
            </a:pPr>
            <a:endParaRPr lang="en-US" sz="1200" kern="1200" dirty="0">
              <a:solidFill>
                <a:schemeClr val="tx1"/>
              </a:solidFill>
              <a:latin typeface="Arial"/>
              <a:ea typeface="+mn-ea"/>
              <a:cs typeface="Arial"/>
            </a:endParaRPr>
          </a:p>
          <a:p>
            <a:pPr marL="756285" lvl="1" indent="-286385">
              <a:lnSpc>
                <a:spcPct val="100000"/>
              </a:lnSpc>
              <a:buClr>
                <a:srgbClr val="1F487C"/>
              </a:buClr>
              <a:buChar char="–"/>
              <a:tabLst>
                <a:tab pos="756285" algn="l"/>
              </a:tabLst>
            </a:pPr>
            <a:endParaRPr lang="en-US" sz="1200" spc="-10" dirty="0">
              <a:solidFill>
                <a:srgbClr val="454545"/>
              </a:solidFill>
              <a:latin typeface="Arial"/>
              <a:cs typeface="Arial"/>
            </a:endParaRPr>
          </a:p>
          <a:p>
            <a:endParaRPr lang="en-US" dirty="0"/>
          </a:p>
        </p:txBody>
      </p:sp>
      <p:sp>
        <p:nvSpPr>
          <p:cNvPr id="4" name="Slide Number Placeholder 3"/>
          <p:cNvSpPr>
            <a:spLocks noGrp="1"/>
          </p:cNvSpPr>
          <p:nvPr>
            <p:ph type="sldNum" sz="quarter" idx="5"/>
          </p:nvPr>
        </p:nvSpPr>
        <p:spPr/>
        <p:txBody>
          <a:bodyPr/>
          <a:lstStyle/>
          <a:p>
            <a:fld id="{C04AD24C-63E4-43F6-B7A2-9AED7BFA5002}" type="slidenum">
              <a:rPr lang="en-US" smtClean="0"/>
              <a:t>4</a:t>
            </a:fld>
            <a:endParaRPr lang="en-US"/>
          </a:p>
        </p:txBody>
      </p:sp>
    </p:spTree>
    <p:extLst>
      <p:ext uri="{BB962C8B-B14F-4D97-AF65-F5344CB8AC3E}">
        <p14:creationId xmlns:p14="http://schemas.microsoft.com/office/powerpoint/2010/main" val="18023250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04AD24C-63E4-43F6-B7A2-9AED7BFA5002}" type="slidenum">
              <a:rPr lang="en-US" smtClean="0"/>
              <a:t>5</a:t>
            </a:fld>
            <a:endParaRPr lang="en-US"/>
          </a:p>
        </p:txBody>
      </p:sp>
    </p:spTree>
    <p:extLst>
      <p:ext uri="{BB962C8B-B14F-4D97-AF65-F5344CB8AC3E}">
        <p14:creationId xmlns:p14="http://schemas.microsoft.com/office/powerpoint/2010/main" val="15777645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sng" dirty="0">
                <a:solidFill>
                  <a:srgbClr val="2248E5"/>
                </a:solidFill>
                <a:effectLst/>
                <a:latin typeface="Poppins" panose="00000500000000000000" pitchFamily="2" charset="0"/>
                <a:hlinkClick r:id="rId3"/>
              </a:rPr>
              <a:t>5.1</a:t>
            </a:r>
            <a:r>
              <a:rPr lang="en-US" b="0" i="0" dirty="0">
                <a:solidFill>
                  <a:srgbClr val="0A2540"/>
                </a:solidFill>
                <a:effectLst/>
                <a:latin typeface="Poppins" panose="00000500000000000000" pitchFamily="2" charset="0"/>
              </a:rPr>
              <a:t> Overall guidance for the Project is provided by its </a:t>
            </a:r>
            <a:r>
              <a:rPr lang="en-US" b="0" i="1" u="sng" dirty="0">
                <a:solidFill>
                  <a:srgbClr val="2248E5"/>
                </a:solidFill>
                <a:effectLst/>
                <a:latin typeface="Poppins" panose="00000500000000000000" pitchFamily="2" charset="0"/>
                <a:hlinkClick r:id="rId4"/>
              </a:rPr>
              <a:t>Project Governing Board</a:t>
            </a:r>
            <a:r>
              <a:rPr lang="en-US" b="0" i="0" dirty="0">
                <a:solidFill>
                  <a:srgbClr val="0A2540"/>
                </a:solidFill>
                <a:effectLst/>
                <a:latin typeface="Poppins" panose="00000500000000000000" pitchFamily="2" charset="0"/>
              </a:rPr>
              <a:t> (or </a:t>
            </a:r>
            <a:r>
              <a:rPr lang="en-US" b="1" i="1" dirty="0">
                <a:solidFill>
                  <a:srgbClr val="0A2540"/>
                </a:solidFill>
                <a:effectLst/>
                <a:latin typeface="Poppins" panose="00000500000000000000" pitchFamily="2" charset="0"/>
              </a:rPr>
              <a:t>PGB</a:t>
            </a:r>
            <a:r>
              <a:rPr lang="en-US" b="0" i="0" dirty="0">
                <a:solidFill>
                  <a:srgbClr val="0A2540"/>
                </a:solidFill>
                <a:effectLst/>
                <a:latin typeface="Poppins" panose="00000500000000000000" pitchFamily="2" charset="0"/>
              </a:rPr>
              <a:t>). The PGB is composed of one voting member from each Project Sponsor who elects to appoint a PGB member, and (a) if the PGB has one or more Technical Steering Committees, one voting expert representative from each TSC, elected or appointed by that TSC,… The PGB may create additional non-voting PGB member seats for expert representatives to be elected by the TSC or appointed by the PGB (</a:t>
            </a:r>
            <a:r>
              <a:rPr lang="en-US" dirty="0">
                <a:hlinkClick r:id="rId5"/>
              </a:rPr>
              <a:t>Open Project Rules - OASIS Open (oasis-open.org)</a:t>
            </a:r>
            <a:endParaRPr lang="en-US" dirty="0"/>
          </a:p>
          <a:p>
            <a:endParaRPr lang="en-US" dirty="0"/>
          </a:p>
          <a:p>
            <a:r>
              <a:rPr lang="en-US" dirty="0"/>
              <a:t>The PGB approved 3 Technical Steering Committees (TSCs) by resolution and their respective governance documents (NIEM Management Office TSC, NIEM Business Architecture Committee TSC, and NIEN Technical Steering Committee TSC) and appointed their respective Co-Chairs.</a:t>
            </a:r>
          </a:p>
          <a:p>
            <a:endParaRPr lang="en-US" dirty="0"/>
          </a:p>
          <a:p>
            <a:r>
              <a:rPr lang="en-US" b="0" i="0" dirty="0">
                <a:solidFill>
                  <a:srgbClr val="0A2540"/>
                </a:solidFill>
                <a:effectLst/>
                <a:latin typeface="Poppins" panose="00000500000000000000" pitchFamily="2" charset="0"/>
              </a:rPr>
              <a:t>6. Technical Steering Committees - The PGB shall form a </a:t>
            </a:r>
            <a:r>
              <a:rPr lang="en-US" b="1" i="1" dirty="0">
                <a:solidFill>
                  <a:srgbClr val="0A2540"/>
                </a:solidFill>
                <a:effectLst/>
                <a:latin typeface="Poppins" panose="00000500000000000000" pitchFamily="2" charset="0"/>
              </a:rPr>
              <a:t>Technical Steering Committee</a:t>
            </a:r>
            <a:r>
              <a:rPr lang="en-US" b="0" i="0" dirty="0">
                <a:solidFill>
                  <a:srgbClr val="0A2540"/>
                </a:solidFill>
                <a:effectLst/>
                <a:latin typeface="Poppins" panose="00000500000000000000" pitchFamily="2" charset="0"/>
              </a:rPr>
              <a:t> (or </a:t>
            </a:r>
            <a:r>
              <a:rPr lang="en-US" b="1" i="1" dirty="0">
                <a:solidFill>
                  <a:srgbClr val="0A2540"/>
                </a:solidFill>
                <a:effectLst/>
                <a:latin typeface="Poppins" panose="00000500000000000000" pitchFamily="2" charset="0"/>
              </a:rPr>
              <a:t>TSC</a:t>
            </a:r>
            <a:r>
              <a:rPr lang="en-US" b="0" i="0" dirty="0">
                <a:solidFill>
                  <a:srgbClr val="0A2540"/>
                </a:solidFill>
                <a:effectLst/>
                <a:latin typeface="Poppins" panose="00000500000000000000" pitchFamily="2" charset="0"/>
              </a:rPr>
              <a:t>) by a resolution of the PGB. A Project’s TSC members shall be composed of the persons, selected in the manner, and chaired by such person as is provided by that resolution. The PGB must create and publish process documentation for each TSC, outlining the requirements for joining and voting in that TSC, consistent with these Rules (including Section 10), and shall specify whether the Chair(s) of the TSC are selected by the PGB, or by that TSC’s members. The TSC shall have the duties to advise the PGB and such others as are specified by the PGB, so long as consistent with these Rules and OASIS policies (</a:t>
            </a:r>
            <a:r>
              <a:rPr lang="en-US" dirty="0">
                <a:hlinkClick r:id="rId6"/>
              </a:rPr>
              <a:t>Open Project Rules - OASIS Open (oasis-open.org)</a:t>
            </a:r>
            <a:r>
              <a:rPr lang="en-US" b="0" i="0" dirty="0">
                <a:solidFill>
                  <a:srgbClr val="0A2540"/>
                </a:solidFill>
                <a:effectLst/>
                <a:latin typeface="Poppins" panose="00000500000000000000" pitchFamily="2" charset="0"/>
              </a:rPr>
              <a:t>.</a:t>
            </a:r>
          </a:p>
          <a:p>
            <a:endParaRPr lang="en-US" b="0" i="0" dirty="0">
              <a:solidFill>
                <a:srgbClr val="0A2540"/>
              </a:solidFill>
              <a:effectLst/>
              <a:latin typeface="Poppins" panose="00000500000000000000" pitchFamily="2" charset="0"/>
            </a:endParaRPr>
          </a:p>
          <a:p>
            <a:r>
              <a:rPr lang="en-US" b="0" i="0" dirty="0">
                <a:solidFill>
                  <a:srgbClr val="0A2540"/>
                </a:solidFill>
                <a:effectLst/>
                <a:latin typeface="Poppins" panose="00000500000000000000" pitchFamily="2" charset="0"/>
              </a:rPr>
              <a:t>The TSCs may establish Subcommittees and Tiger Teams. There were 17 former NIEM Domains (Communities of Interest (COIs)) at the standup of NIEM OPEN under the auspices of OASIS. The NBAC TSC is recommending these Domains transition as NBAC subcommittees as outlined in the NBAC TSC approved Governance Document. Each Domain will elect a Steward and/or Chairs and establish Standard Operating Procedures IAW OASIS rules.</a:t>
            </a:r>
          </a:p>
          <a:p>
            <a:endParaRPr lang="en-US" b="0" i="0" dirty="0">
              <a:solidFill>
                <a:srgbClr val="0A2540"/>
              </a:solidFill>
              <a:effectLst/>
              <a:latin typeface="Poppins" panose="00000500000000000000" pitchFamily="2" charset="0"/>
            </a:endParaRPr>
          </a:p>
          <a:p>
            <a:r>
              <a:rPr lang="en-US" b="0" i="0" dirty="0">
                <a:solidFill>
                  <a:srgbClr val="0A2540"/>
                </a:solidFill>
                <a:effectLst/>
                <a:latin typeface="Poppins" panose="00000500000000000000" pitchFamily="2" charset="0"/>
              </a:rPr>
              <a:t>In addition to Domains, the Harmonization Subcommittee is constituted under the NBAC TSC. This subcommittee is responsible for oversight of NIEM CORE (</a:t>
            </a:r>
            <a:r>
              <a:rPr lang="en-US" b="0" i="0" dirty="0">
                <a:solidFill>
                  <a:srgbClr val="1B1B1B"/>
                </a:solidFill>
                <a:effectLst/>
                <a:latin typeface="Source Sans Pro Web"/>
              </a:rPr>
              <a:t>The NIEM core consists of data elements that are commonly understood and defined across domains, such as person, activity, document, location, and item. It’s governed jointly by all NIEM domains</a:t>
            </a:r>
            <a:r>
              <a:rPr lang="en-US" b="0" i="0" dirty="0">
                <a:solidFill>
                  <a:srgbClr val="0A2540"/>
                </a:solidFill>
                <a:effectLst/>
                <a:latin typeface="Poppins" panose="00000500000000000000" pitchFamily="2" charset="0"/>
              </a:rPr>
              <a:t> and the NIEM Harmonization Process.). https://www.niem.gov/about-niem/niem-model</a:t>
            </a:r>
          </a:p>
          <a:p>
            <a:endParaRPr lang="en-US" b="0" i="0" dirty="0">
              <a:solidFill>
                <a:srgbClr val="0A2540"/>
              </a:solidFill>
              <a:effectLst/>
              <a:latin typeface="Poppins" panose="00000500000000000000" pitchFamily="2" charset="0"/>
            </a:endParaRPr>
          </a:p>
          <a:p>
            <a:pPr algn="l"/>
            <a:r>
              <a:rPr lang="en-US" b="1" i="0" dirty="0">
                <a:solidFill>
                  <a:srgbClr val="1B1B1B"/>
                </a:solidFill>
                <a:effectLst/>
                <a:latin typeface="Montserrat-Bold"/>
              </a:rPr>
              <a:t>Updating the NIEM core</a:t>
            </a:r>
          </a:p>
          <a:p>
            <a:pPr algn="l"/>
            <a:r>
              <a:rPr lang="en-US" b="0" i="0" dirty="0">
                <a:solidFill>
                  <a:srgbClr val="1B1B1B"/>
                </a:solidFill>
                <a:effectLst/>
                <a:latin typeface="Source Sans Pro Web"/>
              </a:rPr>
              <a:t>If a data requirement isn't already found in the overall NIEM model and is applicable to many domains, it can be submitted through the NBAC for consideration for NIEM core. A primary function of the NBAC is to coordinate the ongoing harmonization process between NIEM core and domains.</a:t>
            </a:r>
          </a:p>
          <a:p>
            <a:pPr algn="l"/>
            <a:r>
              <a:rPr lang="en-US" b="1" i="0" dirty="0">
                <a:solidFill>
                  <a:srgbClr val="1B1B1B"/>
                </a:solidFill>
                <a:effectLst/>
                <a:latin typeface="Montserrat-Bold"/>
              </a:rPr>
              <a:t>Model harmonization</a:t>
            </a:r>
          </a:p>
          <a:p>
            <a:pPr algn="l"/>
            <a:r>
              <a:rPr lang="en-US" b="0" i="0" dirty="0">
                <a:solidFill>
                  <a:srgbClr val="1B1B1B"/>
                </a:solidFill>
                <a:effectLst/>
                <a:latin typeface="Source Sans Pro Web"/>
              </a:rPr>
              <a:t>Harmonization is an ongoing process to ensure no duplication in the model as updates are made and it evolves to accommodate new community business requirements. The harmonization process integrates these new requirements while still ensuring data elements exist only once in the model. There are two types of harmonization, between domains and between NIEM core and domains.</a:t>
            </a:r>
          </a:p>
          <a:p>
            <a:pPr algn="l"/>
            <a:r>
              <a:rPr lang="en-US" b="1" i="0" dirty="0">
                <a:solidFill>
                  <a:srgbClr val="1B1B1B"/>
                </a:solidFill>
                <a:effectLst/>
                <a:latin typeface="Montserrat-Bold"/>
              </a:rPr>
              <a:t>Harmonization review process</a:t>
            </a:r>
          </a:p>
          <a:p>
            <a:pPr algn="l"/>
            <a:r>
              <a:rPr lang="en-US" b="0" i="0" dirty="0">
                <a:solidFill>
                  <a:srgbClr val="1B1B1B"/>
                </a:solidFill>
                <a:effectLst/>
                <a:latin typeface="Source Sans Pro Web"/>
              </a:rPr>
              <a:t>Each domain has its own process for updating its data model, depending on the domain’s business needs and resources available.</a:t>
            </a:r>
          </a:p>
          <a:p>
            <a:pPr algn="l"/>
            <a:r>
              <a:rPr lang="en-US" b="0" i="0" dirty="0">
                <a:solidFill>
                  <a:srgbClr val="1B1B1B"/>
                </a:solidFill>
                <a:effectLst/>
                <a:latin typeface="Source Sans Pro Web"/>
              </a:rPr>
              <a:t>For harmonization between NIEM core and domains, every new business requirement that's identified follows a review process, as follows:</a:t>
            </a:r>
          </a:p>
          <a:p>
            <a:pPr algn="l">
              <a:buFont typeface="+mj-lt"/>
              <a:buAutoNum type="arabicPeriod"/>
            </a:pPr>
            <a:r>
              <a:rPr lang="en-US" b="0" i="0" dirty="0">
                <a:solidFill>
                  <a:srgbClr val="1B1B1B"/>
                </a:solidFill>
                <a:effectLst/>
                <a:latin typeface="Source Sans Pro Web"/>
              </a:rPr>
              <a:t>Issue is identified and an initial assessment is conducted by the NIEM … developers or self-identified by the domain(s).</a:t>
            </a:r>
          </a:p>
          <a:p>
            <a:pPr algn="l">
              <a:buFont typeface="+mj-lt"/>
              <a:buAutoNum type="arabicPeriod"/>
            </a:pPr>
            <a:r>
              <a:rPr lang="en-US" b="0" i="0" dirty="0">
                <a:solidFill>
                  <a:srgbClr val="1B1B1B"/>
                </a:solidFill>
                <a:effectLst/>
                <a:latin typeface="Source Sans Pro Web"/>
              </a:rPr>
              <a:t>Issue is reviewed by the NBAC and is assigned to a team consisting of NBAC TSC members with knowledge, expertise, and/or vested interest in resolving the issue.</a:t>
            </a:r>
          </a:p>
          <a:p>
            <a:pPr algn="l">
              <a:buFont typeface="+mj-lt"/>
              <a:buAutoNum type="arabicPeriod"/>
            </a:pPr>
            <a:r>
              <a:rPr lang="en-US" b="0" i="0" dirty="0">
                <a:solidFill>
                  <a:srgbClr val="1B1B1B"/>
                </a:solidFill>
                <a:effectLst/>
                <a:latin typeface="Source Sans Pro Web"/>
              </a:rPr>
              <a:t>The NBAC team works to resolve the issue and provides a recommended solution.</a:t>
            </a:r>
          </a:p>
          <a:p>
            <a:pPr algn="l">
              <a:buFont typeface="+mj-lt"/>
              <a:buAutoNum type="arabicPeriod"/>
            </a:pPr>
            <a:r>
              <a:rPr lang="en-US" b="0" i="0" dirty="0">
                <a:solidFill>
                  <a:srgbClr val="1B1B1B"/>
                </a:solidFill>
                <a:effectLst/>
                <a:latin typeface="Source Sans Pro Web"/>
              </a:rPr>
              <a:t>The NBAC reviews the recommended solution and accepts, rejects, or defers it for more information, which the team then supports.</a:t>
            </a:r>
          </a:p>
          <a:p>
            <a:pPr marL="0" marR="0" lvl="0" indent="0" algn="l" defTabSz="914400" rtl="0" eaLnBrk="1" fontAlgn="auto" latinLnBrk="0" hangingPunct="1">
              <a:lnSpc>
                <a:spcPct val="100000"/>
              </a:lnSpc>
              <a:spcBef>
                <a:spcPts val="0"/>
              </a:spcBef>
              <a:spcAft>
                <a:spcPts val="0"/>
              </a:spcAft>
              <a:buClrTx/>
              <a:buSzTx/>
              <a:buFont typeface="+mj-lt"/>
              <a:buAutoNum type="arabicPeriod"/>
              <a:tabLst/>
              <a:defRPr/>
            </a:pPr>
            <a:r>
              <a:rPr lang="en-US" b="0" i="0" dirty="0">
                <a:solidFill>
                  <a:srgbClr val="1B1B1B"/>
                </a:solidFill>
                <a:effectLst/>
                <a:latin typeface="Source Sans Pro Web"/>
              </a:rPr>
              <a:t>When the solution is accepted, NIEM lead developers will include it in the next release. </a:t>
            </a:r>
            <a:r>
              <a:rPr lang="en-US" b="0" i="0" dirty="0">
                <a:solidFill>
                  <a:srgbClr val="0A2540"/>
                </a:solidFill>
                <a:effectLst/>
                <a:latin typeface="Poppins" panose="00000500000000000000" pitchFamily="2" charset="0"/>
              </a:rPr>
              <a:t>https://www.niem.gov/about-niem/niem-model</a:t>
            </a:r>
          </a:p>
          <a:p>
            <a:pPr marL="0" marR="0" lvl="0" indent="0" algn="l" defTabSz="914400" rtl="0" eaLnBrk="1" fontAlgn="auto" latinLnBrk="0" hangingPunct="1">
              <a:lnSpc>
                <a:spcPct val="100000"/>
              </a:lnSpc>
              <a:spcBef>
                <a:spcPts val="0"/>
              </a:spcBef>
              <a:spcAft>
                <a:spcPts val="0"/>
              </a:spcAft>
              <a:buClrTx/>
              <a:buSzTx/>
              <a:buFont typeface="+mj-lt"/>
              <a:buAutoNum type="arabicPeriod"/>
              <a:tabLst/>
              <a:defRPr/>
            </a:pPr>
            <a:endParaRPr lang="en-US" b="0" i="0" dirty="0">
              <a:solidFill>
                <a:srgbClr val="0A2540"/>
              </a:solidFill>
              <a:effectLst/>
              <a:latin typeface="Poppins" panose="00000500000000000000" pitchFamily="2" charset="0"/>
            </a:endParaRPr>
          </a:p>
          <a:p>
            <a:endParaRPr lang="en-US" b="0" i="0" dirty="0">
              <a:solidFill>
                <a:srgbClr val="0A2540"/>
              </a:solidFill>
              <a:effectLst/>
              <a:latin typeface="Poppins" panose="00000500000000000000" pitchFamily="2" charset="0"/>
            </a:endParaRP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F8897AF-D04E-4367-BADA-11FF3D514EE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565386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04AD24C-63E4-43F6-B7A2-9AED7BFA5002}" type="slidenum">
              <a:rPr lang="en-US" smtClean="0"/>
              <a:t>11</a:t>
            </a:fld>
            <a:endParaRPr lang="en-US"/>
          </a:p>
        </p:txBody>
      </p:sp>
    </p:spTree>
    <p:extLst>
      <p:ext uri="{BB962C8B-B14F-4D97-AF65-F5344CB8AC3E}">
        <p14:creationId xmlns:p14="http://schemas.microsoft.com/office/powerpoint/2010/main" val="34727671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E7E6E6">
                  <a:lumMod val="10000"/>
                </a:srgb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1" i="0" u="none" strike="noStrike" kern="1200" cap="none" spc="0" normalizeH="0" baseline="0" noProof="0" dirty="0">
                <a:ln>
                  <a:noFill/>
                </a:ln>
                <a:solidFill>
                  <a:srgbClr val="E7E6E6">
                    <a:lumMod val="10000"/>
                  </a:srgbClr>
                </a:solidFill>
                <a:effectLst/>
                <a:uLnTx/>
                <a:uFillTx/>
                <a:latin typeface="Calibri" panose="020F0502020204030204"/>
                <a:ea typeface="+mn-ea"/>
                <a:cs typeface="+mn-cs"/>
              </a:rPr>
              <a:t>1. </a:t>
            </a:r>
            <a:r>
              <a:rPr kumimoji="0" lang="en-US" sz="1200" b="1" i="0" u="sng" strike="noStrike" kern="1200" cap="none" spc="0" normalizeH="0" baseline="0" noProof="0" dirty="0">
                <a:ln>
                  <a:noFill/>
                </a:ln>
                <a:solidFill>
                  <a:srgbClr val="E7E6E6">
                    <a:lumMod val="10000"/>
                  </a:srgbClr>
                </a:solidFill>
                <a:effectLst/>
                <a:uLnTx/>
                <a:uFillTx/>
                <a:latin typeface="Calibri" panose="020F0502020204030204"/>
                <a:ea typeface="+mn-ea"/>
                <a:cs typeface="+mn-cs"/>
              </a:rPr>
              <a:t>The Chair </a:t>
            </a:r>
            <a:r>
              <a:rPr kumimoji="0" lang="en-US" sz="1200" b="1" i="0" u="none" strike="noStrike" kern="1200" cap="none" spc="0" normalizeH="0" baseline="0" noProof="0" dirty="0">
                <a:ln>
                  <a:noFill/>
                </a:ln>
                <a:solidFill>
                  <a:srgbClr val="E7E6E6">
                    <a:lumMod val="10000"/>
                  </a:srgbClr>
                </a:solidFill>
                <a:effectLst/>
                <a:uLnTx/>
                <a:uFillTx/>
                <a:latin typeface="Calibri" panose="020F0502020204030204"/>
                <a:ea typeface="+mn-ea"/>
                <a:cs typeface="+mn-cs"/>
              </a:rPr>
              <a:t>(Maker- Katherine Escobar) makes a motion: </a:t>
            </a:r>
            <a:r>
              <a:rPr kumimoji="0" lang="en-US" sz="1200" b="0" i="0" u="none" strike="noStrike" kern="1200" cap="none" spc="0" normalizeH="0" baseline="0" noProof="0" dirty="0">
                <a:ln>
                  <a:noFill/>
                </a:ln>
                <a:solidFill>
                  <a:srgbClr val="EEECE1">
                    <a:lumMod val="10000"/>
                  </a:srgbClr>
                </a:solidFill>
                <a:effectLst/>
                <a:uLnTx/>
                <a:uFillTx/>
                <a:latin typeface="Arial"/>
                <a:ea typeface="+mn-ea"/>
                <a:cs typeface="+mn-cs"/>
              </a:rPr>
              <a:t>I motion that nominations for a new PGB Chair (s) be entertained, and a Full Majority Vote taken to approve. </a:t>
            </a:r>
            <a:endParaRPr kumimoji="0" lang="en-US" sz="1200" b="1" i="0" u="none" strike="noStrike" kern="1200" cap="none" spc="0" normalizeH="0" baseline="0" noProof="0" dirty="0">
              <a:ln>
                <a:noFill/>
              </a:ln>
              <a:solidFill>
                <a:srgbClr val="E7E6E6">
                  <a:lumMod val="10000"/>
                </a:srgb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1" i="0" u="none" strike="noStrike" kern="1200" cap="none" spc="0" normalizeH="0" baseline="0" noProof="0" dirty="0">
              <a:ln>
                <a:noFill/>
              </a:ln>
              <a:solidFill>
                <a:srgbClr val="E7E6E6">
                  <a:lumMod val="10000"/>
                </a:srgb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1" i="0" u="none" strike="noStrike" kern="1200" cap="none" spc="0" normalizeH="0" baseline="0" noProof="0" dirty="0">
                <a:ln>
                  <a:noFill/>
                </a:ln>
                <a:solidFill>
                  <a:srgbClr val="E7E6E6">
                    <a:lumMod val="10000"/>
                  </a:srgbClr>
                </a:solidFill>
                <a:effectLst/>
                <a:uLnTx/>
                <a:uFillTx/>
                <a:latin typeface="Calibri" panose="020F0502020204030204"/>
                <a:ea typeface="+mn-ea"/>
                <a:cs typeface="+mn-cs"/>
              </a:rPr>
              <a:t>2. Another member seconds the motion – </a:t>
            </a:r>
            <a:r>
              <a:rPr kumimoji="0" lang="en-US" sz="1200" b="1" i="0" u="sng" strike="noStrike" kern="1200" cap="none" spc="0" normalizeH="0" baseline="0" noProof="0" dirty="0">
                <a:ln>
                  <a:noFill/>
                </a:ln>
                <a:solidFill>
                  <a:srgbClr val="E7E6E6">
                    <a:lumMod val="10000"/>
                  </a:srgbClr>
                </a:solidFill>
                <a:effectLst/>
                <a:uLnTx/>
                <a:uFillTx/>
                <a:latin typeface="Calibri" panose="020F0502020204030204"/>
                <a:ea typeface="+mn-ea"/>
                <a:cs typeface="+mn-cs"/>
              </a:rPr>
              <a:t>SECOND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1" i="0" u="sng" strike="noStrike" kern="1200" cap="none" spc="0" normalizeH="0" baseline="0" noProof="0" dirty="0">
              <a:ln>
                <a:noFill/>
              </a:ln>
              <a:solidFill>
                <a:srgbClr val="E7E6E6">
                  <a:lumMod val="10000"/>
                </a:srgb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u="none" dirty="0">
                <a:solidFill>
                  <a:schemeClr val="bg2">
                    <a:lumMod val="10000"/>
                  </a:schemeClr>
                </a:solidFill>
              </a:rPr>
              <a:t>3. </a:t>
            </a:r>
            <a:r>
              <a:rPr lang="en-US" sz="1200" b="1" u="sng" dirty="0">
                <a:solidFill>
                  <a:schemeClr val="bg2">
                    <a:lumMod val="10000"/>
                  </a:schemeClr>
                </a:solidFill>
              </a:rPr>
              <a:t>Chair: </a:t>
            </a:r>
            <a:r>
              <a:rPr lang="en-US" b="0" i="0" dirty="0">
                <a:solidFill>
                  <a:srgbClr val="000000"/>
                </a:solidFill>
                <a:effectLst/>
                <a:latin typeface="Open Sans"/>
              </a:rPr>
              <a:t>“It is moved and seconded to adopt the motion.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000000"/>
              </a:solidFill>
              <a:effectLst/>
              <a:latin typeface="Open S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u="none" dirty="0">
                <a:solidFill>
                  <a:srgbClr val="000000"/>
                </a:solidFill>
                <a:effectLst/>
                <a:latin typeface="Open Sans"/>
              </a:rPr>
              <a:t>4. </a:t>
            </a:r>
            <a:r>
              <a:rPr lang="en-US" b="1" i="0" u="sng" dirty="0">
                <a:solidFill>
                  <a:srgbClr val="000000"/>
                </a:solidFill>
                <a:effectLst/>
                <a:latin typeface="Open Sans"/>
              </a:rPr>
              <a:t>Chair: </a:t>
            </a:r>
            <a:r>
              <a:rPr lang="en-US" b="0" i="0" dirty="0">
                <a:solidFill>
                  <a:srgbClr val="000000"/>
                </a:solidFill>
                <a:effectLst/>
                <a:latin typeface="Open Sans"/>
              </a:rPr>
              <a:t>Are there objections?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000000"/>
              </a:solidFill>
              <a:effectLst/>
              <a:uLnTx/>
              <a:uFillTx/>
              <a:latin typeface="Open Sans"/>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Open Sans"/>
                <a:ea typeface="+mn-ea"/>
                <a:cs typeface="+mn-cs"/>
              </a:rPr>
              <a:t>5. </a:t>
            </a:r>
            <a:r>
              <a:rPr kumimoji="0" lang="en-US" sz="1200" b="1" i="0" u="sng" strike="noStrike" kern="1200" cap="none" spc="0" normalizeH="0" baseline="0" noProof="0" dirty="0">
                <a:ln>
                  <a:noFill/>
                </a:ln>
                <a:solidFill>
                  <a:srgbClr val="E7E6E6">
                    <a:lumMod val="10000"/>
                  </a:srgbClr>
                </a:solidFill>
                <a:effectLst/>
                <a:uLnTx/>
                <a:uFillTx/>
                <a:latin typeface="Calibri" panose="020F0502020204030204"/>
                <a:ea typeface="+mn-ea"/>
                <a:cs typeface="+mn-cs"/>
              </a:rPr>
              <a:t>Chair: </a:t>
            </a:r>
            <a:r>
              <a:rPr kumimoji="0" lang="en-US" sz="1200" b="0" i="0" u="none" strike="noStrike" kern="1200" cap="none" spc="0" normalizeH="0" baseline="0" noProof="0" dirty="0">
                <a:ln>
                  <a:noFill/>
                </a:ln>
                <a:solidFill>
                  <a:srgbClr val="000000"/>
                </a:solidFill>
                <a:effectLst/>
                <a:uLnTx/>
                <a:uFillTx/>
                <a:latin typeface="Open Sans"/>
                <a:ea typeface="+mn-ea"/>
                <a:cs typeface="+mn-cs"/>
              </a:rPr>
              <a:t>Those in favor of adopting the motion to approve say</a:t>
            </a:r>
            <a:b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US" sz="1200" b="0" i="0" u="none" strike="noStrike" kern="1200" cap="none" spc="0" normalizeH="0" baseline="0" noProof="0" dirty="0">
                <a:ln>
                  <a:noFill/>
                </a:ln>
                <a:solidFill>
                  <a:srgbClr val="000000"/>
                </a:solidFill>
                <a:effectLst/>
                <a:uLnTx/>
                <a:uFillTx/>
                <a:latin typeface="Open Sans"/>
                <a:ea typeface="+mn-ea"/>
                <a:cs typeface="+mn-cs"/>
              </a:rPr>
              <a:t>‘Aye.’ [pause] Those opposed, say ‘No.’”</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Open Sans"/>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E7E6E6">
                    <a:lumMod val="10000"/>
                  </a:srgbClr>
                </a:solidFill>
                <a:effectLst/>
                <a:uLnTx/>
                <a:uFillTx/>
                <a:latin typeface="Calibri" panose="020F0502020204030204"/>
                <a:ea typeface="+mn-ea"/>
                <a:cs typeface="+mn-cs"/>
              </a:rPr>
              <a:t>6. </a:t>
            </a:r>
            <a:r>
              <a:rPr kumimoji="0" lang="en-US" sz="1200" b="1" i="0" u="sng" strike="noStrike" kern="1200" cap="none" spc="0" normalizeH="0" baseline="0" noProof="0" dirty="0">
                <a:ln>
                  <a:noFill/>
                </a:ln>
                <a:solidFill>
                  <a:srgbClr val="E7E6E6">
                    <a:lumMod val="10000"/>
                  </a:srgbClr>
                </a:solidFill>
                <a:effectLst/>
                <a:uLnTx/>
                <a:uFillTx/>
                <a:latin typeface="Calibri" panose="020F0502020204030204"/>
                <a:ea typeface="+mn-ea"/>
                <a:cs typeface="+mn-cs"/>
              </a:rPr>
              <a:t>Chair: </a:t>
            </a:r>
            <a:r>
              <a:rPr kumimoji="0" lang="en-US" sz="1200" b="0" i="0" u="none" strike="noStrike" kern="1200" cap="none" spc="0" normalizeH="0" baseline="0" noProof="0" dirty="0">
                <a:ln>
                  <a:noFill/>
                </a:ln>
                <a:solidFill>
                  <a:srgbClr val="000000"/>
                </a:solidFill>
                <a:effectLst/>
                <a:uLnTx/>
                <a:uFillTx/>
                <a:latin typeface="Open Sans"/>
                <a:ea typeface="+mn-ea"/>
                <a:cs typeface="+mn-cs"/>
              </a:rPr>
              <a:t>Announce the result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Open Sans"/>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Open Sans"/>
                <a:ea typeface="+mn-ea"/>
                <a:cs typeface="+mn-cs"/>
              </a:rPr>
              <a:t>If no objections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000000"/>
              </a:solidFill>
              <a:effectLst/>
              <a:uLnTx/>
              <a:uFillTx/>
              <a:latin typeface="Open Sans"/>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1" i="0" u="none" strike="noStrike" kern="1200" cap="none" spc="0" normalizeH="0" baseline="0" noProof="0" dirty="0">
                <a:ln>
                  <a:noFill/>
                </a:ln>
                <a:solidFill>
                  <a:srgbClr val="E7E6E6">
                    <a:lumMod val="10000"/>
                  </a:srgbClr>
                </a:solidFill>
                <a:effectLst/>
                <a:uLnTx/>
                <a:uFillTx/>
                <a:latin typeface="Calibri" panose="020F0502020204030204"/>
                <a:ea typeface="+mn-ea"/>
                <a:cs typeface="+mn-cs"/>
              </a:rPr>
              <a:t>7. </a:t>
            </a:r>
            <a:r>
              <a:rPr kumimoji="0" lang="en-US" sz="1200" b="1" i="0" u="sng" strike="noStrike" kern="1200" cap="none" spc="0" normalizeH="0" baseline="0" noProof="0" dirty="0">
                <a:ln>
                  <a:noFill/>
                </a:ln>
                <a:solidFill>
                  <a:srgbClr val="E7E6E6">
                    <a:lumMod val="10000"/>
                  </a:srgbClr>
                </a:solidFill>
                <a:effectLst/>
                <a:uLnTx/>
                <a:uFillTx/>
                <a:latin typeface="Calibri" panose="020F0502020204030204"/>
                <a:ea typeface="+mn-ea"/>
                <a:cs typeface="+mn-cs"/>
              </a:rPr>
              <a:t>Chair</a:t>
            </a:r>
            <a:r>
              <a:rPr kumimoji="0" lang="en-US" sz="1200" b="0" i="0" u="none" strike="noStrike" kern="1200" cap="none" spc="0" normalizeH="0" baseline="0" noProof="0" dirty="0">
                <a:ln>
                  <a:noFill/>
                </a:ln>
                <a:solidFill>
                  <a:srgbClr val="E7E6E6">
                    <a:lumMod val="10000"/>
                  </a:srgbClr>
                </a:solidFill>
                <a:effectLst/>
                <a:uLnTx/>
                <a:uFillTx/>
                <a:latin typeface="Calibri" panose="020F0502020204030204"/>
                <a:ea typeface="+mn-ea"/>
                <a:cs typeface="+mn-cs"/>
              </a:rPr>
              <a:t>: Without objection, approved</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srgbClr val="E7E6E6">
                  <a:lumMod val="10000"/>
                </a:srgb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1" i="0" u="none" strike="noStrike" kern="1200" cap="none" spc="0" normalizeH="0" baseline="0" noProof="0" dirty="0">
                <a:ln>
                  <a:noFill/>
                </a:ln>
                <a:solidFill>
                  <a:srgbClr val="E7E6E6">
                    <a:lumMod val="10000"/>
                  </a:srgbClr>
                </a:solidFill>
                <a:effectLst/>
                <a:uLnTx/>
                <a:uFillTx/>
                <a:latin typeface="Calibri" panose="020F0502020204030204"/>
                <a:ea typeface="+mn-ea"/>
                <a:cs typeface="+mn-cs"/>
              </a:rPr>
              <a:t>8. </a:t>
            </a:r>
            <a:r>
              <a:rPr kumimoji="0" lang="en-US" sz="1200" b="1" i="0" u="sng" strike="noStrike" kern="1200" cap="none" spc="0" normalizeH="0" baseline="0" noProof="0" dirty="0">
                <a:ln>
                  <a:noFill/>
                </a:ln>
                <a:solidFill>
                  <a:srgbClr val="E7E6E6">
                    <a:lumMod val="10000"/>
                  </a:srgbClr>
                </a:solidFill>
                <a:effectLst/>
                <a:uLnTx/>
                <a:uFillTx/>
                <a:latin typeface="Calibri" panose="020F0502020204030204"/>
                <a:ea typeface="+mn-ea"/>
                <a:cs typeface="+mn-cs"/>
              </a:rPr>
              <a:t>Chair: </a:t>
            </a:r>
            <a:r>
              <a:rPr kumimoji="0" lang="en-US" sz="1200" b="0" i="0" u="none" strike="noStrike" kern="1200" cap="none" spc="0" normalizeH="0" baseline="0" noProof="0" dirty="0">
                <a:ln>
                  <a:noFill/>
                </a:ln>
                <a:solidFill>
                  <a:srgbClr val="E7E6E6">
                    <a:lumMod val="10000"/>
                  </a:srgbClr>
                </a:solidFill>
                <a:effectLst/>
                <a:uLnTx/>
                <a:uFillTx/>
                <a:latin typeface="Calibri" panose="020F0502020204030204"/>
                <a:ea typeface="+mn-ea"/>
                <a:cs typeface="+mn-cs"/>
              </a:rPr>
              <a:t>Before we entertain nominations, I open the floor for discussion.</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srgbClr val="E7E6E6">
                  <a:lumMod val="10000"/>
                </a:srgb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1" i="0" u="none" strike="noStrike" kern="1200" cap="none" spc="0" normalizeH="0" baseline="0" noProof="0" dirty="0">
                <a:ln>
                  <a:noFill/>
                </a:ln>
                <a:solidFill>
                  <a:srgbClr val="E7E6E6">
                    <a:lumMod val="10000"/>
                  </a:srgbClr>
                </a:solidFill>
                <a:effectLst/>
                <a:uLnTx/>
                <a:uFillTx/>
                <a:latin typeface="Calibri" panose="020F0502020204030204"/>
                <a:ea typeface="+mn-ea"/>
                <a:cs typeface="+mn-cs"/>
              </a:rPr>
              <a:t>9. </a:t>
            </a:r>
            <a:r>
              <a:rPr kumimoji="0" lang="en-US" sz="1200" b="1" i="0" u="sng" strike="noStrike" kern="1200" cap="none" spc="0" normalizeH="0" baseline="0" noProof="0" dirty="0">
                <a:ln>
                  <a:noFill/>
                </a:ln>
                <a:solidFill>
                  <a:srgbClr val="E7E6E6">
                    <a:lumMod val="10000"/>
                  </a:srgbClr>
                </a:solidFill>
                <a:effectLst/>
                <a:uLnTx/>
                <a:uFillTx/>
                <a:latin typeface="Calibri" panose="020F0502020204030204"/>
                <a:ea typeface="+mn-ea"/>
                <a:cs typeface="+mn-cs"/>
              </a:rPr>
              <a:t>Chair</a:t>
            </a:r>
            <a:r>
              <a:rPr kumimoji="0" lang="en-US" sz="1200" b="0" i="0" u="none" strike="noStrike" kern="1200" cap="none" spc="0" normalizeH="0" baseline="0" noProof="0" dirty="0">
                <a:ln>
                  <a:noFill/>
                </a:ln>
                <a:solidFill>
                  <a:srgbClr val="E7E6E6">
                    <a:lumMod val="10000"/>
                  </a:srgbClr>
                </a:solidFill>
                <a:effectLst/>
                <a:uLnTx/>
                <a:uFillTx/>
                <a:latin typeface="Calibri" panose="020F0502020204030204"/>
                <a:ea typeface="+mn-ea"/>
                <a:cs typeface="+mn-cs"/>
              </a:rPr>
              <a:t>: Are their nominations for a new Chair (s)? / nominations recorded.</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srgbClr val="E7E6E6">
                  <a:lumMod val="10000"/>
                </a:srgb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1" i="0" u="none" strike="noStrike" kern="1200" cap="none" spc="0" normalizeH="0" baseline="0" noProof="0" dirty="0">
                <a:ln>
                  <a:noFill/>
                </a:ln>
                <a:solidFill>
                  <a:srgbClr val="E7E6E6">
                    <a:lumMod val="10000"/>
                  </a:srgbClr>
                </a:solidFill>
                <a:effectLst/>
                <a:uLnTx/>
                <a:uFillTx/>
                <a:latin typeface="Calibri" panose="020F0502020204030204"/>
                <a:ea typeface="+mn-ea"/>
                <a:cs typeface="+mn-cs"/>
              </a:rPr>
              <a:t>10. </a:t>
            </a:r>
            <a:r>
              <a:rPr kumimoji="0" lang="en-US" sz="1200" b="1" i="0" u="sng" strike="noStrike" kern="1200" cap="none" spc="0" normalizeH="0" baseline="0" noProof="0" dirty="0">
                <a:ln>
                  <a:noFill/>
                </a:ln>
                <a:solidFill>
                  <a:srgbClr val="E7E6E6">
                    <a:lumMod val="10000"/>
                  </a:srgbClr>
                </a:solidFill>
                <a:effectLst/>
                <a:uLnTx/>
                <a:uFillTx/>
                <a:latin typeface="Calibri" panose="020F0502020204030204"/>
                <a:ea typeface="+mn-ea"/>
                <a:cs typeface="+mn-cs"/>
              </a:rPr>
              <a:t>Chair: </a:t>
            </a:r>
            <a:r>
              <a:rPr kumimoji="0" lang="en-US" sz="1200" b="0" i="0" u="none" strike="noStrike" kern="1200" cap="none" spc="0" normalizeH="0" baseline="0" noProof="0" dirty="0">
                <a:ln>
                  <a:noFill/>
                </a:ln>
                <a:solidFill>
                  <a:srgbClr val="E7E6E6">
                    <a:lumMod val="10000"/>
                  </a:srgbClr>
                </a:solidFill>
                <a:effectLst/>
                <a:uLnTx/>
                <a:uFillTx/>
                <a:latin typeface="Calibri" panose="020F0502020204030204"/>
                <a:ea typeface="+mn-ea"/>
                <a:cs typeface="+mn-cs"/>
              </a:rPr>
              <a:t>Conduct the Vote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srgbClr val="E7E6E6">
                  <a:lumMod val="10000"/>
                </a:srgb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Open Sans"/>
                <a:ea typeface="+mn-ea"/>
                <a:cs typeface="+mn-cs"/>
              </a:rPr>
              <a:t>11. </a:t>
            </a:r>
            <a:r>
              <a:rPr kumimoji="0" lang="en-US" sz="1200" b="1" i="0" u="sng" strike="noStrike" kern="1200" cap="none" spc="0" normalizeH="0" baseline="0" noProof="0" dirty="0">
                <a:ln>
                  <a:noFill/>
                </a:ln>
                <a:solidFill>
                  <a:srgbClr val="E7E6E6">
                    <a:lumMod val="10000"/>
                  </a:srgbClr>
                </a:solidFill>
                <a:effectLst/>
                <a:uLnTx/>
                <a:uFillTx/>
                <a:latin typeface="Calibri" panose="020F0502020204030204"/>
                <a:ea typeface="+mn-ea"/>
                <a:cs typeface="+mn-cs"/>
              </a:rPr>
              <a:t>Chair: </a:t>
            </a:r>
            <a:r>
              <a:rPr kumimoji="0" lang="en-US" sz="1200" b="0" i="0" u="none" strike="noStrike" kern="1200" cap="none" spc="0" normalizeH="0" baseline="0" noProof="0" dirty="0">
                <a:ln>
                  <a:noFill/>
                </a:ln>
                <a:solidFill>
                  <a:srgbClr val="000000"/>
                </a:solidFill>
                <a:effectLst/>
                <a:uLnTx/>
                <a:uFillTx/>
                <a:latin typeface="Open Sans"/>
                <a:ea typeface="+mn-ea"/>
                <a:cs typeface="+mn-cs"/>
              </a:rPr>
              <a:t>Those in favor of adopting the motion to approve say</a:t>
            </a:r>
            <a:b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US" sz="1200" b="0" i="0" u="none" strike="noStrike" kern="1200" cap="none" spc="0" normalizeH="0" baseline="0" noProof="0" dirty="0">
                <a:ln>
                  <a:noFill/>
                </a:ln>
                <a:solidFill>
                  <a:srgbClr val="000000"/>
                </a:solidFill>
                <a:effectLst/>
                <a:uLnTx/>
                <a:uFillTx/>
                <a:latin typeface="Open Sans"/>
                <a:ea typeface="+mn-ea"/>
                <a:cs typeface="+mn-cs"/>
              </a:rPr>
              <a:t>‘Aye.’ [pause] Those opposed, say ‘No.’”</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Open Sans"/>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E7E6E6">
                    <a:lumMod val="10000"/>
                  </a:srgbClr>
                </a:solidFill>
                <a:effectLst/>
                <a:uLnTx/>
                <a:uFillTx/>
                <a:latin typeface="Calibri" panose="020F0502020204030204"/>
                <a:ea typeface="+mn-ea"/>
                <a:cs typeface="+mn-cs"/>
              </a:rPr>
              <a:t>12. </a:t>
            </a:r>
            <a:r>
              <a:rPr kumimoji="0" lang="en-US" sz="1200" b="1" i="0" u="sng" strike="noStrike" kern="1200" cap="none" spc="0" normalizeH="0" baseline="0" noProof="0" dirty="0">
                <a:ln>
                  <a:noFill/>
                </a:ln>
                <a:solidFill>
                  <a:srgbClr val="E7E6E6">
                    <a:lumMod val="10000"/>
                  </a:srgbClr>
                </a:solidFill>
                <a:effectLst/>
                <a:uLnTx/>
                <a:uFillTx/>
                <a:latin typeface="Calibri" panose="020F0502020204030204"/>
                <a:ea typeface="+mn-ea"/>
                <a:cs typeface="+mn-cs"/>
              </a:rPr>
              <a:t>Chair: </a:t>
            </a:r>
            <a:r>
              <a:rPr kumimoji="0" lang="en-US" sz="1200" b="0" i="0" u="none" strike="noStrike" kern="1200" cap="none" spc="0" normalizeH="0" baseline="0" noProof="0" dirty="0">
                <a:ln>
                  <a:noFill/>
                </a:ln>
                <a:solidFill>
                  <a:srgbClr val="000000"/>
                </a:solidFill>
                <a:effectLst/>
                <a:uLnTx/>
                <a:uFillTx/>
                <a:latin typeface="Open Sans"/>
                <a:ea typeface="+mn-ea"/>
                <a:cs typeface="+mn-cs"/>
              </a:rPr>
              <a:t>Announce the result.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200" b="0" i="0" u="none" strike="noStrike" kern="1200" cap="none" spc="0" normalizeH="0" baseline="0" noProof="0" dirty="0">
              <a:ln>
                <a:noFill/>
              </a:ln>
              <a:solidFill>
                <a:srgbClr val="E7E6E6">
                  <a:lumMod val="10000"/>
                </a:srgb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F8897AF-D04E-4367-BADA-11FF3D514EE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189264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E7E6E6">
                  <a:lumMod val="10000"/>
                </a:srgb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1" i="0" u="none" strike="noStrike" kern="1200" cap="none" spc="0" normalizeH="0" baseline="0" noProof="0" dirty="0">
                <a:ln>
                  <a:noFill/>
                </a:ln>
                <a:solidFill>
                  <a:srgbClr val="E7E6E6">
                    <a:lumMod val="10000"/>
                  </a:srgbClr>
                </a:solidFill>
                <a:effectLst/>
                <a:uLnTx/>
                <a:uFillTx/>
                <a:latin typeface="Calibri" panose="020F0502020204030204"/>
                <a:ea typeface="+mn-ea"/>
                <a:cs typeface="+mn-cs"/>
              </a:rPr>
              <a:t>1. The member (Maker-Mr. Paul Wormeli) makes a motion: </a:t>
            </a:r>
            <a:r>
              <a:rPr kumimoji="0" lang="en-US" sz="1600" b="1" i="0" u="none" strike="noStrike" kern="1200" cap="none" spc="0" normalizeH="0" baseline="0" noProof="0" dirty="0">
                <a:ln>
                  <a:noFill/>
                </a:ln>
                <a:solidFill>
                  <a:srgbClr val="EEECE1">
                    <a:lumMod val="10000"/>
                  </a:srgbClr>
                </a:solidFill>
                <a:effectLst/>
                <a:uLnTx/>
                <a:uFillTx/>
                <a:latin typeface="Arial"/>
                <a:ea typeface="+mn-ea"/>
                <a:cs typeface="+mn-cs"/>
              </a:rPr>
              <a:t>) </a:t>
            </a:r>
            <a:r>
              <a:rPr kumimoji="0" lang="en-US" sz="1600" b="0" i="0" u="none" strike="noStrike" kern="1200" cap="none" spc="0" normalizeH="0" baseline="0" noProof="0" dirty="0">
                <a:ln>
                  <a:noFill/>
                </a:ln>
                <a:solidFill>
                  <a:srgbClr val="EEECE1">
                    <a:lumMod val="10000"/>
                  </a:srgbClr>
                </a:solidFill>
                <a:effectLst/>
                <a:uLnTx/>
                <a:uFillTx/>
                <a:latin typeface="Arial"/>
                <a:ea typeface="+mn-ea"/>
                <a:cs typeface="+mn-cs"/>
              </a:rPr>
              <a:t>I motion that </a:t>
            </a:r>
            <a:r>
              <a:rPr lang="en-US" sz="1600" dirty="0">
                <a:solidFill>
                  <a:srgbClr val="EEECE1">
                    <a:lumMod val="10000"/>
                  </a:srgbClr>
                </a:solidFill>
                <a:latin typeface="Arial"/>
              </a:rPr>
              <a:t> $ 2000 from the NIEMOpen general fund originally approved for the Reveal be authorized for the October event and the remainder (~$4000) be returned to the general fund.</a:t>
            </a:r>
            <a:endParaRPr kumimoji="0" lang="en-US" sz="1200" b="0" i="0" u="none" strike="noStrike" kern="1200" cap="none" spc="0" normalizeH="0" baseline="0" noProof="0" dirty="0">
              <a:ln>
                <a:noFill/>
              </a:ln>
              <a:solidFill>
                <a:srgbClr val="334052"/>
              </a:solidFill>
              <a:effectLst/>
              <a:uLnTx/>
              <a:uFillTx/>
              <a:latin typeface="Arial"/>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600" b="0" i="0" u="none" strike="noStrike" kern="1200" cap="none" spc="0" normalizeH="0" baseline="0" noProof="0" dirty="0">
              <a:ln>
                <a:noFill/>
              </a:ln>
              <a:solidFill>
                <a:srgbClr val="EEECE1">
                  <a:lumMod val="10000"/>
                </a:srgbClr>
              </a:solidFill>
              <a:effectLst/>
              <a:uLnTx/>
              <a:uFillTx/>
              <a:latin typeface="Arial"/>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1" i="0" u="none" strike="noStrike" kern="1200" cap="none" spc="0" normalizeH="0" baseline="0" noProof="0" dirty="0">
                <a:ln>
                  <a:noFill/>
                </a:ln>
                <a:solidFill>
                  <a:srgbClr val="E7E6E6">
                    <a:lumMod val="10000"/>
                  </a:srgbClr>
                </a:solidFill>
                <a:effectLst/>
                <a:uLnTx/>
                <a:uFillTx/>
                <a:latin typeface="Calibri" panose="020F0502020204030204"/>
                <a:ea typeface="+mn-ea"/>
                <a:cs typeface="+mn-cs"/>
              </a:rPr>
              <a:t>2. Another member seconds the motion – </a:t>
            </a:r>
            <a:r>
              <a:rPr kumimoji="0" lang="en-US" sz="1200" b="1" i="0" u="sng" strike="noStrike" kern="1200" cap="none" spc="0" normalizeH="0" baseline="0" noProof="0" dirty="0">
                <a:ln>
                  <a:noFill/>
                </a:ln>
                <a:solidFill>
                  <a:srgbClr val="E7E6E6">
                    <a:lumMod val="10000"/>
                  </a:srgbClr>
                </a:solidFill>
                <a:effectLst/>
                <a:uLnTx/>
                <a:uFillTx/>
                <a:latin typeface="Calibri" panose="020F0502020204030204"/>
                <a:ea typeface="+mn-ea"/>
                <a:cs typeface="+mn-cs"/>
              </a:rPr>
              <a:t>SECOND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1" i="0" u="sng" strike="noStrike" kern="1200" cap="none" spc="0" normalizeH="0" baseline="0" noProof="0" dirty="0">
              <a:ln>
                <a:noFill/>
              </a:ln>
              <a:solidFill>
                <a:srgbClr val="E7E6E6">
                  <a:lumMod val="10000"/>
                </a:srgb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u="sng" dirty="0">
                <a:solidFill>
                  <a:schemeClr val="bg2">
                    <a:lumMod val="10000"/>
                  </a:schemeClr>
                </a:solidFill>
              </a:rPr>
              <a:t>3 Chair: </a:t>
            </a:r>
            <a:r>
              <a:rPr lang="en-US" b="0" i="0" dirty="0">
                <a:solidFill>
                  <a:srgbClr val="000000"/>
                </a:solidFill>
                <a:effectLst/>
                <a:latin typeface="Open Sans"/>
              </a:rPr>
              <a:t>“It is moved and seconded to adopt the motion.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Open Sans"/>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Open Sans"/>
                <a:ea typeface="+mn-ea"/>
                <a:cs typeface="+mn-cs"/>
              </a:rPr>
              <a:t>4. The members debate the motion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000000"/>
              </a:solidFill>
              <a:effectLst/>
              <a:uLnTx/>
              <a:uFillTx/>
              <a:latin typeface="Open Sans"/>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Open Sans"/>
                <a:ea typeface="+mn-ea"/>
                <a:cs typeface="+mn-cs"/>
              </a:rPr>
              <a:t>5. </a:t>
            </a:r>
            <a:r>
              <a:rPr kumimoji="0" lang="en-US" sz="1200" b="1" i="0" u="sng" strike="noStrike" kern="1200" cap="none" spc="0" normalizeH="0" baseline="0" noProof="0" dirty="0">
                <a:ln>
                  <a:noFill/>
                </a:ln>
                <a:solidFill>
                  <a:srgbClr val="E7E6E6">
                    <a:lumMod val="10000"/>
                  </a:srgbClr>
                </a:solidFill>
                <a:effectLst/>
                <a:uLnTx/>
                <a:uFillTx/>
                <a:latin typeface="Calibri" panose="020F0502020204030204"/>
                <a:ea typeface="+mn-ea"/>
                <a:cs typeface="+mn-cs"/>
              </a:rPr>
              <a:t>Chair: </a:t>
            </a:r>
            <a:r>
              <a:rPr kumimoji="0" lang="en-US" sz="1200" b="0" i="0" u="none" strike="noStrike" kern="1200" cap="none" spc="0" normalizeH="0" baseline="0" noProof="0" dirty="0">
                <a:ln>
                  <a:noFill/>
                </a:ln>
                <a:solidFill>
                  <a:srgbClr val="000000"/>
                </a:solidFill>
                <a:effectLst/>
                <a:uLnTx/>
                <a:uFillTx/>
                <a:latin typeface="Open Sans"/>
                <a:ea typeface="+mn-ea"/>
                <a:cs typeface="+mn-cs"/>
              </a:rPr>
              <a:t>Those in favor of adopting the motion to approve say</a:t>
            </a:r>
            <a:b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US" sz="1200" b="0" i="0" u="none" strike="noStrike" kern="1200" cap="none" spc="0" normalizeH="0" baseline="0" noProof="0" dirty="0">
                <a:ln>
                  <a:noFill/>
                </a:ln>
                <a:solidFill>
                  <a:srgbClr val="000000"/>
                </a:solidFill>
                <a:effectLst/>
                <a:uLnTx/>
                <a:uFillTx/>
                <a:latin typeface="Open Sans"/>
                <a:ea typeface="+mn-ea"/>
                <a:cs typeface="+mn-cs"/>
              </a:rPr>
              <a:t>‘Aye.’ [pause] Those opposed, say ‘No.’”</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Open Sans"/>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sng" strike="noStrike" kern="1200" cap="none" spc="0" normalizeH="0" baseline="0" noProof="0" dirty="0">
                <a:ln>
                  <a:noFill/>
                </a:ln>
                <a:solidFill>
                  <a:srgbClr val="E7E6E6">
                    <a:lumMod val="10000"/>
                  </a:srgbClr>
                </a:solidFill>
                <a:effectLst/>
                <a:uLnTx/>
                <a:uFillTx/>
                <a:latin typeface="Calibri" panose="020F0502020204030204"/>
                <a:ea typeface="+mn-ea"/>
                <a:cs typeface="+mn-cs"/>
              </a:rPr>
              <a:t>6. Chair: </a:t>
            </a:r>
            <a:r>
              <a:rPr kumimoji="0" lang="en-US" sz="1200" b="0" i="0" u="none" strike="noStrike" kern="1200" cap="none" spc="0" normalizeH="0" baseline="0" noProof="0" dirty="0">
                <a:ln>
                  <a:noFill/>
                </a:ln>
                <a:solidFill>
                  <a:srgbClr val="000000"/>
                </a:solidFill>
                <a:effectLst/>
                <a:uLnTx/>
                <a:uFillTx/>
                <a:latin typeface="Open Sans"/>
                <a:ea typeface="+mn-ea"/>
                <a:cs typeface="+mn-cs"/>
              </a:rPr>
              <a:t>Announce the result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Open Sans"/>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Open Sans"/>
                <a:ea typeface="+mn-ea"/>
                <a:cs typeface="+mn-cs"/>
              </a:rPr>
              <a:t>If no objections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000000"/>
              </a:solidFill>
              <a:effectLst/>
              <a:uLnTx/>
              <a:uFillTx/>
              <a:latin typeface="Open Sans"/>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1" i="0" u="sng" strike="noStrike" kern="1200" cap="none" spc="0" normalizeH="0" baseline="0" noProof="0" dirty="0">
                <a:ln>
                  <a:noFill/>
                </a:ln>
                <a:solidFill>
                  <a:srgbClr val="E7E6E6">
                    <a:lumMod val="10000"/>
                  </a:srgbClr>
                </a:solidFill>
                <a:effectLst/>
                <a:uLnTx/>
                <a:uFillTx/>
                <a:latin typeface="Calibri" panose="020F0502020204030204"/>
                <a:ea typeface="+mn-ea"/>
                <a:cs typeface="+mn-cs"/>
              </a:rPr>
              <a:t>Chair</a:t>
            </a:r>
            <a:r>
              <a:rPr kumimoji="0" lang="en-US" sz="1200" b="0" i="0" u="none" strike="noStrike" kern="1200" cap="none" spc="0" normalizeH="0" baseline="0" noProof="0" dirty="0">
                <a:ln>
                  <a:noFill/>
                </a:ln>
                <a:solidFill>
                  <a:srgbClr val="E7E6E6">
                    <a:lumMod val="10000"/>
                  </a:srgbClr>
                </a:solidFill>
                <a:effectLst/>
                <a:uLnTx/>
                <a:uFillTx/>
                <a:latin typeface="Calibri" panose="020F0502020204030204"/>
                <a:ea typeface="+mn-ea"/>
                <a:cs typeface="+mn-cs"/>
              </a:rPr>
              <a:t>: Without objection, approved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F8897AF-D04E-4367-BADA-11FF3D514EE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523673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E7E6E6">
                    <a:lumMod val="10000"/>
                  </a:srgbClr>
                </a:solidFill>
                <a:effectLst/>
                <a:uLnTx/>
                <a:uFillTx/>
                <a:latin typeface="Calibri" panose="020F0502020204030204"/>
                <a:ea typeface="+mn-ea"/>
                <a:cs typeface="+mn-cs"/>
              </a:rPr>
              <a:t>1. The member (Beth Smalley) addresses the chair – “Madam Chairman”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E7E6E6">
                  <a:lumMod val="10000"/>
                </a:srgb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E7E6E6">
                    <a:lumMod val="10000"/>
                  </a:srgbClr>
                </a:solidFill>
                <a:effectLst/>
                <a:uLnTx/>
                <a:uFillTx/>
                <a:latin typeface="Calibri" panose="020F0502020204030204"/>
                <a:ea typeface="+mn-ea"/>
                <a:cs typeface="+mn-cs"/>
              </a:rPr>
              <a:t>2. The chair recognizes the member – “The chair recognizes </a:t>
            </a:r>
            <a:r>
              <a:rPr lang="en-US" b="1" dirty="0">
                <a:solidFill>
                  <a:srgbClr val="E7E6E6">
                    <a:lumMod val="10000"/>
                  </a:srgbClr>
                </a:solidFill>
                <a:latin typeface="Calibri" panose="020F0502020204030204"/>
              </a:rPr>
              <a:t>Beth Smalley</a:t>
            </a:r>
            <a:r>
              <a:rPr kumimoji="0" lang="en-US" sz="1200" b="1" i="0" u="none" strike="noStrike" kern="1200" cap="none" spc="0" normalizeH="0" baseline="0" noProof="0" dirty="0">
                <a:ln>
                  <a:noFill/>
                </a:ln>
                <a:solidFill>
                  <a:srgbClr val="E7E6E6">
                    <a:lumMod val="10000"/>
                  </a:srgbClr>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E7E6E6">
                  <a:lumMod val="10000"/>
                </a:srgb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1" i="0" u="none" strike="noStrike" kern="1200" cap="none" spc="0" normalizeH="0" baseline="0" noProof="0" dirty="0">
                <a:ln>
                  <a:noFill/>
                </a:ln>
                <a:solidFill>
                  <a:srgbClr val="E7E6E6">
                    <a:lumMod val="10000"/>
                  </a:srgbClr>
                </a:solidFill>
                <a:effectLst/>
                <a:uLnTx/>
                <a:uFillTx/>
                <a:latin typeface="Calibri" panose="020F0502020204030204"/>
                <a:ea typeface="+mn-ea"/>
                <a:cs typeface="+mn-cs"/>
              </a:rPr>
              <a:t>3. The member (Maker- Mr. Paul Wormeli) makes a motion – I motion </a:t>
            </a:r>
            <a:r>
              <a:rPr lang="en-US" sz="1600" dirty="0"/>
              <a:t>the PGB approve the following PGB meeting dates for CY 2025 &amp; CY 2026:</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600" dirty="0"/>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t>December 4, 2025, 2-4 PM EST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600" dirty="0"/>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t>March 19,, 2026, 2-4 PM EDT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t>June 18, 2026, 2-4 PM EDT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t>September 17, 2026, 2-4 PM, EDT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t>December 3, 2026, 2-4 PM EST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600" b="0" i="0" u="none" strike="noStrike" kern="1200" cap="none" spc="0" normalizeH="0" baseline="0" noProof="0" dirty="0">
              <a:ln>
                <a:noFill/>
              </a:ln>
              <a:solidFill>
                <a:srgbClr val="EEECE1">
                  <a:lumMod val="10000"/>
                </a:srgbClr>
              </a:solidFill>
              <a:effectLst/>
              <a:uLnTx/>
              <a:uFillTx/>
              <a:latin typeface="Arial"/>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1" i="0" u="none" strike="noStrike" kern="1200" cap="none" spc="0" normalizeH="0" baseline="0" noProof="0" dirty="0">
                <a:ln>
                  <a:noFill/>
                </a:ln>
                <a:solidFill>
                  <a:srgbClr val="E7E6E6">
                    <a:lumMod val="10000"/>
                  </a:srgbClr>
                </a:solidFill>
                <a:effectLst/>
                <a:uLnTx/>
                <a:uFillTx/>
                <a:latin typeface="Calibri" panose="020F0502020204030204"/>
                <a:ea typeface="+mn-ea"/>
                <a:cs typeface="+mn-cs"/>
              </a:rPr>
              <a:t>4. Another member seconds the motion – </a:t>
            </a:r>
            <a:r>
              <a:rPr kumimoji="0" lang="en-US" sz="1200" b="1" i="0" u="sng" strike="noStrike" kern="1200" cap="none" spc="0" normalizeH="0" baseline="0" noProof="0" dirty="0">
                <a:ln>
                  <a:noFill/>
                </a:ln>
                <a:solidFill>
                  <a:srgbClr val="E7E6E6">
                    <a:lumMod val="10000"/>
                  </a:srgbClr>
                </a:solidFill>
                <a:effectLst/>
                <a:uLnTx/>
                <a:uFillTx/>
                <a:latin typeface="Calibri" panose="020F0502020204030204"/>
                <a:ea typeface="+mn-ea"/>
                <a:cs typeface="+mn-cs"/>
              </a:rPr>
              <a:t>SECOND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1" i="0" u="sng" strike="noStrike" kern="1200" cap="none" spc="0" normalizeH="0" baseline="0" noProof="0" dirty="0">
              <a:ln>
                <a:noFill/>
              </a:ln>
              <a:solidFill>
                <a:srgbClr val="E7E6E6">
                  <a:lumMod val="10000"/>
                </a:srgbClr>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u="sng" dirty="0">
                <a:solidFill>
                  <a:schemeClr val="bg2">
                    <a:lumMod val="10000"/>
                  </a:schemeClr>
                </a:solidFill>
              </a:rPr>
              <a:t>5. Chair: </a:t>
            </a:r>
            <a:r>
              <a:rPr lang="en-US" b="0" i="0" dirty="0">
                <a:solidFill>
                  <a:srgbClr val="000000"/>
                </a:solidFill>
                <a:effectLst/>
                <a:latin typeface="Open Sans"/>
              </a:rPr>
              <a:t>“It is moved and seconded to adopt the motion.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Open Sans"/>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Open Sans"/>
                <a:ea typeface="+mn-ea"/>
                <a:cs typeface="+mn-cs"/>
              </a:rPr>
              <a:t>6. The members debate the motion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000000"/>
              </a:solidFill>
              <a:effectLst/>
              <a:uLnTx/>
              <a:uFillTx/>
              <a:latin typeface="Open Sans"/>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Open Sans"/>
                <a:ea typeface="+mn-ea"/>
                <a:cs typeface="+mn-cs"/>
              </a:rPr>
              <a:t>7. </a:t>
            </a:r>
            <a:r>
              <a:rPr kumimoji="0" lang="en-US" sz="1200" b="1" i="0" u="sng" strike="noStrike" kern="1200" cap="none" spc="0" normalizeH="0" baseline="0" noProof="0" dirty="0">
                <a:ln>
                  <a:noFill/>
                </a:ln>
                <a:solidFill>
                  <a:srgbClr val="E7E6E6">
                    <a:lumMod val="10000"/>
                  </a:srgbClr>
                </a:solidFill>
                <a:effectLst/>
                <a:uLnTx/>
                <a:uFillTx/>
                <a:latin typeface="Calibri" panose="020F0502020204030204"/>
                <a:ea typeface="+mn-ea"/>
                <a:cs typeface="+mn-cs"/>
              </a:rPr>
              <a:t>Chair: </a:t>
            </a:r>
            <a:r>
              <a:rPr kumimoji="0" lang="en-US" sz="1200" b="0" i="0" u="none" strike="noStrike" kern="1200" cap="none" spc="0" normalizeH="0" baseline="0" noProof="0" dirty="0">
                <a:ln>
                  <a:noFill/>
                </a:ln>
                <a:solidFill>
                  <a:srgbClr val="000000"/>
                </a:solidFill>
                <a:effectLst/>
                <a:uLnTx/>
                <a:uFillTx/>
                <a:latin typeface="Open Sans"/>
                <a:ea typeface="+mn-ea"/>
                <a:cs typeface="+mn-cs"/>
              </a:rPr>
              <a:t>Those in favor of adopting the motion to approve say</a:t>
            </a:r>
            <a:b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US" sz="1200" b="0" i="0" u="none" strike="noStrike" kern="1200" cap="none" spc="0" normalizeH="0" baseline="0" noProof="0" dirty="0">
                <a:ln>
                  <a:noFill/>
                </a:ln>
                <a:solidFill>
                  <a:srgbClr val="000000"/>
                </a:solidFill>
                <a:effectLst/>
                <a:uLnTx/>
                <a:uFillTx/>
                <a:latin typeface="Open Sans"/>
                <a:ea typeface="+mn-ea"/>
                <a:cs typeface="+mn-cs"/>
              </a:rPr>
              <a:t>‘Aye.’ [pause] Those opposed, say ‘No.’”</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Open Sans"/>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sng" strike="noStrike" kern="1200" cap="none" spc="0" normalizeH="0" baseline="0" noProof="0" dirty="0">
                <a:ln>
                  <a:noFill/>
                </a:ln>
                <a:solidFill>
                  <a:srgbClr val="E7E6E6">
                    <a:lumMod val="10000"/>
                  </a:srgbClr>
                </a:solidFill>
                <a:effectLst/>
                <a:uLnTx/>
                <a:uFillTx/>
                <a:latin typeface="Calibri" panose="020F0502020204030204"/>
                <a:ea typeface="+mn-ea"/>
                <a:cs typeface="+mn-cs"/>
              </a:rPr>
              <a:t>8. Chair: </a:t>
            </a:r>
            <a:r>
              <a:rPr kumimoji="0" lang="en-US" sz="1200" b="0" i="0" u="none" strike="noStrike" kern="1200" cap="none" spc="0" normalizeH="0" baseline="0" noProof="0" dirty="0">
                <a:ln>
                  <a:noFill/>
                </a:ln>
                <a:solidFill>
                  <a:srgbClr val="000000"/>
                </a:solidFill>
                <a:effectLst/>
                <a:uLnTx/>
                <a:uFillTx/>
                <a:latin typeface="Open Sans"/>
                <a:ea typeface="+mn-ea"/>
                <a:cs typeface="+mn-cs"/>
              </a:rPr>
              <a:t>Announce the result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Open Sans"/>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Open Sans"/>
                <a:ea typeface="+mn-ea"/>
                <a:cs typeface="+mn-cs"/>
              </a:rPr>
              <a:t>If no objections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srgbClr val="000000"/>
              </a:solidFill>
              <a:effectLst/>
              <a:uLnTx/>
              <a:uFillTx/>
              <a:latin typeface="Open Sans"/>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200" b="1" i="0" u="sng" strike="noStrike" kern="1200" cap="none" spc="0" normalizeH="0" baseline="0" noProof="0" dirty="0">
                <a:ln>
                  <a:noFill/>
                </a:ln>
                <a:solidFill>
                  <a:srgbClr val="E7E6E6">
                    <a:lumMod val="10000"/>
                  </a:srgbClr>
                </a:solidFill>
                <a:effectLst/>
                <a:uLnTx/>
                <a:uFillTx/>
                <a:latin typeface="Calibri" panose="020F0502020204030204"/>
                <a:ea typeface="+mn-ea"/>
                <a:cs typeface="+mn-cs"/>
              </a:rPr>
              <a:t>Chair</a:t>
            </a:r>
            <a:r>
              <a:rPr kumimoji="0" lang="en-US" sz="1200" b="0" i="0" u="none" strike="noStrike" kern="1200" cap="none" spc="0" normalizeH="0" baseline="0" noProof="0" dirty="0">
                <a:ln>
                  <a:noFill/>
                </a:ln>
                <a:solidFill>
                  <a:srgbClr val="E7E6E6">
                    <a:lumMod val="10000"/>
                  </a:srgbClr>
                </a:solidFill>
                <a:effectLst/>
                <a:uLnTx/>
                <a:uFillTx/>
                <a:latin typeface="Calibri" panose="020F0502020204030204"/>
                <a:ea typeface="+mn-ea"/>
                <a:cs typeface="+mn-cs"/>
              </a:rPr>
              <a:t>: Without objection, approved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F8897AF-D04E-4367-BADA-11FF3D514EE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668571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C04AD24C-63E4-43F6-B7A2-9AED7BFA5002}" type="slidenum">
              <a:rPr kumimoji="0" lang="en-US" sz="1200" b="0" i="0" u="none" strike="noStrike" kern="0" cap="none" spc="0" normalizeH="0" baseline="0" noProof="0" smtClean="0">
                <a:ln>
                  <a:noFill/>
                </a:ln>
                <a:solidFill>
                  <a:sysClr val="windowText" lastClr="000000"/>
                </a:solidFill>
                <a:effectLst/>
                <a:uLnTx/>
                <a:uFillTx/>
              </a:rPr>
              <a:pPr marL="0" marR="0" lvl="0" indent="0" algn="r" defTabSz="914400" eaLnBrk="1" fontAlgn="auto" latinLnBrk="0" hangingPunct="1">
                <a:lnSpc>
                  <a:spcPct val="100000"/>
                </a:lnSpc>
                <a:spcBef>
                  <a:spcPts val="0"/>
                </a:spcBef>
                <a:spcAft>
                  <a:spcPts val="0"/>
                </a:spcAft>
                <a:buClrTx/>
                <a:buSzTx/>
                <a:buFontTx/>
                <a:buNone/>
                <a:tabLst/>
                <a:defRPr/>
              </a:pPr>
              <a:t>27</a:t>
            </a:fld>
            <a:endParaRPr kumimoji="0" lang="en-US" sz="12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42282079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8340" y="326593"/>
            <a:ext cx="4225925" cy="452120"/>
          </a:xfrm>
          <a:prstGeom prst="rect">
            <a:avLst/>
          </a:prstGeom>
        </p:spPr>
        <p:txBody>
          <a:bodyPr wrap="square" lIns="0" tIns="0" rIns="0" bIns="0">
            <a:spAutoFit/>
          </a:bodyPr>
          <a:lstStyle>
            <a:lvl1pPr>
              <a:defRPr sz="2800" b="1" i="0">
                <a:solidFill>
                  <a:srgbClr val="004283"/>
                </a:solidFill>
                <a:latin typeface="Arial"/>
                <a:cs typeface="Arial"/>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3000" b="0" i="0">
                <a:solidFill>
                  <a:srgbClr val="548ED4"/>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8/27/2025</a:t>
            </a:fld>
            <a:endParaRPr lang="en-US"/>
          </a:p>
        </p:txBody>
      </p:sp>
      <p:sp>
        <p:nvSpPr>
          <p:cNvPr id="6" name="Holder 6"/>
          <p:cNvSpPr>
            <a:spLocks noGrp="1"/>
          </p:cNvSpPr>
          <p:nvPr>
            <p:ph type="sldNum" sz="quarter" idx="7"/>
          </p:nvPr>
        </p:nvSpPr>
        <p:spPr/>
        <p:txBody>
          <a:bodyPr lIns="0" tIns="0" rIns="0" bIns="0"/>
          <a:lstStyle>
            <a:lvl1pPr>
              <a:defRPr sz="1200" b="0" i="0">
                <a:solidFill>
                  <a:srgbClr val="1F487C"/>
                </a:solidFill>
                <a:latin typeface="Arial"/>
                <a:cs typeface="Arial"/>
              </a:defRPr>
            </a:lvl1pPr>
          </a:lstStyle>
          <a:p>
            <a:pPr marL="80645">
              <a:lnSpc>
                <a:spcPts val="1425"/>
              </a:lnSpc>
            </a:pPr>
            <a:fld id="{81D60167-4931-47E6-BA6A-407CBD079E47}" type="slidenum">
              <a:rPr spc="-50" dirty="0"/>
              <a:t>‹#›</a:t>
            </a:fld>
            <a:endParaRPr spc="-5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lvl1pPr>
              <a:defRPr sz="2800" baseline="0">
                <a:solidFill>
                  <a:srgbClr val="004283"/>
                </a:solidFill>
              </a:defRPr>
            </a:lvl1pPr>
          </a:lstStyle>
          <a:p>
            <a:r>
              <a:rPr lang="en-US" dirty="0"/>
              <a:t>Click to edit Master title style</a:t>
            </a:r>
          </a:p>
        </p:txBody>
      </p:sp>
      <p:sp>
        <p:nvSpPr>
          <p:cNvPr id="5" name="Text Placeholder 4">
            <a:extLst>
              <a:ext uri="{FF2B5EF4-FFF2-40B4-BE49-F238E27FC236}">
                <a16:creationId xmlns:a16="http://schemas.microsoft.com/office/drawing/2014/main" id="{326DD364-13F5-4F1F-B58D-A48376FBCAD9}"/>
              </a:ext>
            </a:extLst>
          </p:cNvPr>
          <p:cNvSpPr>
            <a:spLocks noGrp="1"/>
          </p:cNvSpPr>
          <p:nvPr>
            <p:ph type="body" sz="quarter" idx="13"/>
          </p:nvPr>
        </p:nvSpPr>
        <p:spPr>
          <a:xfrm>
            <a:off x="609600" y="1200150"/>
            <a:ext cx="11079192" cy="4777956"/>
          </a:xfrm>
        </p:spPr>
        <p:txBody>
          <a:bodyPr/>
          <a:lstStyle>
            <a:lvl1pPr>
              <a:defRPr sz="2400">
                <a:solidFill>
                  <a:srgbClr val="334052"/>
                </a:solidFill>
              </a:defRPr>
            </a:lvl1pPr>
            <a:lvl2pPr>
              <a:defRPr sz="2000">
                <a:solidFill>
                  <a:srgbClr val="334052"/>
                </a:solidFill>
              </a:defRPr>
            </a:lvl2pPr>
            <a:lvl3pPr>
              <a:defRPr sz="1800">
                <a:solidFill>
                  <a:srgbClr val="334052"/>
                </a:solidFill>
              </a:defRPr>
            </a:lvl3pPr>
            <a:lvl4pPr>
              <a:defRPr sz="1600">
                <a:solidFill>
                  <a:srgbClr val="334052"/>
                </a:solidFill>
              </a:defRPr>
            </a:lvl4pPr>
            <a:lvl5pPr>
              <a:defRPr sz="1600">
                <a:solidFill>
                  <a:srgbClr val="33405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8">
            <a:extLst>
              <a:ext uri="{FF2B5EF4-FFF2-40B4-BE49-F238E27FC236}">
                <a16:creationId xmlns:a16="http://schemas.microsoft.com/office/drawing/2014/main" id="{C5D95E17-6E53-47C4-A1F3-99941F15D785}"/>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17248633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98134" y="2895600"/>
            <a:ext cx="8195733" cy="838200"/>
          </a:xfrm>
        </p:spPr>
        <p:txBody>
          <a:bodyPr>
            <a:noAutofit/>
          </a:bodyPr>
          <a:lstStyle>
            <a:lvl1pPr algn="ctr">
              <a:defRPr sz="4800"/>
            </a:lvl1pPr>
          </a:lstStyle>
          <a:p>
            <a:r>
              <a:rPr lang="en-US"/>
              <a:t>Click to edit Master title style</a:t>
            </a:r>
            <a:endParaRPr lang="en-US" dirty="0"/>
          </a:p>
        </p:txBody>
      </p:sp>
      <p:sp>
        <p:nvSpPr>
          <p:cNvPr id="3" name="Date Placeholder 2"/>
          <p:cNvSpPr>
            <a:spLocks noGrp="1"/>
          </p:cNvSpPr>
          <p:nvPr>
            <p:ph type="dt" sz="half" idx="10"/>
          </p:nvPr>
        </p:nvSpPr>
        <p:spPr>
          <a:xfrm>
            <a:off x="9255888" y="6356350"/>
            <a:ext cx="2844800" cy="365125"/>
          </a:xfrm>
          <a:prstGeom prst="rect">
            <a:avLst/>
          </a:prstGeom>
        </p:spPr>
        <p:txBody>
          <a:bodyPr/>
          <a:lstStyle/>
          <a:p>
            <a:endParaRPr lang="en-US" dirty="0">
              <a:solidFill>
                <a:srgbClr val="8B8B8B"/>
              </a:solidFill>
            </a:endParaRPr>
          </a:p>
        </p:txBody>
      </p:sp>
      <p:sp>
        <p:nvSpPr>
          <p:cNvPr id="5" name="Slide Number Placeholder 8">
            <a:extLst>
              <a:ext uri="{FF2B5EF4-FFF2-40B4-BE49-F238E27FC236}">
                <a16:creationId xmlns:a16="http://schemas.microsoft.com/office/drawing/2014/main" id="{10C4BB1B-EDC4-483F-B0EA-E14D2B3E2F54}"/>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23420799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473326"/>
            <a:ext cx="10363200" cy="981075"/>
          </a:xfrm>
        </p:spPr>
        <p:txBody>
          <a:bodyPr/>
          <a:lstStyle>
            <a:lvl1pPr algn="ctr">
              <a:defRPr b="1"/>
            </a:lvl1pPr>
          </a:lstStyle>
          <a:p>
            <a:r>
              <a:rPr lang="en-US"/>
              <a:t>Click to edit Master title style</a:t>
            </a:r>
            <a:endParaRPr lang="en-US" dirty="0"/>
          </a:p>
        </p:txBody>
      </p:sp>
      <p:sp>
        <p:nvSpPr>
          <p:cNvPr id="3" name="Subtitle 2"/>
          <p:cNvSpPr>
            <a:spLocks noGrp="1"/>
          </p:cNvSpPr>
          <p:nvPr>
            <p:ph type="subTitle" idx="1"/>
          </p:nvPr>
        </p:nvSpPr>
        <p:spPr>
          <a:xfrm>
            <a:off x="1828800" y="3594100"/>
            <a:ext cx="8534400" cy="495300"/>
          </a:xfrm>
        </p:spPr>
        <p:txBody>
          <a:bodyPr>
            <a:normAutofit/>
          </a:bodyPr>
          <a:lstStyle>
            <a:lvl1pPr marL="0" indent="0" algn="ctr">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9347200" y="6356350"/>
            <a:ext cx="2844800" cy="365125"/>
          </a:xfrm>
          <a:prstGeom prst="rect">
            <a:avLst/>
          </a:prstGeom>
        </p:spPr>
        <p:txBody>
          <a:bodyPr/>
          <a:lstStyle/>
          <a:p>
            <a:endParaRPr lang="en-US" dirty="0">
              <a:solidFill>
                <a:srgbClr val="8B8B8B"/>
              </a:solidFill>
            </a:endParaRPr>
          </a:p>
        </p:txBody>
      </p:sp>
      <p:sp>
        <p:nvSpPr>
          <p:cNvPr id="6" name="Slide Number Placeholder 8">
            <a:extLst>
              <a:ext uri="{FF2B5EF4-FFF2-40B4-BE49-F238E27FC236}">
                <a16:creationId xmlns:a16="http://schemas.microsoft.com/office/drawing/2014/main" id="{3395B0B3-2BEF-4C03-8782-98158BE48CBA}"/>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15208615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lvl1pPr>
              <a:defRPr sz="2800" baseline="0">
                <a:solidFill>
                  <a:srgbClr val="004283"/>
                </a:solidFill>
              </a:defRPr>
            </a:lvl1pPr>
          </a:lstStyle>
          <a:p>
            <a:r>
              <a:rPr lang="en-US" dirty="0"/>
              <a:t>Click to edit Master title style</a:t>
            </a:r>
          </a:p>
        </p:txBody>
      </p:sp>
      <p:sp>
        <p:nvSpPr>
          <p:cNvPr id="5" name="Text Placeholder 4">
            <a:extLst>
              <a:ext uri="{FF2B5EF4-FFF2-40B4-BE49-F238E27FC236}">
                <a16:creationId xmlns:a16="http://schemas.microsoft.com/office/drawing/2014/main" id="{326DD364-13F5-4F1F-B58D-A48376FBCAD9}"/>
              </a:ext>
            </a:extLst>
          </p:cNvPr>
          <p:cNvSpPr>
            <a:spLocks noGrp="1"/>
          </p:cNvSpPr>
          <p:nvPr>
            <p:ph type="body" sz="quarter" idx="13"/>
          </p:nvPr>
        </p:nvSpPr>
        <p:spPr>
          <a:xfrm>
            <a:off x="609600" y="1200150"/>
            <a:ext cx="11079192" cy="4777956"/>
          </a:xfrm>
        </p:spPr>
        <p:txBody>
          <a:bodyPr/>
          <a:lstStyle>
            <a:lvl1pPr>
              <a:defRPr sz="2400">
                <a:solidFill>
                  <a:srgbClr val="334052"/>
                </a:solidFill>
              </a:defRPr>
            </a:lvl1pPr>
            <a:lvl2pPr>
              <a:defRPr sz="2000">
                <a:solidFill>
                  <a:srgbClr val="334052"/>
                </a:solidFill>
              </a:defRPr>
            </a:lvl2pPr>
            <a:lvl3pPr>
              <a:defRPr sz="1800">
                <a:solidFill>
                  <a:srgbClr val="334052"/>
                </a:solidFill>
              </a:defRPr>
            </a:lvl3pPr>
            <a:lvl4pPr>
              <a:defRPr sz="1600">
                <a:solidFill>
                  <a:srgbClr val="334052"/>
                </a:solidFill>
              </a:defRPr>
            </a:lvl4pPr>
            <a:lvl5pPr>
              <a:defRPr sz="1600">
                <a:solidFill>
                  <a:srgbClr val="33405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8">
            <a:extLst>
              <a:ext uri="{FF2B5EF4-FFF2-40B4-BE49-F238E27FC236}">
                <a16:creationId xmlns:a16="http://schemas.microsoft.com/office/drawing/2014/main" id="{C5D95E17-6E53-47C4-A1F3-99941F15D785}"/>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3565793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2240313"/>
            <a:ext cx="5384800" cy="36270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2240313"/>
            <a:ext cx="5384800" cy="36270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9347200" y="6356351"/>
            <a:ext cx="2844800" cy="365125"/>
          </a:xfrm>
          <a:prstGeom prst="rect">
            <a:avLst/>
          </a:prstGeom>
        </p:spPr>
        <p:txBody>
          <a:bodyPr/>
          <a:lstStyle/>
          <a:p>
            <a:endParaRPr lang="en-US" dirty="0">
              <a:solidFill>
                <a:srgbClr val="8B8B8B"/>
              </a:solidFill>
            </a:endParaRPr>
          </a:p>
        </p:txBody>
      </p:sp>
      <p:sp>
        <p:nvSpPr>
          <p:cNvPr id="9" name="Slide Number Placeholder 8">
            <a:extLst>
              <a:ext uri="{FF2B5EF4-FFF2-40B4-BE49-F238E27FC236}">
                <a16:creationId xmlns:a16="http://schemas.microsoft.com/office/drawing/2014/main" id="{9C783EA3-C43A-408B-8A96-2BF3503C5AD1}"/>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31140289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2174875"/>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966048"/>
            <a:ext cx="5386917" cy="292675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9347200" y="6356350"/>
            <a:ext cx="2844800" cy="365125"/>
          </a:xfrm>
          <a:prstGeom prst="rect">
            <a:avLst/>
          </a:prstGeom>
        </p:spPr>
        <p:txBody>
          <a:bodyPr/>
          <a:lstStyle/>
          <a:p>
            <a:endParaRPr lang="en-US" dirty="0">
              <a:solidFill>
                <a:srgbClr val="8B8B8B"/>
              </a:solidFill>
            </a:endParaRPr>
          </a:p>
        </p:txBody>
      </p:sp>
      <p:sp>
        <p:nvSpPr>
          <p:cNvPr id="12" name="Chart Placeholder 11"/>
          <p:cNvSpPr>
            <a:spLocks noGrp="1"/>
          </p:cNvSpPr>
          <p:nvPr>
            <p:ph type="chart" sz="quarter" idx="11"/>
          </p:nvPr>
        </p:nvSpPr>
        <p:spPr>
          <a:xfrm>
            <a:off x="6400800" y="2174876"/>
            <a:ext cx="5029200" cy="3717925"/>
          </a:xfrm>
        </p:spPr>
        <p:txBody>
          <a:bodyPr/>
          <a:lstStyle/>
          <a:p>
            <a:r>
              <a:rPr lang="en-US" dirty="0"/>
              <a:t>Click icon to add chart</a:t>
            </a:r>
          </a:p>
        </p:txBody>
      </p:sp>
      <p:sp>
        <p:nvSpPr>
          <p:cNvPr id="9" name="Slide Number Placeholder 8">
            <a:extLst>
              <a:ext uri="{FF2B5EF4-FFF2-40B4-BE49-F238E27FC236}">
                <a16:creationId xmlns:a16="http://schemas.microsoft.com/office/drawing/2014/main" id="{C0717F37-EB3F-4912-8B16-22DE78163176}"/>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3626536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9325339" y="6356350"/>
            <a:ext cx="2844800" cy="365125"/>
          </a:xfrm>
          <a:prstGeom prst="rect">
            <a:avLst/>
          </a:prstGeom>
        </p:spPr>
        <p:txBody>
          <a:bodyPr/>
          <a:lstStyle/>
          <a:p>
            <a:endParaRPr lang="en-US" dirty="0">
              <a:solidFill>
                <a:srgbClr val="8B8B8B"/>
              </a:solidFill>
            </a:endParaRPr>
          </a:p>
        </p:txBody>
      </p:sp>
      <p:sp>
        <p:nvSpPr>
          <p:cNvPr id="5" name="Slide Number Placeholder 8">
            <a:extLst>
              <a:ext uri="{FF2B5EF4-FFF2-40B4-BE49-F238E27FC236}">
                <a16:creationId xmlns:a16="http://schemas.microsoft.com/office/drawing/2014/main" id="{A5D7F9B5-CC5A-4ABE-8117-CC023710B832}"/>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36713795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normAutofit/>
          </a:bodyPr>
          <a:lstStyle>
            <a:lvl1pPr algn="l">
              <a:defRPr sz="2400" b="1" cap="none">
                <a:effectLst/>
              </a:defRPr>
            </a:lvl1pPr>
          </a:lstStyle>
          <a:p>
            <a:r>
              <a:rPr lang="en-US"/>
              <a:t>Click to edit Master title style</a:t>
            </a:r>
            <a:endParaRPr lang="en-US" dirty="0"/>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9347200" y="6356351"/>
            <a:ext cx="2844800" cy="365125"/>
          </a:xfrm>
          <a:prstGeom prst="rect">
            <a:avLst/>
          </a:prstGeom>
        </p:spPr>
        <p:txBody>
          <a:bodyPr/>
          <a:lstStyle/>
          <a:p>
            <a:endParaRPr lang="en-US" dirty="0">
              <a:solidFill>
                <a:srgbClr val="8B8B8B"/>
              </a:solidFill>
            </a:endParaRPr>
          </a:p>
        </p:txBody>
      </p:sp>
      <p:sp>
        <p:nvSpPr>
          <p:cNvPr id="7" name="Slide Number Placeholder 8">
            <a:extLst>
              <a:ext uri="{FF2B5EF4-FFF2-40B4-BE49-F238E27FC236}">
                <a16:creationId xmlns:a16="http://schemas.microsoft.com/office/drawing/2014/main" id="{B061D5B3-FA26-4D91-B231-F26ED3693375}"/>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39622027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Date Placeholder 3"/>
          <p:cNvSpPr>
            <a:spLocks noGrp="1"/>
          </p:cNvSpPr>
          <p:nvPr>
            <p:ph type="dt" sz="half" idx="10"/>
          </p:nvPr>
        </p:nvSpPr>
        <p:spPr>
          <a:xfrm>
            <a:off x="9347200" y="6356351"/>
            <a:ext cx="2844800" cy="365125"/>
          </a:xfrm>
          <a:prstGeom prst="rect">
            <a:avLst/>
          </a:prstGeom>
        </p:spPr>
        <p:txBody>
          <a:bodyPr/>
          <a:lstStyle/>
          <a:p>
            <a:endParaRPr lang="en-US" dirty="0">
              <a:solidFill>
                <a:srgbClr val="8B8B8B"/>
              </a:solidFill>
            </a:endParaRPr>
          </a:p>
        </p:txBody>
      </p:sp>
      <p:sp>
        <p:nvSpPr>
          <p:cNvPr id="9" name="Table Placeholder 8"/>
          <p:cNvSpPr>
            <a:spLocks noGrp="1"/>
          </p:cNvSpPr>
          <p:nvPr>
            <p:ph type="tbl" sz="quarter" idx="12"/>
          </p:nvPr>
        </p:nvSpPr>
        <p:spPr>
          <a:xfrm>
            <a:off x="609600" y="2145652"/>
            <a:ext cx="10786533" cy="3709048"/>
          </a:xfrm>
        </p:spPr>
        <p:txBody>
          <a:bodyPr/>
          <a:lstStyle/>
          <a:p>
            <a:endParaRPr lang="en-US" dirty="0"/>
          </a:p>
        </p:txBody>
      </p:sp>
      <p:sp>
        <p:nvSpPr>
          <p:cNvPr id="6" name="Slide Number Placeholder 8">
            <a:extLst>
              <a:ext uri="{FF2B5EF4-FFF2-40B4-BE49-F238E27FC236}">
                <a16:creationId xmlns:a16="http://schemas.microsoft.com/office/drawing/2014/main" id="{B614A661-166B-4DF4-B43E-98FAF92466C0}"/>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32904468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2174875"/>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09600" y="2966048"/>
            <a:ext cx="5386917" cy="292675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9347200" y="6356350"/>
            <a:ext cx="2844800" cy="365125"/>
          </a:xfrm>
          <a:prstGeom prst="rect">
            <a:avLst/>
          </a:prstGeom>
        </p:spPr>
        <p:txBody>
          <a:bodyPr/>
          <a:lstStyle/>
          <a:p>
            <a:endParaRPr lang="en-US" dirty="0">
              <a:solidFill>
                <a:srgbClr val="8B8B8B"/>
              </a:solidFill>
            </a:endParaRPr>
          </a:p>
        </p:txBody>
      </p:sp>
      <p:sp>
        <p:nvSpPr>
          <p:cNvPr id="12" name="Chart Placeholder 11"/>
          <p:cNvSpPr>
            <a:spLocks noGrp="1"/>
          </p:cNvSpPr>
          <p:nvPr>
            <p:ph type="chart" sz="quarter" idx="11"/>
          </p:nvPr>
        </p:nvSpPr>
        <p:spPr>
          <a:xfrm>
            <a:off x="6400800" y="2174876"/>
            <a:ext cx="5029200" cy="3717925"/>
          </a:xfrm>
        </p:spPr>
        <p:txBody>
          <a:bodyPr/>
          <a:lstStyle/>
          <a:p>
            <a:endParaRPr lang="en-US" dirty="0"/>
          </a:p>
        </p:txBody>
      </p:sp>
      <p:sp>
        <p:nvSpPr>
          <p:cNvPr id="9" name="Slide Number Placeholder 8">
            <a:extLst>
              <a:ext uri="{FF2B5EF4-FFF2-40B4-BE49-F238E27FC236}">
                <a16:creationId xmlns:a16="http://schemas.microsoft.com/office/drawing/2014/main" id="{1E18E8FD-9C4B-40B0-8F9D-B59F0334C280}"/>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39486796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rgbClr val="004283"/>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3000" b="0" i="0">
                <a:solidFill>
                  <a:srgbClr val="548ED4"/>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8/27/2025</a:t>
            </a:fld>
            <a:endParaRPr lang="en-US"/>
          </a:p>
        </p:txBody>
      </p:sp>
      <p:sp>
        <p:nvSpPr>
          <p:cNvPr id="6" name="Holder 6"/>
          <p:cNvSpPr>
            <a:spLocks noGrp="1"/>
          </p:cNvSpPr>
          <p:nvPr>
            <p:ph type="sldNum" sz="quarter" idx="7"/>
          </p:nvPr>
        </p:nvSpPr>
        <p:spPr/>
        <p:txBody>
          <a:bodyPr lIns="0" tIns="0" rIns="0" bIns="0"/>
          <a:lstStyle>
            <a:lvl1pPr>
              <a:defRPr sz="1200" b="0" i="0">
                <a:solidFill>
                  <a:srgbClr val="1F487C"/>
                </a:solidFill>
                <a:latin typeface="Arial"/>
                <a:cs typeface="Arial"/>
              </a:defRPr>
            </a:lvl1pPr>
          </a:lstStyle>
          <a:p>
            <a:pPr marL="80645">
              <a:lnSpc>
                <a:spcPts val="1425"/>
              </a:lnSpc>
            </a:pPr>
            <a:fld id="{81D60167-4931-47E6-BA6A-407CBD079E47}" type="slidenum">
              <a:rPr spc="-50" dirty="0"/>
              <a:t>‹#›</a:t>
            </a:fld>
            <a:endParaRPr spc="-50"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7F7F7F"/>
                </a:solidFill>
              </a:defRPr>
            </a:lvl1pPr>
          </a:lstStyle>
          <a:p>
            <a:r>
              <a:rPr lang="en-US" dirty="0"/>
              <a:t>Click to edit Master title style</a:t>
            </a:r>
          </a:p>
        </p:txBody>
      </p:sp>
      <p:sp>
        <p:nvSpPr>
          <p:cNvPr id="4" name="Date Placeholder 3"/>
          <p:cNvSpPr>
            <a:spLocks noGrp="1"/>
          </p:cNvSpPr>
          <p:nvPr>
            <p:ph type="dt" sz="half" idx="10"/>
          </p:nvPr>
        </p:nvSpPr>
        <p:spPr>
          <a:xfrm>
            <a:off x="9347200" y="6356351"/>
            <a:ext cx="2844800" cy="365125"/>
          </a:xfrm>
          <a:prstGeom prst="rect">
            <a:avLst/>
          </a:prstGeom>
        </p:spPr>
        <p:txBody>
          <a:bodyPr/>
          <a:lstStyle/>
          <a:p>
            <a:endParaRPr lang="en-US" dirty="0">
              <a:solidFill>
                <a:srgbClr val="8B8B8B"/>
              </a:solidFill>
            </a:endParaRPr>
          </a:p>
        </p:txBody>
      </p:sp>
      <p:sp>
        <p:nvSpPr>
          <p:cNvPr id="7" name="Content Placeholder 6"/>
          <p:cNvSpPr>
            <a:spLocks noGrp="1"/>
          </p:cNvSpPr>
          <p:nvPr>
            <p:ph sz="quarter" idx="11"/>
          </p:nvPr>
        </p:nvSpPr>
        <p:spPr>
          <a:xfrm>
            <a:off x="609600" y="1492250"/>
            <a:ext cx="10972800" cy="4445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8">
            <a:extLst>
              <a:ext uri="{FF2B5EF4-FFF2-40B4-BE49-F238E27FC236}">
                <a16:creationId xmlns:a16="http://schemas.microsoft.com/office/drawing/2014/main" id="{C4A25E52-AB28-456E-8D1B-CDBACE8EB3AC}"/>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342575468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9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388275"/>
            <a:ext cx="10786533" cy="811358"/>
          </a:xfrm>
          <a:prstGeom prst="rect">
            <a:avLst/>
          </a:prstGeom>
        </p:spPr>
        <p:txBody>
          <a:bodyPr lIns="0" tIns="0" rIns="0" bIns="0" anchor="t" anchorCtr="0"/>
          <a:lstStyle>
            <a:lvl1pPr algn="ctr">
              <a:lnSpc>
                <a:spcPct val="80000"/>
              </a:lnSpc>
              <a:defRPr sz="3200" b="1" i="0" spc="-80">
                <a:solidFill>
                  <a:srgbClr val="00506F"/>
                </a:solidFill>
                <a:latin typeface="Tw Cen MT"/>
                <a:cs typeface="Tw Cen MT"/>
              </a:defRPr>
            </a:lvl1pPr>
          </a:lstStyle>
          <a:p>
            <a:r>
              <a:rPr lang="en-US"/>
              <a:t>Click to edit Master title style</a:t>
            </a:r>
            <a:endParaRPr lang="en-US" dirty="0"/>
          </a:p>
        </p:txBody>
      </p:sp>
      <p:sp>
        <p:nvSpPr>
          <p:cNvPr id="5" name="Slide Number Placeholder 8"/>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93148699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userDrawn="1">
  <p:cSld name="Course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536804" y="1143001"/>
            <a:ext cx="10972800" cy="4983163"/>
          </a:xfrm>
        </p:spPr>
        <p:txBody>
          <a:bodyPr>
            <a:noAutofit/>
          </a:bodyPr>
          <a:lstStyle>
            <a:lvl1pPr eaLnBrk="1" hangingPunct="1">
              <a:buFont typeface="Wingdings" pitchFamily="2" charset="2"/>
              <a:buChar char="§"/>
              <a:defRPr/>
            </a:lvl1pPr>
            <a:lvl2pPr eaLnBrk="1" hangingPunct="1">
              <a:defRPr/>
            </a:lvl2pPr>
            <a:lvl3pPr eaLnBrk="1" hangingPunct="1">
              <a:defRPr/>
            </a:lvl3pPr>
          </a:lstStyle>
          <a:p>
            <a:pPr lvl="0"/>
            <a:r>
              <a:rPr lang="en-US" dirty="0"/>
              <a:t>Click to edit Master text styles</a:t>
            </a:r>
          </a:p>
          <a:p>
            <a:pPr lvl="1"/>
            <a:r>
              <a:rPr lang="en-US" dirty="0"/>
              <a:t>Second level</a:t>
            </a:r>
          </a:p>
          <a:p>
            <a:pPr lvl="2"/>
            <a:r>
              <a:rPr lang="en-US" dirty="0"/>
              <a:t>Third level</a:t>
            </a:r>
          </a:p>
        </p:txBody>
      </p:sp>
      <p:sp>
        <p:nvSpPr>
          <p:cNvPr id="8" name="Title Placeholder 1"/>
          <p:cNvSpPr>
            <a:spLocks noGrp="1"/>
          </p:cNvSpPr>
          <p:nvPr>
            <p:ph type="title"/>
          </p:nvPr>
        </p:nvSpPr>
        <p:spPr bwMode="auto">
          <a:xfrm>
            <a:off x="0" y="152400"/>
            <a:ext cx="12192000" cy="914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a:t>CLICK TO EDIT MASTER TITLE STYLE</a:t>
            </a:r>
          </a:p>
        </p:txBody>
      </p:sp>
      <p:sp>
        <p:nvSpPr>
          <p:cNvPr id="7" name="Slide Number Placeholder 8">
            <a:extLst>
              <a:ext uri="{FF2B5EF4-FFF2-40B4-BE49-F238E27FC236}">
                <a16:creationId xmlns:a16="http://schemas.microsoft.com/office/drawing/2014/main" id="{7F3B207E-3951-4EC5-8F67-4228386F0A11}"/>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8263777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5_Title and Content">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611984" y="274638"/>
            <a:ext cx="10972800" cy="868362"/>
          </a:xfrm>
          <a:prstGeom prst="rect">
            <a:avLst/>
          </a:prstGeom>
        </p:spPr>
        <p:txBody>
          <a:bodyPr vert="horz" lIns="91440" tIns="45720" rIns="91440" bIns="45720" rtlCol="0" anchor="ctr" anchorCtr="0">
            <a:normAutofit/>
          </a:bodyPr>
          <a:lstStyle>
            <a:lvl1pPr algn="ctr">
              <a:lnSpc>
                <a:spcPts val="3200"/>
              </a:lnSpc>
              <a:defRPr lang="en-US" sz="2800" cap="all" baseline="0"/>
            </a:lvl1pPr>
          </a:lstStyle>
          <a:p>
            <a:r>
              <a:rPr lang="en-US"/>
              <a:t>Click to edit Master title style</a:t>
            </a:r>
          </a:p>
        </p:txBody>
      </p:sp>
      <p:sp>
        <p:nvSpPr>
          <p:cNvPr id="8" name="Text Placeholder 2"/>
          <p:cNvSpPr>
            <a:spLocks noGrp="1"/>
          </p:cNvSpPr>
          <p:nvPr>
            <p:ph idx="1"/>
          </p:nvPr>
        </p:nvSpPr>
        <p:spPr>
          <a:xfrm>
            <a:off x="611984" y="1275673"/>
            <a:ext cx="10972800" cy="4678363"/>
          </a:xfrm>
          <a:prstGeom prst="rect">
            <a:avLst/>
          </a:prstGeom>
        </p:spPr>
        <p:txBody>
          <a:bodyPr vert="horz" lIns="91440" tIns="45720" rIns="91440" bIns="45720" rtlCol="0">
            <a:normAutofit/>
          </a:bodyPr>
          <a:lstStyle>
            <a:lvl1pPr>
              <a:spcAft>
                <a:spcPts val="600"/>
              </a:spcAft>
              <a:defRPr lang="en-US" smtClean="0"/>
            </a:lvl1pPr>
            <a:lvl2pPr>
              <a:spcAft>
                <a:spcPts val="600"/>
              </a:spcAft>
              <a:defRPr lang="en-US" smtClean="0"/>
            </a:lvl2pPr>
            <a:lvl3pPr>
              <a:spcAft>
                <a:spcPts val="600"/>
              </a:spcAft>
              <a:defRPr lang="en-US" smtClean="0"/>
            </a:lvl3pPr>
            <a:lvl4pPr marL="1027113" indent="-280988">
              <a:buClr>
                <a:schemeClr val="tx2"/>
              </a:buClr>
              <a:defRPr lang="en-US" smtClean="0"/>
            </a:lvl4pPr>
            <a:lvl5pPr marL="1319213" indent="-228600">
              <a:buClr>
                <a:schemeClr val="tx2"/>
              </a:buClr>
              <a:buSzPct val="60000"/>
              <a:buFont typeface="Wingdings" pitchFamily="2" charset="2"/>
              <a:buChar char="q"/>
              <a:tabLst/>
              <a:defRPr lang="en-US" smtClean="0"/>
            </a:lvl5pPr>
            <a:lvl6pPr marL="1608138" indent="-228600">
              <a:buClr>
                <a:schemeClr val="tx2"/>
              </a:buClr>
              <a:buFont typeface="Helvetica LT Std" pitchFamily="34" charset="0"/>
              <a:buChar char="–"/>
              <a:tabLst/>
              <a:defRPr lang="en-US" smtClean="0"/>
            </a:lvl6pPr>
          </a:lstStyle>
          <a:p>
            <a:pPr lvl="0"/>
            <a:r>
              <a:rPr lang="en-US"/>
              <a:t>Edit Master text styles</a:t>
            </a:r>
          </a:p>
        </p:txBody>
      </p:sp>
      <p:sp>
        <p:nvSpPr>
          <p:cNvPr id="5" name="Slide Number Placeholder 8">
            <a:extLst>
              <a:ext uri="{FF2B5EF4-FFF2-40B4-BE49-F238E27FC236}">
                <a16:creationId xmlns:a16="http://schemas.microsoft.com/office/drawing/2014/main" id="{584D26D8-2F78-40FF-B773-6EE7921DE17E}"/>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1996382791"/>
      </p:ext>
    </p:extLst>
  </p:cSld>
  <p:clrMapOvr>
    <a:masterClrMapping/>
  </p:clrMapOvr>
  <p:extLst>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5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282"/>
                </a:solidFill>
              </a:defRPr>
            </a:lvl1pPr>
          </a:lstStyle>
          <a:p>
            <a:r>
              <a:rPr lang="en-US" dirty="0"/>
              <a:t>Click to edit Master title style</a:t>
            </a:r>
          </a:p>
        </p:txBody>
      </p:sp>
      <p:sp>
        <p:nvSpPr>
          <p:cNvPr id="4" name="Date Placeholder 3"/>
          <p:cNvSpPr>
            <a:spLocks noGrp="1"/>
          </p:cNvSpPr>
          <p:nvPr>
            <p:ph type="dt" sz="half" idx="10"/>
          </p:nvPr>
        </p:nvSpPr>
        <p:spPr/>
        <p:txBody>
          <a:bodyPr/>
          <a:lstStyle/>
          <a:p>
            <a:endParaRPr lang="en-US" dirty="0"/>
          </a:p>
        </p:txBody>
      </p:sp>
      <p:sp>
        <p:nvSpPr>
          <p:cNvPr id="7" name="Content Placeholder 6"/>
          <p:cNvSpPr>
            <a:spLocks noGrp="1"/>
          </p:cNvSpPr>
          <p:nvPr>
            <p:ph sz="quarter" idx="11"/>
          </p:nvPr>
        </p:nvSpPr>
        <p:spPr>
          <a:xfrm>
            <a:off x="609600" y="1492250"/>
            <a:ext cx="10972800" cy="4445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8">
            <a:extLst>
              <a:ext uri="{FF2B5EF4-FFF2-40B4-BE49-F238E27FC236}">
                <a16:creationId xmlns:a16="http://schemas.microsoft.com/office/drawing/2014/main" id="{E5DCA139-0762-4C4F-B386-FBEA85E50C51}"/>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194080269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5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Date Placeholder 3"/>
          <p:cNvSpPr>
            <a:spLocks noGrp="1"/>
          </p:cNvSpPr>
          <p:nvPr>
            <p:ph type="dt" sz="half" idx="10"/>
          </p:nvPr>
        </p:nvSpPr>
        <p:spPr/>
        <p:txBody>
          <a:bodyPr/>
          <a:lstStyle/>
          <a:p>
            <a:endParaRPr lang="en-US" dirty="0"/>
          </a:p>
        </p:txBody>
      </p:sp>
      <p:sp>
        <p:nvSpPr>
          <p:cNvPr id="9" name="Table Placeholder 8"/>
          <p:cNvSpPr>
            <a:spLocks noGrp="1"/>
          </p:cNvSpPr>
          <p:nvPr>
            <p:ph type="tbl" sz="quarter" idx="12"/>
          </p:nvPr>
        </p:nvSpPr>
        <p:spPr>
          <a:xfrm>
            <a:off x="609600" y="1491804"/>
            <a:ext cx="10786533" cy="4362899"/>
          </a:xfrm>
        </p:spPr>
        <p:txBody>
          <a:bodyPr/>
          <a:lstStyle/>
          <a:p>
            <a:endParaRPr lang="en-US" dirty="0"/>
          </a:p>
        </p:txBody>
      </p:sp>
      <p:sp>
        <p:nvSpPr>
          <p:cNvPr id="6" name="Slide Number Placeholder 8">
            <a:extLst>
              <a:ext uri="{FF2B5EF4-FFF2-40B4-BE49-F238E27FC236}">
                <a16:creationId xmlns:a16="http://schemas.microsoft.com/office/drawing/2014/main" id="{C4428502-7FEB-4856-821A-092C4551181E}"/>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4999982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5"/>
        <p:cNvGrpSpPr/>
        <p:nvPr/>
      </p:nvGrpSpPr>
      <p:grpSpPr>
        <a:xfrm>
          <a:off x="0" y="0"/>
          <a:ext cx="0" cy="0"/>
          <a:chOff x="0" y="0"/>
          <a:chExt cx="0" cy="0"/>
        </a:xfrm>
      </p:grpSpPr>
      <p:sp>
        <p:nvSpPr>
          <p:cNvPr id="16" name="Google Shape;16;p15"/>
          <p:cNvSpPr txBox="1">
            <a:spLocks noGrp="1"/>
          </p:cNvSpPr>
          <p:nvPr>
            <p:ph type="title"/>
          </p:nvPr>
        </p:nvSpPr>
        <p:spPr>
          <a:xfrm>
            <a:off x="415600" y="1014287"/>
            <a:ext cx="11360800" cy="763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334052"/>
              </a:buClr>
              <a:buSzPts val="2800"/>
              <a:buFont typeface="Open Sans"/>
              <a:buNone/>
              <a:defRPr sz="3600" b="1">
                <a:solidFill>
                  <a:srgbClr val="004282"/>
                </a:solidFill>
                <a:latin typeface="Open Sans"/>
                <a:ea typeface="Open Sans"/>
                <a:cs typeface="Open Sans"/>
                <a:sym typeface="Open Sans"/>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7" name="Google Shape;17;p15"/>
          <p:cNvSpPr txBox="1">
            <a:spLocks noGrp="1"/>
          </p:cNvSpPr>
          <p:nvPr>
            <p:ph type="body" idx="1"/>
          </p:nvPr>
        </p:nvSpPr>
        <p:spPr>
          <a:xfrm>
            <a:off x="415600" y="1826922"/>
            <a:ext cx="11360800" cy="4152967"/>
          </a:xfrm>
          <a:prstGeom prst="rect">
            <a:avLst/>
          </a:prstGeom>
          <a:noFill/>
          <a:ln>
            <a:noFill/>
          </a:ln>
        </p:spPr>
        <p:txBody>
          <a:bodyPr spcFirstLastPara="1" wrap="square" lIns="91425" tIns="91425" rIns="91425" bIns="91425" anchor="t" anchorCtr="0">
            <a:noAutofit/>
          </a:bodyPr>
          <a:lstStyle>
            <a:lvl1pPr marL="609585" lvl="0" indent="-474121" algn="l">
              <a:lnSpc>
                <a:spcPct val="115000"/>
              </a:lnSpc>
              <a:spcBef>
                <a:spcPts val="0"/>
              </a:spcBef>
              <a:spcAft>
                <a:spcPts val="0"/>
              </a:spcAft>
              <a:buClr>
                <a:srgbClr val="334052"/>
              </a:buClr>
              <a:buSzPts val="2000"/>
              <a:buFont typeface="Open Sans"/>
              <a:buChar char="●"/>
              <a:defRPr>
                <a:solidFill>
                  <a:srgbClr val="334052"/>
                </a:solidFill>
                <a:latin typeface="Open Sans"/>
                <a:ea typeface="Open Sans"/>
                <a:cs typeface="Open Sans"/>
                <a:sym typeface="Open Sans"/>
              </a:defRPr>
            </a:lvl1pPr>
            <a:lvl2pPr marL="1219170" lvl="1" indent="-474121" algn="l">
              <a:lnSpc>
                <a:spcPct val="115000"/>
              </a:lnSpc>
              <a:spcBef>
                <a:spcPts val="0"/>
              </a:spcBef>
              <a:spcAft>
                <a:spcPts val="0"/>
              </a:spcAft>
              <a:buClr>
                <a:srgbClr val="334052"/>
              </a:buClr>
              <a:buSzPts val="2000"/>
              <a:buFont typeface="Open Sans"/>
              <a:buChar char="○"/>
              <a:defRPr>
                <a:solidFill>
                  <a:srgbClr val="334052"/>
                </a:solidFill>
                <a:latin typeface="Open Sans"/>
                <a:ea typeface="Open Sans"/>
                <a:cs typeface="Open Sans"/>
                <a:sym typeface="Open Sans"/>
              </a:defRPr>
            </a:lvl2pPr>
            <a:lvl3pPr marL="1828754" lvl="2" indent="-474121" algn="l">
              <a:lnSpc>
                <a:spcPct val="115000"/>
              </a:lnSpc>
              <a:spcBef>
                <a:spcPts val="2133"/>
              </a:spcBef>
              <a:spcAft>
                <a:spcPts val="0"/>
              </a:spcAft>
              <a:buClr>
                <a:srgbClr val="334052"/>
              </a:buClr>
              <a:buSzPts val="2000"/>
              <a:buFont typeface="Open Sans"/>
              <a:buChar char="■"/>
              <a:defRPr>
                <a:solidFill>
                  <a:srgbClr val="334052"/>
                </a:solidFill>
                <a:latin typeface="Open Sans"/>
                <a:ea typeface="Open Sans"/>
                <a:cs typeface="Open Sans"/>
                <a:sym typeface="Open Sans"/>
              </a:defRPr>
            </a:lvl3pPr>
            <a:lvl4pPr marL="2438339" lvl="3" indent="-474121" algn="l">
              <a:lnSpc>
                <a:spcPct val="115000"/>
              </a:lnSpc>
              <a:spcBef>
                <a:spcPts val="2133"/>
              </a:spcBef>
              <a:spcAft>
                <a:spcPts val="0"/>
              </a:spcAft>
              <a:buClr>
                <a:srgbClr val="334052"/>
              </a:buClr>
              <a:buSzPts val="2000"/>
              <a:buFont typeface="Open Sans"/>
              <a:buChar char="●"/>
              <a:defRPr>
                <a:solidFill>
                  <a:srgbClr val="334052"/>
                </a:solidFill>
                <a:latin typeface="Open Sans"/>
                <a:ea typeface="Open Sans"/>
                <a:cs typeface="Open Sans"/>
                <a:sym typeface="Open Sans"/>
              </a:defRPr>
            </a:lvl4pPr>
            <a:lvl5pPr marL="3047924" lvl="4" indent="-474121" algn="l">
              <a:lnSpc>
                <a:spcPct val="115000"/>
              </a:lnSpc>
              <a:spcBef>
                <a:spcPts val="2133"/>
              </a:spcBef>
              <a:spcAft>
                <a:spcPts val="0"/>
              </a:spcAft>
              <a:buClr>
                <a:srgbClr val="334052"/>
              </a:buClr>
              <a:buSzPts val="2000"/>
              <a:buFont typeface="Open Sans"/>
              <a:buChar char="○"/>
              <a:defRPr>
                <a:solidFill>
                  <a:srgbClr val="334052"/>
                </a:solidFill>
                <a:latin typeface="Open Sans"/>
                <a:ea typeface="Open Sans"/>
                <a:cs typeface="Open Sans"/>
                <a:sym typeface="Open Sans"/>
              </a:defRPr>
            </a:lvl5pPr>
            <a:lvl6pPr marL="3657509" lvl="5" indent="-474121" algn="l">
              <a:lnSpc>
                <a:spcPct val="115000"/>
              </a:lnSpc>
              <a:spcBef>
                <a:spcPts val="2133"/>
              </a:spcBef>
              <a:spcAft>
                <a:spcPts val="0"/>
              </a:spcAft>
              <a:buClr>
                <a:srgbClr val="334052"/>
              </a:buClr>
              <a:buSzPts val="2000"/>
              <a:buFont typeface="Open Sans"/>
              <a:buChar char="■"/>
              <a:defRPr>
                <a:solidFill>
                  <a:srgbClr val="334052"/>
                </a:solidFill>
                <a:latin typeface="Open Sans"/>
                <a:ea typeface="Open Sans"/>
                <a:cs typeface="Open Sans"/>
                <a:sym typeface="Open Sans"/>
              </a:defRPr>
            </a:lvl6pPr>
            <a:lvl7pPr marL="4267093" lvl="6" indent="-474121" algn="l">
              <a:lnSpc>
                <a:spcPct val="115000"/>
              </a:lnSpc>
              <a:spcBef>
                <a:spcPts val="2133"/>
              </a:spcBef>
              <a:spcAft>
                <a:spcPts val="0"/>
              </a:spcAft>
              <a:buClr>
                <a:srgbClr val="334052"/>
              </a:buClr>
              <a:buSzPts val="2000"/>
              <a:buFont typeface="Open Sans"/>
              <a:buChar char="●"/>
              <a:defRPr>
                <a:solidFill>
                  <a:srgbClr val="334052"/>
                </a:solidFill>
                <a:latin typeface="Open Sans"/>
                <a:ea typeface="Open Sans"/>
                <a:cs typeface="Open Sans"/>
                <a:sym typeface="Open Sans"/>
              </a:defRPr>
            </a:lvl7pPr>
            <a:lvl8pPr marL="4876678" lvl="7" indent="-474121" algn="l">
              <a:lnSpc>
                <a:spcPct val="115000"/>
              </a:lnSpc>
              <a:spcBef>
                <a:spcPts val="2133"/>
              </a:spcBef>
              <a:spcAft>
                <a:spcPts val="0"/>
              </a:spcAft>
              <a:buClr>
                <a:srgbClr val="334052"/>
              </a:buClr>
              <a:buSzPts val="2000"/>
              <a:buFont typeface="Open Sans"/>
              <a:buChar char="○"/>
              <a:defRPr>
                <a:solidFill>
                  <a:srgbClr val="334052"/>
                </a:solidFill>
                <a:latin typeface="Open Sans"/>
                <a:ea typeface="Open Sans"/>
                <a:cs typeface="Open Sans"/>
                <a:sym typeface="Open Sans"/>
              </a:defRPr>
            </a:lvl8pPr>
            <a:lvl9pPr marL="5486263" lvl="8" indent="-474121" algn="l">
              <a:lnSpc>
                <a:spcPct val="115000"/>
              </a:lnSpc>
              <a:spcBef>
                <a:spcPts val="2133"/>
              </a:spcBef>
              <a:spcAft>
                <a:spcPts val="2133"/>
              </a:spcAft>
              <a:buClr>
                <a:srgbClr val="334052"/>
              </a:buClr>
              <a:buSzPts val="2000"/>
              <a:buFont typeface="Open Sans"/>
              <a:buChar char="■"/>
              <a:defRPr>
                <a:solidFill>
                  <a:srgbClr val="334052"/>
                </a:solidFill>
                <a:latin typeface="Open Sans"/>
                <a:ea typeface="Open Sans"/>
                <a:cs typeface="Open Sans"/>
                <a:sym typeface="Open Sans"/>
              </a:defRPr>
            </a:lvl9pPr>
          </a:lstStyle>
          <a:p>
            <a:endParaRPr/>
          </a:p>
        </p:txBody>
      </p:sp>
      <p:sp>
        <p:nvSpPr>
          <p:cNvPr id="18" name="Google Shape;18;p15"/>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n-US" smtClean="0"/>
              <a:pPr/>
              <a:t>‹#›</a:t>
            </a:fld>
            <a:endParaRPr lang="en-US" dirty="0"/>
          </a:p>
        </p:txBody>
      </p:sp>
    </p:spTree>
    <p:extLst>
      <p:ext uri="{BB962C8B-B14F-4D97-AF65-F5344CB8AC3E}">
        <p14:creationId xmlns:p14="http://schemas.microsoft.com/office/powerpoint/2010/main" val="3949672096"/>
      </p:ext>
    </p:extLst>
  </p:cSld>
  <p:clrMapOvr>
    <a:masterClrMapping/>
  </p:clrMapOvr>
  <p:extLst>
    <p:ext uri="{DCECCB84-F9BA-43D5-87BE-67443E8EF086}">
      <p15:sldGuideLst xmlns:p15="http://schemas.microsoft.com/office/powerpoint/2012/main">
        <p15:guide id="1" orient="horz" pos="468">
          <p15:clr>
            <a:srgbClr val="FBAE40"/>
          </p15:clr>
        </p15:guide>
        <p15:guide id="2" pos="288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2_Title and Content">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106E9DB-266A-DC4C-81FD-63DDDAA346DC}"/>
              </a:ext>
            </a:extLst>
          </p:cNvPr>
          <p:cNvSpPr>
            <a:spLocks noGrp="1"/>
          </p:cNvSpPr>
          <p:nvPr>
            <p:ph type="sldNum" sz="quarter" idx="12"/>
          </p:nvPr>
        </p:nvSpPr>
        <p:spPr/>
        <p:txBody>
          <a:bodyPr/>
          <a:lstStyle/>
          <a:p>
            <a:fld id="{D312D250-A199-4795-A090-B3EABC893B49}" type="slidenum">
              <a:rPr lang="en-US" smtClean="0"/>
              <a:t>‹#›</a:t>
            </a:fld>
            <a:endParaRPr lang="en-US"/>
          </a:p>
        </p:txBody>
      </p:sp>
      <p:sp>
        <p:nvSpPr>
          <p:cNvPr id="2" name="Title 1">
            <a:extLst>
              <a:ext uri="{FF2B5EF4-FFF2-40B4-BE49-F238E27FC236}">
                <a16:creationId xmlns:a16="http://schemas.microsoft.com/office/drawing/2014/main" id="{C130FE17-69E8-9440-A7AF-AC1659EDF6B9}"/>
              </a:ext>
            </a:extLst>
          </p:cNvPr>
          <p:cNvSpPr>
            <a:spLocks noGrp="1"/>
          </p:cNvSpPr>
          <p:nvPr>
            <p:ph type="title"/>
          </p:nvPr>
        </p:nvSpPr>
        <p:spPr>
          <a:xfrm>
            <a:off x="426720" y="365760"/>
            <a:ext cx="11338560" cy="548640"/>
          </a:xfrm>
        </p:spPr>
        <p:txBody>
          <a:bodyPr/>
          <a:lstStyle/>
          <a:p>
            <a:r>
              <a:rPr lang="en-US"/>
              <a:t>Click to edit Master title style</a:t>
            </a:r>
            <a:endParaRPr lang="en-US" dirty="0"/>
          </a:p>
        </p:txBody>
      </p:sp>
      <p:sp>
        <p:nvSpPr>
          <p:cNvPr id="5" name="Footer Placeholder 4">
            <a:extLst>
              <a:ext uri="{FF2B5EF4-FFF2-40B4-BE49-F238E27FC236}">
                <a16:creationId xmlns:a16="http://schemas.microsoft.com/office/drawing/2014/main" id="{4548D53F-9797-B141-B5E7-AB9CB133F5B0}"/>
              </a:ext>
            </a:extLst>
          </p:cNvPr>
          <p:cNvSpPr>
            <a:spLocks noGrp="1"/>
          </p:cNvSpPr>
          <p:nvPr>
            <p:ph type="ftr" sz="quarter" idx="11"/>
          </p:nvPr>
        </p:nvSpPr>
        <p:spPr>
          <a:xfrm>
            <a:off x="2757714" y="6400800"/>
            <a:ext cx="6676572" cy="182880"/>
          </a:xfrm>
        </p:spPr>
        <p:txBody>
          <a:bodyPr>
            <a:noAutofit/>
          </a:bodyPr>
          <a:lstStyle/>
          <a:p>
            <a:endParaRPr lang="en-US"/>
          </a:p>
        </p:txBody>
      </p:sp>
      <p:sp>
        <p:nvSpPr>
          <p:cNvPr id="8" name="Text Placeholder 3">
            <a:extLst>
              <a:ext uri="{FF2B5EF4-FFF2-40B4-BE49-F238E27FC236}">
                <a16:creationId xmlns:a16="http://schemas.microsoft.com/office/drawing/2014/main" id="{88645891-6D11-5C16-6282-CD626231A785}"/>
              </a:ext>
            </a:extLst>
          </p:cNvPr>
          <p:cNvSpPr>
            <a:spLocks noGrp="1"/>
          </p:cNvSpPr>
          <p:nvPr>
            <p:ph idx="1"/>
          </p:nvPr>
        </p:nvSpPr>
        <p:spPr>
          <a:xfrm>
            <a:off x="426720" y="1371600"/>
            <a:ext cx="11338560" cy="4572000"/>
          </a:xfrm>
          <a:prstGeom prst="rect">
            <a:avLst/>
          </a:prstGeom>
        </p:spPr>
        <p:txBody>
          <a:bodyPr vert="horz" lIns="91440" tIns="45720" rIns="91440" bIns="45720" rtlCol="0">
            <a:noAutofit/>
          </a:bodyPr>
          <a:lstStyle>
            <a:lvl2pPr>
              <a:lnSpc>
                <a:spcPts val="2000"/>
              </a:lnSpc>
              <a:defRPr sz="1800"/>
            </a:lvl2pPr>
            <a:lvl4pPr marL="914400" indent="-173038">
              <a:defRPr/>
            </a:lvl4pPr>
            <a:lvl5pPr marL="1033463" indent="-123825">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3" name="Picture 2" descr="A close up of a sign&#10;&#10;Description automatically generated">
            <a:extLst>
              <a:ext uri="{FF2B5EF4-FFF2-40B4-BE49-F238E27FC236}">
                <a16:creationId xmlns:a16="http://schemas.microsoft.com/office/drawing/2014/main" id="{3832E369-52F0-D331-A851-630C3250AC9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747" y="6124084"/>
            <a:ext cx="2465408" cy="732930"/>
          </a:xfrm>
          <a:prstGeom prst="rect">
            <a:avLst/>
          </a:prstGeom>
        </p:spPr>
      </p:pic>
    </p:spTree>
    <p:extLst>
      <p:ext uri="{BB962C8B-B14F-4D97-AF65-F5344CB8AC3E}">
        <p14:creationId xmlns:p14="http://schemas.microsoft.com/office/powerpoint/2010/main" val="31314326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rgbClr val="004283"/>
                </a:solidFill>
                <a:latin typeface="Arial"/>
                <a:cs typeface="Arial"/>
              </a:defRPr>
            </a:lvl1pPr>
          </a:lstStyle>
          <a:p>
            <a:endParaRPr/>
          </a:p>
        </p:txBody>
      </p:sp>
      <p:sp>
        <p:nvSpPr>
          <p:cNvPr id="3" name="Holder 3"/>
          <p:cNvSpPr>
            <a:spLocks noGrp="1"/>
          </p:cNvSpPr>
          <p:nvPr>
            <p:ph sz="half" idx="2"/>
          </p:nvPr>
        </p:nvSpPr>
        <p:spPr>
          <a:xfrm>
            <a:off x="397256" y="1352804"/>
            <a:ext cx="5099685" cy="3439795"/>
          </a:xfrm>
          <a:prstGeom prst="rect">
            <a:avLst/>
          </a:prstGeom>
        </p:spPr>
        <p:txBody>
          <a:bodyPr wrap="square" lIns="0" tIns="0" rIns="0" bIns="0">
            <a:spAutoFit/>
          </a:bodyPr>
          <a:lstStyle>
            <a:lvl1pPr>
              <a:defRPr sz="1600" b="0" i="0">
                <a:solidFill>
                  <a:srgbClr val="1E1C11"/>
                </a:solidFill>
                <a:latin typeface="Arial"/>
                <a:cs typeface="Arial"/>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8/27/2025</a:t>
            </a:fld>
            <a:endParaRPr lang="en-US"/>
          </a:p>
        </p:txBody>
      </p:sp>
      <p:sp>
        <p:nvSpPr>
          <p:cNvPr id="7" name="Holder 7"/>
          <p:cNvSpPr>
            <a:spLocks noGrp="1"/>
          </p:cNvSpPr>
          <p:nvPr>
            <p:ph type="sldNum" sz="quarter" idx="7"/>
          </p:nvPr>
        </p:nvSpPr>
        <p:spPr/>
        <p:txBody>
          <a:bodyPr lIns="0" tIns="0" rIns="0" bIns="0"/>
          <a:lstStyle>
            <a:lvl1pPr>
              <a:defRPr sz="1200" b="0" i="0">
                <a:solidFill>
                  <a:srgbClr val="1F487C"/>
                </a:solidFill>
                <a:latin typeface="Arial"/>
                <a:cs typeface="Arial"/>
              </a:defRPr>
            </a:lvl1pPr>
          </a:lstStyle>
          <a:p>
            <a:pPr marL="80645">
              <a:lnSpc>
                <a:spcPts val="1425"/>
              </a:lnSpc>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rgbClr val="004283"/>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8/27/2025</a:t>
            </a:fld>
            <a:endParaRPr lang="en-US"/>
          </a:p>
        </p:txBody>
      </p:sp>
      <p:sp>
        <p:nvSpPr>
          <p:cNvPr id="5" name="Holder 5"/>
          <p:cNvSpPr>
            <a:spLocks noGrp="1"/>
          </p:cNvSpPr>
          <p:nvPr>
            <p:ph type="sldNum" sz="quarter" idx="7"/>
          </p:nvPr>
        </p:nvSpPr>
        <p:spPr/>
        <p:txBody>
          <a:bodyPr lIns="0" tIns="0" rIns="0" bIns="0"/>
          <a:lstStyle>
            <a:lvl1pPr>
              <a:defRPr sz="1200" b="0" i="0">
                <a:solidFill>
                  <a:srgbClr val="1F487C"/>
                </a:solidFill>
                <a:latin typeface="Arial"/>
                <a:cs typeface="Arial"/>
              </a:defRPr>
            </a:lvl1pPr>
          </a:lstStyle>
          <a:p>
            <a:pPr marL="80645">
              <a:lnSpc>
                <a:spcPts val="1425"/>
              </a:lnSpc>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8/27/2025</a:t>
            </a:fld>
            <a:endParaRPr lang="en-US"/>
          </a:p>
        </p:txBody>
      </p:sp>
      <p:sp>
        <p:nvSpPr>
          <p:cNvPr id="4" name="Holder 4"/>
          <p:cNvSpPr>
            <a:spLocks noGrp="1"/>
          </p:cNvSpPr>
          <p:nvPr>
            <p:ph type="sldNum" sz="quarter" idx="7"/>
          </p:nvPr>
        </p:nvSpPr>
        <p:spPr/>
        <p:txBody>
          <a:bodyPr lIns="0" tIns="0" rIns="0" bIns="0"/>
          <a:lstStyle>
            <a:lvl1pPr>
              <a:defRPr sz="1200" b="0" i="0">
                <a:solidFill>
                  <a:srgbClr val="1F487C"/>
                </a:solidFill>
                <a:latin typeface="Arial"/>
                <a:cs typeface="Arial"/>
              </a:defRPr>
            </a:lvl1pPr>
          </a:lstStyle>
          <a:p>
            <a:pPr marL="80645">
              <a:lnSpc>
                <a:spcPts val="1425"/>
              </a:lnSpc>
            </a:pPr>
            <a:fld id="{81D60167-4931-47E6-BA6A-407CBD079E47}" type="slidenum">
              <a:rPr spc="-50" dirty="0"/>
              <a:t>‹#›</a:t>
            </a:fld>
            <a:endParaRPr spc="-5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lvl1pPr>
              <a:defRPr sz="2800" baseline="0">
                <a:solidFill>
                  <a:srgbClr val="004283"/>
                </a:solidFill>
              </a:defRPr>
            </a:lvl1pPr>
          </a:lstStyle>
          <a:p>
            <a:r>
              <a:rPr lang="en-US" dirty="0"/>
              <a:t>Click to edit Master title style</a:t>
            </a:r>
          </a:p>
        </p:txBody>
      </p:sp>
      <p:sp>
        <p:nvSpPr>
          <p:cNvPr id="5" name="Text Placeholder 4">
            <a:extLst>
              <a:ext uri="{FF2B5EF4-FFF2-40B4-BE49-F238E27FC236}">
                <a16:creationId xmlns:a16="http://schemas.microsoft.com/office/drawing/2014/main" id="{326DD364-13F5-4F1F-B58D-A48376FBCAD9}"/>
              </a:ext>
            </a:extLst>
          </p:cNvPr>
          <p:cNvSpPr>
            <a:spLocks noGrp="1"/>
          </p:cNvSpPr>
          <p:nvPr>
            <p:ph type="body" sz="quarter" idx="13"/>
          </p:nvPr>
        </p:nvSpPr>
        <p:spPr>
          <a:xfrm>
            <a:off x="609600" y="1200150"/>
            <a:ext cx="11079192" cy="4777956"/>
          </a:xfrm>
        </p:spPr>
        <p:txBody>
          <a:bodyPr/>
          <a:lstStyle>
            <a:lvl1pPr>
              <a:defRPr sz="2400">
                <a:solidFill>
                  <a:srgbClr val="334052"/>
                </a:solidFill>
              </a:defRPr>
            </a:lvl1pPr>
            <a:lvl2pPr>
              <a:defRPr sz="2000">
                <a:solidFill>
                  <a:srgbClr val="334052"/>
                </a:solidFill>
              </a:defRPr>
            </a:lvl2pPr>
            <a:lvl3pPr>
              <a:defRPr sz="1800">
                <a:solidFill>
                  <a:srgbClr val="334052"/>
                </a:solidFill>
              </a:defRPr>
            </a:lvl3pPr>
            <a:lvl4pPr>
              <a:defRPr sz="1600">
                <a:solidFill>
                  <a:srgbClr val="334052"/>
                </a:solidFill>
              </a:defRPr>
            </a:lvl4pPr>
            <a:lvl5pPr>
              <a:defRPr sz="1600">
                <a:solidFill>
                  <a:srgbClr val="33405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8">
            <a:extLst>
              <a:ext uri="{FF2B5EF4-FFF2-40B4-BE49-F238E27FC236}">
                <a16:creationId xmlns:a16="http://schemas.microsoft.com/office/drawing/2014/main" id="{C5D95E17-6E53-47C4-A1F3-99941F15D785}"/>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4772685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2240313"/>
            <a:ext cx="5384800" cy="36270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2240313"/>
            <a:ext cx="5384800" cy="36270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9347200" y="6356351"/>
            <a:ext cx="2844800" cy="365125"/>
          </a:xfrm>
          <a:prstGeom prst="rect">
            <a:avLst/>
          </a:prstGeom>
        </p:spPr>
        <p:txBody>
          <a:bodyPr/>
          <a:lstStyle/>
          <a:p>
            <a:endParaRPr lang="en-US" dirty="0">
              <a:solidFill>
                <a:srgbClr val="8B8B8B"/>
              </a:solidFill>
            </a:endParaRPr>
          </a:p>
        </p:txBody>
      </p:sp>
      <p:sp>
        <p:nvSpPr>
          <p:cNvPr id="9" name="Slide Number Placeholder 8">
            <a:extLst>
              <a:ext uri="{FF2B5EF4-FFF2-40B4-BE49-F238E27FC236}">
                <a16:creationId xmlns:a16="http://schemas.microsoft.com/office/drawing/2014/main" id="{9C783EA3-C43A-408B-8A96-2BF3503C5AD1}"/>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21027675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lvl1pPr>
              <a:defRPr sz="2800" baseline="0">
                <a:solidFill>
                  <a:srgbClr val="004283"/>
                </a:solidFill>
              </a:defRPr>
            </a:lvl1pPr>
          </a:lstStyle>
          <a:p>
            <a:r>
              <a:rPr lang="en-US" dirty="0"/>
              <a:t>Click to edit Master title style</a:t>
            </a:r>
          </a:p>
        </p:txBody>
      </p:sp>
      <p:sp>
        <p:nvSpPr>
          <p:cNvPr id="5" name="Text Placeholder 4">
            <a:extLst>
              <a:ext uri="{FF2B5EF4-FFF2-40B4-BE49-F238E27FC236}">
                <a16:creationId xmlns:a16="http://schemas.microsoft.com/office/drawing/2014/main" id="{326DD364-13F5-4F1F-B58D-A48376FBCAD9}"/>
              </a:ext>
            </a:extLst>
          </p:cNvPr>
          <p:cNvSpPr>
            <a:spLocks noGrp="1"/>
          </p:cNvSpPr>
          <p:nvPr>
            <p:ph type="body" sz="quarter" idx="13"/>
          </p:nvPr>
        </p:nvSpPr>
        <p:spPr>
          <a:xfrm>
            <a:off x="609600" y="1200150"/>
            <a:ext cx="11079192" cy="4777956"/>
          </a:xfrm>
        </p:spPr>
        <p:txBody>
          <a:bodyPr/>
          <a:lstStyle>
            <a:lvl1pPr>
              <a:defRPr sz="2400">
                <a:solidFill>
                  <a:srgbClr val="334052"/>
                </a:solidFill>
              </a:defRPr>
            </a:lvl1pPr>
            <a:lvl2pPr>
              <a:defRPr sz="2000">
                <a:solidFill>
                  <a:srgbClr val="334052"/>
                </a:solidFill>
              </a:defRPr>
            </a:lvl2pPr>
            <a:lvl3pPr>
              <a:defRPr sz="1800">
                <a:solidFill>
                  <a:srgbClr val="334052"/>
                </a:solidFill>
              </a:defRPr>
            </a:lvl3pPr>
            <a:lvl4pPr>
              <a:defRPr sz="1600">
                <a:solidFill>
                  <a:srgbClr val="334052"/>
                </a:solidFill>
              </a:defRPr>
            </a:lvl4pPr>
            <a:lvl5pPr>
              <a:defRPr sz="1600">
                <a:solidFill>
                  <a:srgbClr val="33405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8">
            <a:extLst>
              <a:ext uri="{FF2B5EF4-FFF2-40B4-BE49-F238E27FC236}">
                <a16:creationId xmlns:a16="http://schemas.microsoft.com/office/drawing/2014/main" id="{C5D95E17-6E53-47C4-A1F3-99941F15D785}"/>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11375650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lvl1pPr>
              <a:defRPr sz="2800" baseline="0">
                <a:solidFill>
                  <a:srgbClr val="004283"/>
                </a:solidFill>
              </a:defRPr>
            </a:lvl1pPr>
          </a:lstStyle>
          <a:p>
            <a:r>
              <a:rPr lang="en-US" dirty="0"/>
              <a:t>Click to edit Master title style</a:t>
            </a:r>
          </a:p>
        </p:txBody>
      </p:sp>
      <p:sp>
        <p:nvSpPr>
          <p:cNvPr id="5" name="Text Placeholder 4">
            <a:extLst>
              <a:ext uri="{FF2B5EF4-FFF2-40B4-BE49-F238E27FC236}">
                <a16:creationId xmlns:a16="http://schemas.microsoft.com/office/drawing/2014/main" id="{326DD364-13F5-4F1F-B58D-A48376FBCAD9}"/>
              </a:ext>
            </a:extLst>
          </p:cNvPr>
          <p:cNvSpPr>
            <a:spLocks noGrp="1"/>
          </p:cNvSpPr>
          <p:nvPr>
            <p:ph type="body" sz="quarter" idx="13"/>
          </p:nvPr>
        </p:nvSpPr>
        <p:spPr>
          <a:xfrm>
            <a:off x="609600" y="1200150"/>
            <a:ext cx="11079192" cy="4777956"/>
          </a:xfrm>
        </p:spPr>
        <p:txBody>
          <a:bodyPr/>
          <a:lstStyle>
            <a:lvl1pPr>
              <a:defRPr sz="2400">
                <a:solidFill>
                  <a:srgbClr val="334052"/>
                </a:solidFill>
              </a:defRPr>
            </a:lvl1pPr>
            <a:lvl2pPr>
              <a:defRPr sz="2000">
                <a:solidFill>
                  <a:srgbClr val="334052"/>
                </a:solidFill>
              </a:defRPr>
            </a:lvl2pPr>
            <a:lvl3pPr>
              <a:defRPr sz="1800">
                <a:solidFill>
                  <a:srgbClr val="334052"/>
                </a:solidFill>
              </a:defRPr>
            </a:lvl3pPr>
            <a:lvl4pPr>
              <a:defRPr sz="1600">
                <a:solidFill>
                  <a:srgbClr val="334052"/>
                </a:solidFill>
              </a:defRPr>
            </a:lvl4pPr>
            <a:lvl5pPr>
              <a:defRPr sz="1600">
                <a:solidFill>
                  <a:srgbClr val="33405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8">
            <a:extLst>
              <a:ext uri="{FF2B5EF4-FFF2-40B4-BE49-F238E27FC236}">
                <a16:creationId xmlns:a16="http://schemas.microsoft.com/office/drawing/2014/main" id="{C5D95E17-6E53-47C4-A1F3-99941F15D785}"/>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2475075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slideLayout" Target="../slideLayouts/slideLayout23.xml"/><Relationship Id="rId18" Type="http://schemas.openxmlformats.org/officeDocument/2006/relationships/theme" Target="../theme/theme2.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17" Type="http://schemas.openxmlformats.org/officeDocument/2006/relationships/slideLayout" Target="../slideLayouts/slideLayout27.xml"/><Relationship Id="rId2" Type="http://schemas.openxmlformats.org/officeDocument/2006/relationships/slideLayout" Target="../slideLayouts/slideLayout12.xml"/><Relationship Id="rId16" Type="http://schemas.openxmlformats.org/officeDocument/2006/relationships/slideLayout" Target="../slideLayouts/slideLayout26.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5" Type="http://schemas.openxmlformats.org/officeDocument/2006/relationships/slideLayout" Target="../slideLayouts/slideLayout25.xml"/><Relationship Id="rId10" Type="http://schemas.openxmlformats.org/officeDocument/2006/relationships/slideLayout" Target="../slideLayouts/slideLayout20.xml"/><Relationship Id="rId19" Type="http://schemas.openxmlformats.org/officeDocument/2006/relationships/image" Target="../media/image2.png"/><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12" cstate="print"/>
          <a:stretch>
            <a:fillRect/>
          </a:stretch>
        </p:blipFill>
        <p:spPr>
          <a:xfrm>
            <a:off x="146053" y="6155818"/>
            <a:ext cx="2405373" cy="668267"/>
          </a:xfrm>
          <a:prstGeom prst="rect">
            <a:avLst/>
          </a:prstGeom>
        </p:spPr>
      </p:pic>
      <p:sp>
        <p:nvSpPr>
          <p:cNvPr id="2" name="Holder 2"/>
          <p:cNvSpPr>
            <a:spLocks noGrp="1"/>
          </p:cNvSpPr>
          <p:nvPr>
            <p:ph type="title"/>
          </p:nvPr>
        </p:nvSpPr>
        <p:spPr>
          <a:xfrm>
            <a:off x="403047" y="59817"/>
            <a:ext cx="10908842" cy="968501"/>
          </a:xfrm>
          <a:prstGeom prst="rect">
            <a:avLst/>
          </a:prstGeom>
        </p:spPr>
        <p:txBody>
          <a:bodyPr wrap="square" lIns="0" tIns="0" rIns="0" bIns="0">
            <a:spAutoFit/>
          </a:bodyPr>
          <a:lstStyle>
            <a:lvl1pPr>
              <a:defRPr sz="2800" b="1" i="0">
                <a:solidFill>
                  <a:srgbClr val="004283"/>
                </a:solidFill>
                <a:latin typeface="Arial"/>
                <a:cs typeface="Arial"/>
              </a:defRPr>
            </a:lvl1pPr>
          </a:lstStyle>
          <a:p>
            <a:endParaRPr/>
          </a:p>
        </p:txBody>
      </p:sp>
      <p:sp>
        <p:nvSpPr>
          <p:cNvPr id="3" name="Holder 3"/>
          <p:cNvSpPr>
            <a:spLocks noGrp="1"/>
          </p:cNvSpPr>
          <p:nvPr>
            <p:ph type="body" idx="1"/>
          </p:nvPr>
        </p:nvSpPr>
        <p:spPr>
          <a:xfrm>
            <a:off x="758951" y="1538451"/>
            <a:ext cx="5114290" cy="2539365"/>
          </a:xfrm>
          <a:prstGeom prst="rect">
            <a:avLst/>
          </a:prstGeom>
        </p:spPr>
        <p:txBody>
          <a:bodyPr wrap="square" lIns="0" tIns="0" rIns="0" bIns="0">
            <a:spAutoFit/>
          </a:bodyPr>
          <a:lstStyle>
            <a:lvl1pPr>
              <a:defRPr sz="3000" b="0" i="0">
                <a:solidFill>
                  <a:srgbClr val="548ED4"/>
                </a:solidFill>
                <a:latin typeface="Arial"/>
                <a:cs typeface="Aria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8/27/2025</a:t>
            </a:fld>
            <a:endParaRPr lang="en-US"/>
          </a:p>
        </p:txBody>
      </p:sp>
      <p:sp>
        <p:nvSpPr>
          <p:cNvPr id="6" name="Holder 6"/>
          <p:cNvSpPr>
            <a:spLocks noGrp="1"/>
          </p:cNvSpPr>
          <p:nvPr>
            <p:ph type="sldNum" sz="quarter" idx="7"/>
          </p:nvPr>
        </p:nvSpPr>
        <p:spPr>
          <a:xfrm>
            <a:off x="6028309" y="6416252"/>
            <a:ext cx="259841" cy="196215"/>
          </a:xfrm>
          <a:prstGeom prst="rect">
            <a:avLst/>
          </a:prstGeom>
        </p:spPr>
        <p:txBody>
          <a:bodyPr wrap="square" lIns="0" tIns="0" rIns="0" bIns="0">
            <a:spAutoFit/>
          </a:bodyPr>
          <a:lstStyle>
            <a:lvl1pPr>
              <a:defRPr sz="1200" b="0" i="0">
                <a:solidFill>
                  <a:srgbClr val="1F487C"/>
                </a:solidFill>
                <a:latin typeface="Arial"/>
                <a:cs typeface="Arial"/>
              </a:defRPr>
            </a:lvl1pPr>
          </a:lstStyle>
          <a:p>
            <a:pPr marL="80645">
              <a:lnSpc>
                <a:spcPts val="1425"/>
              </a:lnSpc>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8" r:id="rId6"/>
    <p:sldLayoutId id="2147483687" r:id="rId7"/>
    <p:sldLayoutId id="2147483688" r:id="rId8"/>
    <p:sldLayoutId id="2147483689" r:id="rId9"/>
    <p:sldLayoutId id="2147483690" r:id="rId10"/>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388275"/>
            <a:ext cx="10972800" cy="811358"/>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609600" y="1199634"/>
            <a:ext cx="10972800" cy="379907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t"/>
          <a:lstStyle>
            <a:lvl1pPr algn="ctr">
              <a:defRPr sz="1000">
                <a:solidFill>
                  <a:schemeClr val="tx2"/>
                </a:solidFill>
              </a:defRPr>
            </a:lvl1pPr>
          </a:lstStyle>
          <a:p>
            <a:r>
              <a:rPr lang="en-US" dirty="0">
                <a:solidFill>
                  <a:srgbClr val="1F497D"/>
                </a:solidFill>
              </a:rPr>
              <a:t>(#)</a:t>
            </a:r>
          </a:p>
        </p:txBody>
      </p:sp>
      <p:pic>
        <p:nvPicPr>
          <p:cNvPr id="6" name="Picture 5" descr="A close up of a sign&#10;&#10;Description automatically generated">
            <a:extLst>
              <a:ext uri="{FF2B5EF4-FFF2-40B4-BE49-F238E27FC236}">
                <a16:creationId xmlns:a16="http://schemas.microsoft.com/office/drawing/2014/main" id="{C4367302-18AD-44F9-B43A-24490776962B}"/>
              </a:ext>
            </a:extLst>
          </p:cNvPr>
          <p:cNvPicPr>
            <a:picLocks noChangeAspect="1"/>
          </p:cNvPicPr>
          <p:nvPr userDrawn="1"/>
        </p:nvPicPr>
        <p:blipFill>
          <a:blip r:embed="rId19" cstate="print">
            <a:extLst>
              <a:ext uri="{28A0092B-C50C-407E-A947-70E740481C1C}">
                <a14:useLocalDpi xmlns:a14="http://schemas.microsoft.com/office/drawing/2010/main" val="0"/>
              </a:ext>
            </a:extLst>
          </a:blip>
          <a:stretch>
            <a:fillRect/>
          </a:stretch>
        </p:blipFill>
        <p:spPr>
          <a:xfrm>
            <a:off x="115747" y="6124084"/>
            <a:ext cx="2465408" cy="732930"/>
          </a:xfrm>
          <a:prstGeom prst="rect">
            <a:avLst/>
          </a:prstGeom>
        </p:spPr>
      </p:pic>
    </p:spTree>
    <p:extLst>
      <p:ext uri="{BB962C8B-B14F-4D97-AF65-F5344CB8AC3E}">
        <p14:creationId xmlns:p14="http://schemas.microsoft.com/office/powerpoint/2010/main" val="2722446874"/>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hf hdr="0" ftr="0" dt="0"/>
  <p:txStyles>
    <p:titleStyle>
      <a:lvl1pPr algn="l" defTabSz="457200" rtl="0" eaLnBrk="1" latinLnBrk="0" hangingPunct="1">
        <a:lnSpc>
          <a:spcPct val="80000"/>
        </a:lnSpc>
        <a:spcBef>
          <a:spcPct val="0"/>
        </a:spcBef>
        <a:buNone/>
        <a:defRPr sz="3200" b="1" kern="1200" cap="all">
          <a:solidFill>
            <a:srgbClr val="004383"/>
          </a:solidFill>
          <a:effectLst/>
          <a:latin typeface="+mj-lt"/>
          <a:ea typeface="+mj-ea"/>
          <a:cs typeface="+mj-cs"/>
        </a:defRPr>
      </a:lvl1pPr>
    </p:titleStyle>
    <p:bodyStyle>
      <a:lvl1pPr marL="342900" indent="-342900" algn="l" defTabSz="457200" rtl="0" eaLnBrk="1" latinLnBrk="0" hangingPunct="1">
        <a:spcBef>
          <a:spcPct val="20000"/>
        </a:spcBef>
        <a:buClr>
          <a:schemeClr val="tx2"/>
        </a:buClr>
        <a:buFont typeface="Arial"/>
        <a:buChar char="•"/>
        <a:defRPr sz="3200" kern="1200">
          <a:solidFill>
            <a:schemeClr val="bg1">
              <a:lumMod val="50000"/>
            </a:schemeClr>
          </a:solidFill>
          <a:latin typeface="+mn-lt"/>
          <a:ea typeface="+mn-ea"/>
          <a:cs typeface="+mn-cs"/>
        </a:defRPr>
      </a:lvl1pPr>
      <a:lvl2pPr marL="742950" indent="-285750" algn="l" defTabSz="457200" rtl="0" eaLnBrk="1" latinLnBrk="0" hangingPunct="1">
        <a:spcBef>
          <a:spcPct val="20000"/>
        </a:spcBef>
        <a:buClr>
          <a:schemeClr val="tx2"/>
        </a:buClr>
        <a:buFont typeface="Arial"/>
        <a:buChar char="–"/>
        <a:defRPr sz="2800" kern="1200">
          <a:solidFill>
            <a:schemeClr val="bg1">
              <a:lumMod val="50000"/>
            </a:schemeClr>
          </a:solidFill>
          <a:latin typeface="+mn-lt"/>
          <a:ea typeface="+mn-ea"/>
          <a:cs typeface="+mn-cs"/>
        </a:defRPr>
      </a:lvl2pPr>
      <a:lvl3pPr marL="1143000" indent="-228600" algn="l" defTabSz="457200" rtl="0" eaLnBrk="1" latinLnBrk="0" hangingPunct="1">
        <a:spcBef>
          <a:spcPct val="20000"/>
        </a:spcBef>
        <a:buClr>
          <a:schemeClr val="tx2"/>
        </a:buClr>
        <a:buFont typeface="Arial"/>
        <a:buChar char="•"/>
        <a:defRPr sz="2400" kern="1200">
          <a:solidFill>
            <a:schemeClr val="bg1">
              <a:lumMod val="50000"/>
            </a:schemeClr>
          </a:solidFill>
          <a:latin typeface="+mn-lt"/>
          <a:ea typeface="+mn-ea"/>
          <a:cs typeface="+mn-cs"/>
        </a:defRPr>
      </a:lvl3pPr>
      <a:lvl4pPr marL="1600200" indent="-228600" algn="l" defTabSz="457200" rtl="0" eaLnBrk="1" latinLnBrk="0" hangingPunct="1">
        <a:spcBef>
          <a:spcPct val="20000"/>
        </a:spcBef>
        <a:buClr>
          <a:schemeClr val="tx2"/>
        </a:buClr>
        <a:buFont typeface="Arial"/>
        <a:buChar char="–"/>
        <a:defRPr sz="2000" kern="1200">
          <a:solidFill>
            <a:schemeClr val="bg1">
              <a:lumMod val="50000"/>
            </a:schemeClr>
          </a:solidFill>
          <a:latin typeface="+mn-lt"/>
          <a:ea typeface="+mn-ea"/>
          <a:cs typeface="+mn-cs"/>
        </a:defRPr>
      </a:lvl4pPr>
      <a:lvl5pPr marL="2057400" indent="-228600" algn="l" defTabSz="457200" rtl="0" eaLnBrk="1" latinLnBrk="0" hangingPunct="1">
        <a:spcBef>
          <a:spcPct val="20000"/>
        </a:spcBef>
        <a:buClr>
          <a:schemeClr val="tx2"/>
        </a:buClr>
        <a:buFont typeface="Arial"/>
        <a:buChar char="»"/>
        <a:defRPr sz="2000" kern="1200">
          <a:solidFill>
            <a:schemeClr val="bg1">
              <a:lumMod val="50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oasis-open.org/policies-guidelines/oasis-defined-terms-2018-05-22/#dFullMajority" TargetMode="External"/><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2.jpg"/><Relationship Id="rId7" Type="http://schemas.openxmlformats.org/officeDocument/2006/relationships/image" Target="../media/image26.jpg"/><Relationship Id="rId2" Type="http://schemas.openxmlformats.org/officeDocument/2006/relationships/image" Target="../media/image21.jpg"/><Relationship Id="rId1" Type="http://schemas.openxmlformats.org/officeDocument/2006/relationships/slideLayout" Target="../slideLayouts/slideLayout3.xml"/><Relationship Id="rId6" Type="http://schemas.openxmlformats.org/officeDocument/2006/relationships/image" Target="../media/image25.png"/><Relationship Id="rId5" Type="http://schemas.openxmlformats.org/officeDocument/2006/relationships/image" Target="../media/image24.jpg"/><Relationship Id="rId4" Type="http://schemas.openxmlformats.org/officeDocument/2006/relationships/image" Target="../media/image2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8" Type="http://schemas.openxmlformats.org/officeDocument/2006/relationships/image" Target="../media/image38.png"/><Relationship Id="rId13" Type="http://schemas.openxmlformats.org/officeDocument/2006/relationships/image" Target="../media/image43.jpg"/><Relationship Id="rId18" Type="http://schemas.openxmlformats.org/officeDocument/2006/relationships/image" Target="../media/image48.png"/><Relationship Id="rId26" Type="http://schemas.openxmlformats.org/officeDocument/2006/relationships/image" Target="../media/image56.png"/><Relationship Id="rId3" Type="http://schemas.openxmlformats.org/officeDocument/2006/relationships/image" Target="../media/image33.jpg"/><Relationship Id="rId21" Type="http://schemas.openxmlformats.org/officeDocument/2006/relationships/image" Target="../media/image51.png"/><Relationship Id="rId7" Type="http://schemas.openxmlformats.org/officeDocument/2006/relationships/image" Target="../media/image37.jpg"/><Relationship Id="rId12" Type="http://schemas.openxmlformats.org/officeDocument/2006/relationships/image" Target="../media/image42.jpg"/><Relationship Id="rId17" Type="http://schemas.openxmlformats.org/officeDocument/2006/relationships/image" Target="../media/image47.png"/><Relationship Id="rId25" Type="http://schemas.openxmlformats.org/officeDocument/2006/relationships/image" Target="../media/image55.png"/><Relationship Id="rId2" Type="http://schemas.openxmlformats.org/officeDocument/2006/relationships/image" Target="../media/image32.jpg"/><Relationship Id="rId16" Type="http://schemas.openxmlformats.org/officeDocument/2006/relationships/image" Target="../media/image46.png"/><Relationship Id="rId20" Type="http://schemas.openxmlformats.org/officeDocument/2006/relationships/image" Target="../media/image50.png"/><Relationship Id="rId1" Type="http://schemas.openxmlformats.org/officeDocument/2006/relationships/slideLayout" Target="../slideLayouts/slideLayout2.xml"/><Relationship Id="rId6" Type="http://schemas.openxmlformats.org/officeDocument/2006/relationships/image" Target="../media/image36.jpg"/><Relationship Id="rId11" Type="http://schemas.openxmlformats.org/officeDocument/2006/relationships/image" Target="../media/image41.jpg"/><Relationship Id="rId24" Type="http://schemas.openxmlformats.org/officeDocument/2006/relationships/image" Target="../media/image54.png"/><Relationship Id="rId5" Type="http://schemas.openxmlformats.org/officeDocument/2006/relationships/image" Target="../media/image35.jpg"/><Relationship Id="rId15" Type="http://schemas.openxmlformats.org/officeDocument/2006/relationships/image" Target="../media/image45.jpg"/><Relationship Id="rId23" Type="http://schemas.openxmlformats.org/officeDocument/2006/relationships/image" Target="../media/image53.png"/><Relationship Id="rId28" Type="http://schemas.openxmlformats.org/officeDocument/2006/relationships/image" Target="../media/image58.png"/><Relationship Id="rId10" Type="http://schemas.openxmlformats.org/officeDocument/2006/relationships/image" Target="../media/image40.jpg"/><Relationship Id="rId19" Type="http://schemas.openxmlformats.org/officeDocument/2006/relationships/image" Target="../media/image49.png"/><Relationship Id="rId4" Type="http://schemas.openxmlformats.org/officeDocument/2006/relationships/image" Target="../media/image34.jpg"/><Relationship Id="rId9" Type="http://schemas.openxmlformats.org/officeDocument/2006/relationships/image" Target="../media/image39.jpg"/><Relationship Id="rId14" Type="http://schemas.openxmlformats.org/officeDocument/2006/relationships/image" Target="../media/image44.png"/><Relationship Id="rId22" Type="http://schemas.openxmlformats.org/officeDocument/2006/relationships/image" Target="../media/image52.png"/><Relationship Id="rId27" Type="http://schemas.openxmlformats.org/officeDocument/2006/relationships/image" Target="../media/image57.png"/></Relationships>
</file>

<file path=ppt/slides/_rels/slide25.xml.rels><?xml version="1.0" encoding="UTF-8" standalone="yes"?>
<Relationships xmlns="http://schemas.openxmlformats.org/package/2006/relationships"><Relationship Id="rId2" Type="http://schemas.openxmlformats.org/officeDocument/2006/relationships/image" Target="../media/image59.jp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8" Type="http://schemas.openxmlformats.org/officeDocument/2006/relationships/image" Target="../media/image63.emf"/><Relationship Id="rId3" Type="http://schemas.openxmlformats.org/officeDocument/2006/relationships/image" Target="../media/image60.png"/><Relationship Id="rId7" Type="http://schemas.openxmlformats.org/officeDocument/2006/relationships/hyperlink" Target="https://github.com/niemopen/nbac-admin/tree/main/8-october-co-chair-meeting-npc"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hyperlink" Target="https://us06web.zoom.us/j/8016452879?pwd=a3hNN0dieVJPR1pZY2QwbHVXbFJTUT09&amp;omn=86251094933" TargetMode="External"/><Relationship Id="rId5" Type="http://schemas.openxmlformats.org/officeDocument/2006/relationships/image" Target="../media/image62.png"/><Relationship Id="rId4" Type="http://schemas.openxmlformats.org/officeDocument/2006/relationships/image" Target="../media/image61.png"/></Relationships>
</file>

<file path=ppt/slides/_rels/slide28.xml.rels><?xml version="1.0" encoding="UTF-8" standalone="yes"?>
<Relationships xmlns="http://schemas.openxmlformats.org/package/2006/relationships"><Relationship Id="rId3" Type="http://schemas.openxmlformats.org/officeDocument/2006/relationships/hyperlink" Target="https://github.com/niemopen/nbac-admin/tree/main/2025-reveal-summit" TargetMode="External"/><Relationship Id="rId2" Type="http://schemas.openxmlformats.org/officeDocument/2006/relationships/hyperlink" Target="https://usg01.safelinks.protection.office365.us/?url=https%3A%2F%2Fijis.org%2Fevents%2Fniemopen-reveal-summit-webinar%2F%23!event-register%2F2025%2F11%2F13%2Fniemopen-reveal-summit-webinar&amp;data=05%7C02%7Cstephen.m.sullivan14.ctr%40mail.mil%7C922d73afe2a74a71dfd708ddd38982cf%7C102d0191eeae4761b1cb1a83e86ef445%7C0%7C0%7C638899309770938403%7CUnknown%7CTWFpbGZsb3d8eyJFbXB0eU1hcGkiOnRydWUsIlYiOiIwLjAuMDAwMCIsIlAiOiJXaW4zMiIsIkFOIjoiTWFpbCIsIldUIjoyfQ%3D%3D%7C0%7C%7C%7C&amp;sdata=x7pdFv%2FZXgPS5%2BbpjRR2ohe43pIa0UR38tZVDOZbw0U%3D&amp;reserved=0" TargetMode="Externa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usg01.safelinks.protection.office365.us/?url=https%3A%2F%2Fdod.teams.microsoft.us%2Fl%2Fmeetup-join%2F19%253adod%253ameeting_e12ed7982c8146fda16aa74d99bb7d91%2540thread.v2%2F0%3Fcontext%3D%257b%2522Tid%2522%253a%2522102d0191-eeae-4761-b1cb-1a83e86ef445%2522%252c%2522Oid%2522%253a%252209533073-ba80-4ec6-aa29-c3f724b8aa56%2522%257d&amp;data=05%7C02%7Cstephen.m.sullivan14.ctr%40mail.mil%7C3fcae0a523d844ec469708ddc85b6863%7C102d0191eeae4761b1cb1a83e86ef445%7C0%7C0%7C638887017108202518%7CUnknown%7CTWFpbGZsb3d8eyJFbXB0eU1hcGkiOnRydWUsIlYiOiIwLjAuMDAwMCIsIlAiOiJXaW4zMiIsIkFOIjoiTWFpbCIsIldUIjoyfQ%3D%3D%7C0%7C%7C%7C&amp;sdata=8T52NeL95JmjThw38TgN9F2IOm7qZimi%2BFl47qaSzH4%3D&amp;reserved=0"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hyperlink" Target="https://github.com/niemopen/oasis-open-project/tree/main/pgb-meeting-minutes" TargetMode="External"/><Relationship Id="rId5" Type="http://schemas.openxmlformats.org/officeDocument/2006/relationships/hyperlink" Target="https://usg01.safelinks.protection.office365.us/?url=https%3A%2F%2Fdialin.cpc.dod.teams.microsoft.us%2F8915e85e-9905-438b-97dd-9827a327b35d%3Fid%3D878640958&amp;data=05%7C02%7Cstephen.m.sullivan14.ctr%40mail.mil%7C3fcae0a523d844ec469708ddc85b6863%7C102d0191eeae4761b1cb1a83e86ef445%7C0%7C0%7C638887017108213486%7CUnknown%7CTWFpbGZsb3d8eyJFbXB0eU1hcGkiOnRydWUsIlYiOiIwLjAuMDAwMCIsIlAiOiJXaW4zMiIsIkFOIjoiTWFpbCIsIldUIjoyfQ%3D%3D%7C0%7C%7C%7C&amp;sdata=2wuw6C6kpLjRcsZdjaFQi6KcTH4Lmnv9JQQrPRAbzSw%3D&amp;reserved=0" TargetMode="External"/><Relationship Id="rId4" Type="http://schemas.openxmlformats.org/officeDocument/2006/relationships/hyperlink" Target="tel:+14108746749,,878640958"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65.jpg"/><Relationship Id="rId2" Type="http://schemas.openxmlformats.org/officeDocument/2006/relationships/image" Target="../media/image64.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15.jpg"/><Relationship Id="rId7" Type="http://schemas.openxmlformats.org/officeDocument/2006/relationships/image" Target="../media/image68.png"/><Relationship Id="rId2" Type="http://schemas.openxmlformats.org/officeDocument/2006/relationships/image" Target="../media/image66.jpg"/><Relationship Id="rId1" Type="http://schemas.openxmlformats.org/officeDocument/2006/relationships/slideLayout" Target="../slideLayouts/slideLayout2.xml"/><Relationship Id="rId6" Type="http://schemas.openxmlformats.org/officeDocument/2006/relationships/image" Target="../media/image16.jpg"/><Relationship Id="rId5" Type="http://schemas.openxmlformats.org/officeDocument/2006/relationships/image" Target="../media/image12.jpg"/><Relationship Id="rId4" Type="http://schemas.openxmlformats.org/officeDocument/2006/relationships/image" Target="../media/image67.jpg"/></Relationships>
</file>

<file path=ppt/slides/_rels/slide36.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8" Type="http://schemas.openxmlformats.org/officeDocument/2006/relationships/image" Target="../media/image71.jpg"/><Relationship Id="rId3" Type="http://schemas.openxmlformats.org/officeDocument/2006/relationships/hyperlink" Target="https://github.com/niemopen/oasis-open-project/tree/main/pgb-meeting-minutes" TargetMode="External"/><Relationship Id="rId7" Type="http://schemas.openxmlformats.org/officeDocument/2006/relationships/image" Target="../media/image70.jp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hyperlink" Target="mailto:stephen.m.sullivan14.ctr@mail.mil" TargetMode="External"/><Relationship Id="rId5" Type="http://schemas.openxmlformats.org/officeDocument/2006/relationships/hyperlink" Target="mailto:shunda.r.louis.ctr@mail.mil" TargetMode="External"/><Relationship Id="rId4" Type="http://schemas.openxmlformats.org/officeDocument/2006/relationships/hyperlink" Target="mailto:aubrey.l.beach.ctr@mail.mil" TargetMode="External"/><Relationship Id="rId9" Type="http://schemas.openxmlformats.org/officeDocument/2006/relationships/image" Target="../media/image72.jpg"/></Relationships>
</file>

<file path=ppt/slides/_rels/slide38.xml.rels><?xml version="1.0" encoding="UTF-8" standalone="yes"?>
<Relationships xmlns="http://schemas.openxmlformats.org/package/2006/relationships"><Relationship Id="rId8" Type="http://schemas.openxmlformats.org/officeDocument/2006/relationships/image" Target="../media/image76.png"/><Relationship Id="rId13" Type="http://schemas.openxmlformats.org/officeDocument/2006/relationships/hyperlink" Target="https://www.linkedin.com/groups/1903175/profile" TargetMode="External"/><Relationship Id="rId18" Type="http://schemas.openxmlformats.org/officeDocument/2006/relationships/hyperlink" Target="https://github.com/niemopen/nbac-admin" TargetMode="External"/><Relationship Id="rId26" Type="http://schemas.openxmlformats.org/officeDocument/2006/relationships/image" Target="../media/image80.png"/><Relationship Id="rId3" Type="http://schemas.openxmlformats.org/officeDocument/2006/relationships/image" Target="../media/image73.png"/><Relationship Id="rId21" Type="http://schemas.openxmlformats.org/officeDocument/2006/relationships/hyperlink" Target="https://lists.oasis-open-projects.org/g/niemopen-pgb" TargetMode="External"/><Relationship Id="rId7" Type="http://schemas.openxmlformats.org/officeDocument/2006/relationships/image" Target="../media/image75.jpg"/><Relationship Id="rId12" Type="http://schemas.openxmlformats.org/officeDocument/2006/relationships/image" Target="../media/image78.jpg"/><Relationship Id="rId17" Type="http://schemas.openxmlformats.org/officeDocument/2006/relationships/hyperlink" Target="https://github.com/niemopen/ntac-admin" TargetMode="External"/><Relationship Id="rId25" Type="http://schemas.openxmlformats.org/officeDocument/2006/relationships/hyperlink" Target="https://github.com/niemopen/niem-model" TargetMode="External"/><Relationship Id="rId2" Type="http://schemas.openxmlformats.org/officeDocument/2006/relationships/hyperlink" Target="https://niemopen.slack.com/?redir=%2Fgantry%2Fauth%3Fapp%3Dclient%26lc%3D1683201626%26return_to%3D%252Fclient%252FT03UDR5ANG6%252FC03ULAE89DZ%26teams%3D" TargetMode="External"/><Relationship Id="rId16" Type="http://schemas.openxmlformats.org/officeDocument/2006/relationships/hyperlink" Target="https://niemopen.org/" TargetMode="External"/><Relationship Id="rId20" Type="http://schemas.openxmlformats.org/officeDocument/2006/relationships/hyperlink" Target="https://lists.oasis-open-projects.org/g/niemopen" TargetMode="External"/><Relationship Id="rId1" Type="http://schemas.openxmlformats.org/officeDocument/2006/relationships/slideLayout" Target="../slideLayouts/slideLayout2.xml"/><Relationship Id="rId6" Type="http://schemas.openxmlformats.org/officeDocument/2006/relationships/hyperlink" Target="https://www.oasis-open.org/" TargetMode="External"/><Relationship Id="rId11" Type="http://schemas.openxmlformats.org/officeDocument/2006/relationships/hyperlink" Target="https://twitter.com/NIEMconnects?ref_src=twsrc%5Etfw" TargetMode="External"/><Relationship Id="rId24" Type="http://schemas.openxmlformats.org/officeDocument/2006/relationships/hyperlink" Target="https://github.com/niemopen/cmftool" TargetMode="External"/><Relationship Id="rId5" Type="http://schemas.openxmlformats.org/officeDocument/2006/relationships/image" Target="../media/image74.jpg"/><Relationship Id="rId15" Type="http://schemas.openxmlformats.org/officeDocument/2006/relationships/hyperlink" Target="https://www.youtube.com/channel/UCg9qV22PXLBjG41hc-EwVrQ" TargetMode="External"/><Relationship Id="rId23" Type="http://schemas.openxmlformats.org/officeDocument/2006/relationships/hyperlink" Target="https://lists.oasis-open-projects.org/g/niemopen-nbactsc" TargetMode="External"/><Relationship Id="rId10" Type="http://schemas.openxmlformats.org/officeDocument/2006/relationships/image" Target="../media/image77.jpg"/><Relationship Id="rId19" Type="http://schemas.openxmlformats.org/officeDocument/2006/relationships/hyperlink" Target="https://niemopen.slack.com/" TargetMode="External"/><Relationship Id="rId4" Type="http://schemas.openxmlformats.org/officeDocument/2006/relationships/hyperlink" Target="https://oasis-open.atlassian.net/wiki/spaces/NIEM/overview" TargetMode="External"/><Relationship Id="rId9" Type="http://schemas.openxmlformats.org/officeDocument/2006/relationships/hyperlink" Target="https://github.com/niemopen/" TargetMode="External"/><Relationship Id="rId14" Type="http://schemas.openxmlformats.org/officeDocument/2006/relationships/image" Target="../media/image79.jpg"/><Relationship Id="rId22" Type="http://schemas.openxmlformats.org/officeDocument/2006/relationships/hyperlink" Target="https://lists.oasis-open-projects.org/g/niemopen-ntactsc" TargetMode="External"/></Relationships>
</file>

<file path=ppt/slides/_rels/slide39.xml.rels><?xml version="1.0" encoding="UTF-8" standalone="yes"?>
<Relationships xmlns="http://schemas.openxmlformats.org/package/2006/relationships"><Relationship Id="rId8" Type="http://schemas.openxmlformats.org/officeDocument/2006/relationships/image" Target="../media/image87.png"/><Relationship Id="rId13" Type="http://schemas.openxmlformats.org/officeDocument/2006/relationships/image" Target="../media/image92.png"/><Relationship Id="rId18" Type="http://schemas.openxmlformats.org/officeDocument/2006/relationships/image" Target="../media/image97.png"/><Relationship Id="rId26" Type="http://schemas.openxmlformats.org/officeDocument/2006/relationships/image" Target="../media/image104.png"/><Relationship Id="rId3" Type="http://schemas.openxmlformats.org/officeDocument/2006/relationships/image" Target="../media/image82.png"/><Relationship Id="rId21" Type="http://schemas.openxmlformats.org/officeDocument/2006/relationships/image" Target="../media/image99.png"/><Relationship Id="rId7" Type="http://schemas.openxmlformats.org/officeDocument/2006/relationships/image" Target="../media/image86.png"/><Relationship Id="rId12" Type="http://schemas.openxmlformats.org/officeDocument/2006/relationships/image" Target="../media/image91.png"/><Relationship Id="rId17" Type="http://schemas.openxmlformats.org/officeDocument/2006/relationships/image" Target="../media/image96.png"/><Relationship Id="rId25" Type="http://schemas.openxmlformats.org/officeDocument/2006/relationships/image" Target="../media/image103.png"/><Relationship Id="rId2" Type="http://schemas.openxmlformats.org/officeDocument/2006/relationships/image" Target="../media/image81.png"/><Relationship Id="rId16" Type="http://schemas.openxmlformats.org/officeDocument/2006/relationships/image" Target="../media/image95.png"/><Relationship Id="rId20" Type="http://schemas.openxmlformats.org/officeDocument/2006/relationships/image" Target="../media/image98.png"/><Relationship Id="rId29" Type="http://schemas.openxmlformats.org/officeDocument/2006/relationships/image" Target="../media/image107.png"/><Relationship Id="rId1" Type="http://schemas.openxmlformats.org/officeDocument/2006/relationships/slideLayout" Target="../slideLayouts/slideLayout2.xml"/><Relationship Id="rId6" Type="http://schemas.openxmlformats.org/officeDocument/2006/relationships/image" Target="../media/image85.png"/><Relationship Id="rId11" Type="http://schemas.openxmlformats.org/officeDocument/2006/relationships/image" Target="../media/image90.png"/><Relationship Id="rId24" Type="http://schemas.openxmlformats.org/officeDocument/2006/relationships/image" Target="../media/image102.png"/><Relationship Id="rId5" Type="http://schemas.openxmlformats.org/officeDocument/2006/relationships/image" Target="../media/image84.png"/><Relationship Id="rId15" Type="http://schemas.openxmlformats.org/officeDocument/2006/relationships/image" Target="../media/image94.png"/><Relationship Id="rId23" Type="http://schemas.openxmlformats.org/officeDocument/2006/relationships/image" Target="../media/image101.png"/><Relationship Id="rId28" Type="http://schemas.openxmlformats.org/officeDocument/2006/relationships/image" Target="../media/image106.png"/><Relationship Id="rId10" Type="http://schemas.openxmlformats.org/officeDocument/2006/relationships/image" Target="../media/image89.png"/><Relationship Id="rId19" Type="http://schemas.openxmlformats.org/officeDocument/2006/relationships/hyperlink" Target="https://docs.google.com/document/d/1lTartcAzlqidzrCxuXFFiwdRDKRipqMnNsMS24SZdjg/edit" TargetMode="External"/><Relationship Id="rId4" Type="http://schemas.openxmlformats.org/officeDocument/2006/relationships/image" Target="../media/image83.png"/><Relationship Id="rId9" Type="http://schemas.openxmlformats.org/officeDocument/2006/relationships/image" Target="../media/image88.png"/><Relationship Id="rId14" Type="http://schemas.openxmlformats.org/officeDocument/2006/relationships/image" Target="../media/image93.png"/><Relationship Id="rId22" Type="http://schemas.openxmlformats.org/officeDocument/2006/relationships/image" Target="../media/image100.png"/><Relationship Id="rId27" Type="http://schemas.openxmlformats.org/officeDocument/2006/relationships/image" Target="../media/image10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8.jpg"/><Relationship Id="rId3" Type="http://schemas.openxmlformats.org/officeDocument/2006/relationships/image" Target="../media/image3.jpg"/><Relationship Id="rId7" Type="http://schemas.openxmlformats.org/officeDocument/2006/relationships/image" Target="../media/image7.jpg"/><Relationship Id="rId12" Type="http://schemas.openxmlformats.org/officeDocument/2006/relationships/image" Target="../media/image12.jp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6.jpg"/><Relationship Id="rId11" Type="http://schemas.openxmlformats.org/officeDocument/2006/relationships/image" Target="../media/image11.png"/><Relationship Id="rId5" Type="http://schemas.openxmlformats.org/officeDocument/2006/relationships/image" Target="../media/image5.jpg"/><Relationship Id="rId10" Type="http://schemas.openxmlformats.org/officeDocument/2006/relationships/image" Target="../media/image10.jpg"/><Relationship Id="rId4" Type="http://schemas.openxmlformats.org/officeDocument/2006/relationships/image" Target="../media/image4.jpg"/><Relationship Id="rId9" Type="http://schemas.openxmlformats.org/officeDocument/2006/relationships/image" Target="../media/image9.jpg"/></Relationships>
</file>

<file path=ppt/slides/_rels/slide6.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2.xml"/><Relationship Id="rId5" Type="http://schemas.openxmlformats.org/officeDocument/2006/relationships/image" Target="../media/image16.jpg"/><Relationship Id="rId4" Type="http://schemas.openxmlformats.org/officeDocument/2006/relationships/image" Target="../media/image1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49464" y="1777084"/>
            <a:ext cx="11893071" cy="3303829"/>
          </a:xfrm>
          <a:prstGeom prst="rect">
            <a:avLst/>
          </a:prstGeom>
        </p:spPr>
      </p:pic>
      <p:sp>
        <p:nvSpPr>
          <p:cNvPr id="3" name="object 3"/>
          <p:cNvSpPr txBox="1"/>
          <p:nvPr/>
        </p:nvSpPr>
        <p:spPr>
          <a:xfrm>
            <a:off x="4406646" y="4141977"/>
            <a:ext cx="7256145" cy="2210862"/>
          </a:xfrm>
          <a:prstGeom prst="rect">
            <a:avLst/>
          </a:prstGeom>
        </p:spPr>
        <p:txBody>
          <a:bodyPr vert="horz" wrap="square" lIns="0" tIns="12700" rIns="0" bIns="0" rtlCol="0">
            <a:spAutoFit/>
          </a:bodyPr>
          <a:lstStyle/>
          <a:p>
            <a:pPr marR="3869054" algn="ctr">
              <a:lnSpc>
                <a:spcPts val="5270"/>
              </a:lnSpc>
              <a:spcBef>
                <a:spcPts val="100"/>
              </a:spcBef>
              <a:tabLst>
                <a:tab pos="1372235" algn="l"/>
              </a:tabLst>
            </a:pPr>
            <a:r>
              <a:rPr sz="4400" b="1" spc="-25" dirty="0">
                <a:solidFill>
                  <a:srgbClr val="00516F"/>
                </a:solidFill>
                <a:latin typeface="Lucida Sans"/>
                <a:cs typeface="Lucida Sans"/>
              </a:rPr>
              <a:t>PGB</a:t>
            </a:r>
            <a:r>
              <a:rPr sz="4400" b="1" dirty="0">
                <a:solidFill>
                  <a:srgbClr val="00516F"/>
                </a:solidFill>
                <a:latin typeface="Lucida Sans"/>
                <a:cs typeface="Lucida Sans"/>
              </a:rPr>
              <a:t>	</a:t>
            </a:r>
            <a:r>
              <a:rPr sz="4400" b="1" spc="-210" dirty="0">
                <a:solidFill>
                  <a:srgbClr val="00516F"/>
                </a:solidFill>
                <a:latin typeface="Lucida Sans"/>
                <a:cs typeface="Lucida Sans"/>
              </a:rPr>
              <a:t>Session</a:t>
            </a:r>
            <a:endParaRPr sz="4400" dirty="0">
              <a:latin typeface="Lucida Sans"/>
              <a:cs typeface="Lucida Sans"/>
            </a:endParaRPr>
          </a:p>
          <a:p>
            <a:pPr marR="3867150" algn="ctr">
              <a:lnSpc>
                <a:spcPts val="2150"/>
              </a:lnSpc>
            </a:pPr>
            <a:r>
              <a:rPr lang="en-US" b="1" spc="-35" dirty="0">
                <a:solidFill>
                  <a:srgbClr val="8A8A8A"/>
                </a:solidFill>
                <a:latin typeface="Arial"/>
                <a:cs typeface="Arial"/>
              </a:rPr>
              <a:t>28</a:t>
            </a:r>
            <a:r>
              <a:rPr sz="1800" b="1" spc="-35" dirty="0">
                <a:solidFill>
                  <a:srgbClr val="8A8A8A"/>
                </a:solidFill>
                <a:latin typeface="Arial"/>
                <a:cs typeface="Arial"/>
              </a:rPr>
              <a:t> </a:t>
            </a:r>
            <a:r>
              <a:rPr lang="en-US" sz="1800" b="1" spc="-35" dirty="0">
                <a:solidFill>
                  <a:srgbClr val="8A8A8A"/>
                </a:solidFill>
                <a:latin typeface="Arial"/>
                <a:cs typeface="Arial"/>
              </a:rPr>
              <a:t>August</a:t>
            </a:r>
            <a:r>
              <a:rPr sz="1800" b="1" spc="-20" dirty="0">
                <a:solidFill>
                  <a:srgbClr val="8A8A8A"/>
                </a:solidFill>
                <a:latin typeface="Arial"/>
                <a:cs typeface="Arial"/>
              </a:rPr>
              <a:t> 2025</a:t>
            </a:r>
            <a:endParaRPr sz="1800" dirty="0">
              <a:latin typeface="Arial"/>
              <a:cs typeface="Arial"/>
            </a:endParaRPr>
          </a:p>
          <a:p>
            <a:pPr>
              <a:lnSpc>
                <a:spcPct val="100000"/>
              </a:lnSpc>
            </a:pPr>
            <a:endParaRPr sz="1800" dirty="0">
              <a:latin typeface="Arial"/>
              <a:cs typeface="Arial"/>
            </a:endParaRPr>
          </a:p>
          <a:p>
            <a:pPr>
              <a:lnSpc>
                <a:spcPct val="100000"/>
              </a:lnSpc>
              <a:spcBef>
                <a:spcPts val="1025"/>
              </a:spcBef>
            </a:pPr>
            <a:endParaRPr sz="1800" dirty="0">
              <a:latin typeface="Arial"/>
              <a:cs typeface="Arial"/>
            </a:endParaRPr>
          </a:p>
          <a:p>
            <a:pPr marL="2939415">
              <a:lnSpc>
                <a:spcPct val="100000"/>
              </a:lnSpc>
              <a:spcBef>
                <a:spcPts val="5"/>
              </a:spcBef>
            </a:pPr>
            <a:r>
              <a:rPr sz="1800" dirty="0">
                <a:solidFill>
                  <a:srgbClr val="00516F"/>
                </a:solidFill>
                <a:latin typeface="Arial"/>
                <a:cs typeface="Arial"/>
              </a:rPr>
              <a:t>Ms.</a:t>
            </a:r>
            <a:r>
              <a:rPr sz="1800" spc="-50" dirty="0">
                <a:solidFill>
                  <a:srgbClr val="00516F"/>
                </a:solidFill>
                <a:latin typeface="Arial"/>
                <a:cs typeface="Arial"/>
              </a:rPr>
              <a:t> </a:t>
            </a:r>
            <a:r>
              <a:rPr sz="1800" dirty="0">
                <a:solidFill>
                  <a:srgbClr val="00516F"/>
                </a:solidFill>
                <a:latin typeface="Arial"/>
                <a:cs typeface="Arial"/>
              </a:rPr>
              <a:t>Katherine</a:t>
            </a:r>
            <a:r>
              <a:rPr sz="1800" spc="-20" dirty="0">
                <a:solidFill>
                  <a:srgbClr val="00516F"/>
                </a:solidFill>
                <a:latin typeface="Arial"/>
                <a:cs typeface="Arial"/>
              </a:rPr>
              <a:t> </a:t>
            </a:r>
            <a:r>
              <a:rPr sz="1800" spc="-10" dirty="0">
                <a:solidFill>
                  <a:srgbClr val="00516F"/>
                </a:solidFill>
                <a:latin typeface="Arial"/>
                <a:cs typeface="Arial"/>
              </a:rPr>
              <a:t>Escobar</a:t>
            </a:r>
            <a:endParaRPr sz="1800" dirty="0">
              <a:latin typeface="Arial"/>
              <a:cs typeface="Arial"/>
            </a:endParaRPr>
          </a:p>
          <a:p>
            <a:pPr marL="2939415">
              <a:lnSpc>
                <a:spcPct val="100000"/>
              </a:lnSpc>
            </a:pPr>
            <a:r>
              <a:rPr sz="1800" dirty="0">
                <a:solidFill>
                  <a:srgbClr val="00516F"/>
                </a:solidFill>
                <a:latin typeface="Arial"/>
                <a:cs typeface="Arial"/>
              </a:rPr>
              <a:t>NIEMOpen</a:t>
            </a:r>
            <a:r>
              <a:rPr sz="1800" spc="-50" dirty="0">
                <a:solidFill>
                  <a:srgbClr val="00516F"/>
                </a:solidFill>
                <a:latin typeface="Arial"/>
                <a:cs typeface="Arial"/>
              </a:rPr>
              <a:t> </a:t>
            </a:r>
            <a:r>
              <a:rPr sz="1800" dirty="0">
                <a:solidFill>
                  <a:srgbClr val="00516F"/>
                </a:solidFill>
                <a:latin typeface="Arial"/>
                <a:cs typeface="Arial"/>
              </a:rPr>
              <a:t>Project</a:t>
            </a:r>
            <a:r>
              <a:rPr sz="1800" spc="-25" dirty="0">
                <a:solidFill>
                  <a:srgbClr val="00516F"/>
                </a:solidFill>
                <a:latin typeface="Arial"/>
                <a:cs typeface="Arial"/>
              </a:rPr>
              <a:t> </a:t>
            </a:r>
            <a:r>
              <a:rPr sz="1800" dirty="0">
                <a:solidFill>
                  <a:srgbClr val="00516F"/>
                </a:solidFill>
                <a:latin typeface="Arial"/>
                <a:cs typeface="Arial"/>
              </a:rPr>
              <a:t>Governing</a:t>
            </a:r>
            <a:r>
              <a:rPr sz="1800" spc="-30" dirty="0">
                <a:solidFill>
                  <a:srgbClr val="00516F"/>
                </a:solidFill>
                <a:latin typeface="Arial"/>
                <a:cs typeface="Arial"/>
              </a:rPr>
              <a:t> </a:t>
            </a:r>
            <a:r>
              <a:rPr sz="1800" dirty="0">
                <a:solidFill>
                  <a:srgbClr val="00516F"/>
                </a:solidFill>
                <a:latin typeface="Arial"/>
                <a:cs typeface="Arial"/>
              </a:rPr>
              <a:t>Board</a:t>
            </a:r>
            <a:r>
              <a:rPr sz="1800" spc="-30" dirty="0">
                <a:solidFill>
                  <a:srgbClr val="00516F"/>
                </a:solidFill>
                <a:latin typeface="Arial"/>
                <a:cs typeface="Arial"/>
              </a:rPr>
              <a:t> </a:t>
            </a:r>
            <a:r>
              <a:rPr sz="1800" spc="-10" dirty="0">
                <a:solidFill>
                  <a:srgbClr val="00516F"/>
                </a:solidFill>
                <a:latin typeface="Arial"/>
                <a:cs typeface="Arial"/>
              </a:rPr>
              <a:t>Chair</a:t>
            </a:r>
            <a:endParaRPr sz="1800" dirty="0">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Rectangle: Rounded Corners 59">
            <a:extLst>
              <a:ext uri="{FF2B5EF4-FFF2-40B4-BE49-F238E27FC236}">
                <a16:creationId xmlns:a16="http://schemas.microsoft.com/office/drawing/2014/main" id="{C72EBFB9-914E-4D23-96A9-569D76BDD4EC}"/>
              </a:ext>
            </a:extLst>
          </p:cNvPr>
          <p:cNvSpPr/>
          <p:nvPr/>
        </p:nvSpPr>
        <p:spPr bwMode="auto">
          <a:xfrm>
            <a:off x="9148380" y="3254270"/>
            <a:ext cx="3119602" cy="3072030"/>
          </a:xfrm>
          <a:prstGeom prst="roundRect">
            <a:avLst/>
          </a:prstGeom>
          <a:noFill/>
          <a:ln>
            <a:noFill/>
          </a:ln>
        </p:spPr>
        <p:style>
          <a:lnRef idx="0">
            <a:scrgbClr r="0" g="0" b="0"/>
          </a:lnRef>
          <a:fillRef idx="0">
            <a:scrgbClr r="0" g="0" b="0"/>
          </a:fillRef>
          <a:effectRef idx="0">
            <a:scrgbClr r="0" g="0" b="0"/>
          </a:effectRef>
          <a:fontRef idx="minor">
            <a:schemeClr val="accent1"/>
          </a:fontRef>
        </p:style>
        <p:txBody>
          <a:bodyPr tIns="91440" rtlCol="0" anchor="t" anchorCtr="0"/>
          <a:lstStyle/>
          <a:p>
            <a:pPr marL="0" marR="0" lvl="0" indent="0" algn="ctr" defTabSz="914400" rtl="0" eaLnBrk="1" fontAlgn="auto" latinLnBrk="0" hangingPunct="1">
              <a:lnSpc>
                <a:spcPct val="120000"/>
              </a:lnSpc>
              <a:spcBef>
                <a:spcPts val="0"/>
              </a:spcBef>
              <a:spcAft>
                <a:spcPts val="0"/>
              </a:spcAft>
              <a:buClrTx/>
              <a:buSzTx/>
              <a:buFontTx/>
              <a:buNone/>
              <a:tabLst/>
              <a:defRPr/>
            </a:pPr>
            <a:endParaRPr kumimoji="0" lang="en-US" sz="1800" b="1" i="0" u="none" strike="noStrike" kern="1200" cap="none" spc="-50" normalizeH="0" baseline="0" noProof="0" dirty="0">
              <a:ln>
                <a:noFill/>
              </a:ln>
              <a:solidFill>
                <a:srgbClr val="1F497D"/>
              </a:solidFill>
              <a:effectLst/>
              <a:uLnTx/>
              <a:uFillTx/>
              <a:latin typeface="Arial"/>
              <a:ea typeface="+mn-ea"/>
              <a:cs typeface="Arial"/>
            </a:endParaRPr>
          </a:p>
        </p:txBody>
      </p:sp>
      <p:sp>
        <p:nvSpPr>
          <p:cNvPr id="2" name="Title 1">
            <a:extLst>
              <a:ext uri="{FF2B5EF4-FFF2-40B4-BE49-F238E27FC236}">
                <a16:creationId xmlns:a16="http://schemas.microsoft.com/office/drawing/2014/main" id="{43400C44-1B3E-47B1-89C0-9ECB58709038}"/>
              </a:ext>
            </a:extLst>
          </p:cNvPr>
          <p:cNvSpPr>
            <a:spLocks noGrp="1"/>
          </p:cNvSpPr>
          <p:nvPr>
            <p:ph type="title"/>
          </p:nvPr>
        </p:nvSpPr>
        <p:spPr>
          <a:xfrm>
            <a:off x="437875" y="55721"/>
            <a:ext cx="10972800" cy="458748"/>
          </a:xfrm>
        </p:spPr>
        <p:txBody>
          <a:bodyPr>
            <a:normAutofit/>
          </a:bodyPr>
          <a:lstStyle/>
          <a:p>
            <a:r>
              <a:rPr lang="en-US" dirty="0"/>
              <a:t>Election of New Chair , NMO TASK Transition - Big Picture, </a:t>
            </a:r>
          </a:p>
        </p:txBody>
      </p:sp>
      <p:sp>
        <p:nvSpPr>
          <p:cNvPr id="5" name="Slide Number Placeholder 4">
            <a:extLst>
              <a:ext uri="{FF2B5EF4-FFF2-40B4-BE49-F238E27FC236}">
                <a16:creationId xmlns:a16="http://schemas.microsoft.com/office/drawing/2014/main" id="{4A75AB21-EE44-4D70-971A-C55239894CA2}"/>
              </a:ext>
            </a:extLst>
          </p:cNvPr>
          <p:cNvSpPr>
            <a:spLocks noGrp="1"/>
          </p:cNvSpPr>
          <p:nvPr>
            <p:ph type="sldNum" sz="quarter" idx="4"/>
          </p:nvPr>
        </p:nvSpPr>
        <p:spPr>
          <a:xfrm>
            <a:off x="5170714" y="6170863"/>
            <a:ext cx="284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6E6030FC-FB78-5E4D-92EA-5D9433591EA9}" type="slidenum">
              <a:rPr kumimoji="0" lang="en-US" sz="1200" b="0" i="0" u="none" strike="noStrike" kern="1200" cap="none" spc="0" normalizeH="0" baseline="0" noProof="0" smtClean="0">
                <a:ln>
                  <a:noFill/>
                </a:ln>
                <a:solidFill>
                  <a:srgbClr val="1F497D"/>
                </a:solidFill>
                <a:effectLst/>
                <a:uLnTx/>
                <a:uFillTx/>
                <a:latin typeface="Arial"/>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srgbClr val="1F497D"/>
              </a:solidFill>
              <a:effectLst/>
              <a:uLnTx/>
              <a:uFillTx/>
              <a:latin typeface="Arial"/>
              <a:ea typeface="+mn-ea"/>
              <a:cs typeface="+mn-cs"/>
            </a:endParaRPr>
          </a:p>
        </p:txBody>
      </p:sp>
      <p:sp>
        <p:nvSpPr>
          <p:cNvPr id="7" name="Rectangle 6">
            <a:extLst>
              <a:ext uri="{FF2B5EF4-FFF2-40B4-BE49-F238E27FC236}">
                <a16:creationId xmlns:a16="http://schemas.microsoft.com/office/drawing/2014/main" id="{85729023-19AF-4423-9EBE-7A627540A0D1}"/>
              </a:ext>
            </a:extLst>
          </p:cNvPr>
          <p:cNvSpPr/>
          <p:nvPr/>
        </p:nvSpPr>
        <p:spPr bwMode="auto">
          <a:xfrm>
            <a:off x="6154595" y="2404719"/>
            <a:ext cx="2442232" cy="849550"/>
          </a:xfrm>
          <a:prstGeom prst="rect">
            <a:avLst/>
          </a:prstGeom>
          <a:solidFill>
            <a:schemeClr val="accent3">
              <a:lumMod val="40000"/>
              <a:lumOff val="60000"/>
            </a:schemeClr>
          </a:solidFill>
          <a:ln/>
        </p:spPr>
        <p:style>
          <a:lnRef idx="2">
            <a:schemeClr val="accent3"/>
          </a:lnRef>
          <a:fillRef idx="1">
            <a:schemeClr val="lt1"/>
          </a:fillRef>
          <a:effectRef idx="0">
            <a:schemeClr val="accent3"/>
          </a:effectRef>
          <a:fontRef idx="minor">
            <a:schemeClr val="dk1"/>
          </a:fontRef>
        </p:style>
        <p:txBody>
          <a:bodyPr tIns="91440"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50" normalizeH="0" baseline="0" noProof="0" dirty="0">
                <a:ln>
                  <a:noFill/>
                </a:ln>
                <a:solidFill>
                  <a:srgbClr val="1F497D"/>
                </a:solidFill>
                <a:effectLst/>
                <a:uLnTx/>
                <a:uFillTx/>
                <a:latin typeface="Arial"/>
                <a:ea typeface="+mn-ea"/>
                <a:cs typeface="Arial"/>
              </a:rPr>
              <a:t>NIEM OPEN</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pc="-50" dirty="0">
                <a:solidFill>
                  <a:srgbClr val="FFFF00"/>
                </a:solidFill>
                <a:highlight>
                  <a:srgbClr val="C0C0C0"/>
                </a:highlight>
                <a:latin typeface="Arial"/>
                <a:cs typeface="Arial"/>
              </a:rPr>
              <a:t>Chair</a:t>
            </a:r>
            <a:endParaRPr kumimoji="0" lang="en-US" sz="1800" i="0" u="none" strike="noStrike" kern="1200" cap="none" spc="-50" normalizeH="0" baseline="0" noProof="0" dirty="0">
              <a:ln>
                <a:noFill/>
              </a:ln>
              <a:solidFill>
                <a:srgbClr val="FFFF00"/>
              </a:solidFill>
              <a:effectLst/>
              <a:highlight>
                <a:srgbClr val="C0C0C0"/>
              </a:highlight>
              <a:uLnTx/>
              <a:uFillTx/>
              <a:latin typeface="Arial"/>
              <a:ea typeface="+mn-ea"/>
              <a:cs typeface="Arial"/>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50" normalizeH="0" baseline="0" noProof="0" dirty="0">
                <a:ln>
                  <a:noFill/>
                </a:ln>
                <a:solidFill>
                  <a:srgbClr val="EEECE1">
                    <a:lumMod val="10000"/>
                  </a:srgbClr>
                </a:solidFill>
                <a:effectLst/>
                <a:uLnTx/>
                <a:uFillTx/>
                <a:latin typeface="Arial"/>
                <a:ea typeface="+mn-ea"/>
                <a:cs typeface="Arial"/>
              </a:rPr>
              <a:t>Project Governing Board</a:t>
            </a:r>
          </a:p>
        </p:txBody>
      </p:sp>
      <p:sp>
        <p:nvSpPr>
          <p:cNvPr id="13" name="Rectangle 12">
            <a:extLst>
              <a:ext uri="{FF2B5EF4-FFF2-40B4-BE49-F238E27FC236}">
                <a16:creationId xmlns:a16="http://schemas.microsoft.com/office/drawing/2014/main" id="{AB9FA8BC-D07A-48CF-9A01-E1BE71523EBD}"/>
              </a:ext>
            </a:extLst>
          </p:cNvPr>
          <p:cNvSpPr/>
          <p:nvPr/>
        </p:nvSpPr>
        <p:spPr bwMode="auto">
          <a:xfrm>
            <a:off x="2896911" y="3722898"/>
            <a:ext cx="2442232" cy="644892"/>
          </a:xfrm>
          <a:prstGeom prst="rect">
            <a:avLst/>
          </a:prstGeom>
          <a:noFill/>
          <a:ln w="38100">
            <a:solidFill>
              <a:schemeClr val="accent6">
                <a:lumMod val="60000"/>
                <a:lumOff val="40000"/>
              </a:schemeClr>
            </a:solidFill>
            <a:prstDash val="dash"/>
          </a:ln>
        </p:spPr>
        <p:style>
          <a:lnRef idx="2">
            <a:schemeClr val="accent3"/>
          </a:lnRef>
          <a:fillRef idx="1">
            <a:schemeClr val="lt1"/>
          </a:fillRef>
          <a:effectRef idx="0">
            <a:schemeClr val="accent3"/>
          </a:effectRef>
          <a:fontRef idx="minor">
            <a:schemeClr val="dk1"/>
          </a:fontRef>
        </p:style>
        <p:txBody>
          <a:bodyPr tIns="91440"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50" normalizeH="0" baseline="0" noProof="0" dirty="0">
              <a:ln>
                <a:noFill/>
              </a:ln>
              <a:solidFill>
                <a:srgbClr val="EEECE1">
                  <a:lumMod val="10000"/>
                </a:srgbClr>
              </a:solidFill>
              <a:effectLst/>
              <a:uLnTx/>
              <a:uFillTx/>
              <a:latin typeface="Arial"/>
              <a:ea typeface="+mn-ea"/>
              <a:cs typeface="Arial"/>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50" normalizeH="0" baseline="0" noProof="0" dirty="0">
                <a:ln>
                  <a:noFill/>
                </a:ln>
                <a:solidFill>
                  <a:srgbClr val="EEECE1">
                    <a:lumMod val="10000"/>
                  </a:srgbClr>
                </a:solidFill>
                <a:effectLst/>
                <a:uLnTx/>
                <a:uFillTx/>
                <a:latin typeface="Arial"/>
                <a:ea typeface="+mn-ea"/>
                <a:cs typeface="Arial"/>
              </a:rPr>
              <a:t>Technical Steering Committee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1" u="none" strike="noStrike" kern="1200" cap="none" spc="-50" normalizeH="0" baseline="0" noProof="0" dirty="0">
                <a:ln>
                  <a:noFill/>
                </a:ln>
                <a:solidFill>
                  <a:srgbClr val="EEECE1">
                    <a:lumMod val="10000"/>
                  </a:srgbClr>
                </a:solidFill>
                <a:effectLst/>
                <a:uLnTx/>
                <a:uFillTx/>
                <a:latin typeface="Arial"/>
                <a:ea typeface="+mn-ea"/>
                <a:cs typeface="Arial"/>
              </a:rPr>
              <a:t>(NIEMOpen </a:t>
            </a:r>
            <a:r>
              <a:rPr kumimoji="0" lang="en-US" sz="1200" b="1" i="1" u="sng" strike="noStrike" kern="1200" cap="none" spc="-50" normalizeH="0" baseline="0" noProof="0" dirty="0">
                <a:ln>
                  <a:noFill/>
                </a:ln>
                <a:solidFill>
                  <a:srgbClr val="9BBB59">
                    <a:lumMod val="75000"/>
                  </a:srgbClr>
                </a:solidFill>
                <a:effectLst/>
                <a:uLnTx/>
                <a:uFillTx/>
                <a:latin typeface="Arial"/>
                <a:ea typeface="+mn-ea"/>
                <a:cs typeface="Arial"/>
              </a:rPr>
              <a:t>NMO</a:t>
            </a:r>
            <a:r>
              <a:rPr kumimoji="0" lang="en-US" sz="1200" b="1" i="1" u="none" strike="noStrike" kern="1200" cap="none" spc="-50" normalizeH="0" baseline="0" noProof="0" dirty="0">
                <a:ln>
                  <a:noFill/>
                </a:ln>
                <a:solidFill>
                  <a:srgbClr val="EEECE1">
                    <a:lumMod val="10000"/>
                  </a:srgbClr>
                </a:solidFill>
                <a:effectLst/>
                <a:uLnTx/>
                <a:uFillTx/>
                <a:latin typeface="Arial"/>
                <a:ea typeface="+mn-ea"/>
                <a:cs typeface="Arial"/>
              </a:rPr>
              <a:t>)</a:t>
            </a:r>
          </a:p>
        </p:txBody>
      </p:sp>
      <p:sp>
        <p:nvSpPr>
          <p:cNvPr id="16" name="Rectangle 15">
            <a:extLst>
              <a:ext uri="{FF2B5EF4-FFF2-40B4-BE49-F238E27FC236}">
                <a16:creationId xmlns:a16="http://schemas.microsoft.com/office/drawing/2014/main" id="{07DBDC7B-6652-45C7-AC82-92D7E553F022}"/>
              </a:ext>
            </a:extLst>
          </p:cNvPr>
          <p:cNvSpPr/>
          <p:nvPr/>
        </p:nvSpPr>
        <p:spPr bwMode="auto">
          <a:xfrm>
            <a:off x="6154595" y="3774692"/>
            <a:ext cx="2442232" cy="644892"/>
          </a:xfrm>
          <a:prstGeom prst="rect">
            <a:avLst/>
          </a:prstGeom>
          <a:solidFill>
            <a:schemeClr val="accent6">
              <a:lumMod val="40000"/>
              <a:lumOff val="60000"/>
            </a:schemeClr>
          </a:solidFill>
          <a:ln>
            <a:solidFill>
              <a:schemeClr val="accent6">
                <a:lumMod val="60000"/>
                <a:lumOff val="40000"/>
              </a:schemeClr>
            </a:solidFill>
          </a:ln>
        </p:spPr>
        <p:style>
          <a:lnRef idx="2">
            <a:schemeClr val="accent3"/>
          </a:lnRef>
          <a:fillRef idx="1">
            <a:schemeClr val="lt1"/>
          </a:fillRef>
          <a:effectRef idx="0">
            <a:schemeClr val="accent3"/>
          </a:effectRef>
          <a:fontRef idx="minor">
            <a:schemeClr val="dk1"/>
          </a:fontRef>
        </p:style>
        <p:txBody>
          <a:bodyPr tIns="91440"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50" normalizeH="0" baseline="0" noProof="0" dirty="0">
              <a:ln>
                <a:noFill/>
              </a:ln>
              <a:solidFill>
                <a:srgbClr val="EEECE1">
                  <a:lumMod val="10000"/>
                </a:srgbClr>
              </a:solidFill>
              <a:effectLst/>
              <a:uLnTx/>
              <a:uFillTx/>
              <a:latin typeface="Arial"/>
              <a:ea typeface="+mn-ea"/>
              <a:cs typeface="Arial"/>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50" normalizeH="0" baseline="0" noProof="0" dirty="0">
                <a:ln>
                  <a:noFill/>
                </a:ln>
                <a:solidFill>
                  <a:srgbClr val="EEECE1">
                    <a:lumMod val="10000"/>
                  </a:srgbClr>
                </a:solidFill>
                <a:effectLst/>
                <a:uLnTx/>
                <a:uFillTx/>
                <a:latin typeface="Arial"/>
                <a:ea typeface="+mn-ea"/>
                <a:cs typeface="Arial"/>
              </a:rPr>
              <a:t>Technical Steering Committee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1" u="none" strike="noStrike" kern="1200" cap="none" spc="-50" normalizeH="0" baseline="0" noProof="0" dirty="0">
                <a:ln>
                  <a:noFill/>
                </a:ln>
                <a:solidFill>
                  <a:srgbClr val="EEECE1">
                    <a:lumMod val="10000"/>
                  </a:srgbClr>
                </a:solidFill>
                <a:effectLst/>
                <a:uLnTx/>
                <a:uFillTx/>
                <a:latin typeface="Arial"/>
                <a:ea typeface="+mn-ea"/>
                <a:cs typeface="Arial"/>
              </a:rPr>
              <a:t>(NIEMOpen </a:t>
            </a:r>
            <a:r>
              <a:rPr kumimoji="0" lang="en-US" sz="1200" b="1" i="1" u="sng" strike="noStrike" kern="1200" cap="none" spc="-50" normalizeH="0" baseline="0" noProof="0" dirty="0">
                <a:ln>
                  <a:noFill/>
                </a:ln>
                <a:solidFill>
                  <a:srgbClr val="FF0000"/>
                </a:solidFill>
                <a:effectLst/>
                <a:uLnTx/>
                <a:uFillTx/>
                <a:latin typeface="Arial"/>
                <a:ea typeface="+mn-ea"/>
                <a:cs typeface="Arial"/>
              </a:rPr>
              <a:t>NBAC</a:t>
            </a:r>
            <a:r>
              <a:rPr kumimoji="0" lang="en-US" sz="1200" b="1" i="1" u="none" strike="noStrike" kern="1200" cap="none" spc="-50" normalizeH="0" baseline="0" noProof="0" dirty="0">
                <a:ln>
                  <a:noFill/>
                </a:ln>
                <a:solidFill>
                  <a:srgbClr val="EEECE1">
                    <a:lumMod val="10000"/>
                  </a:srgbClr>
                </a:solidFill>
                <a:effectLst/>
                <a:uLnTx/>
                <a:uFillTx/>
                <a:latin typeface="Arial"/>
                <a:ea typeface="+mn-ea"/>
                <a:cs typeface="Arial"/>
              </a:rPr>
              <a:t>)</a:t>
            </a:r>
          </a:p>
        </p:txBody>
      </p:sp>
      <p:sp>
        <p:nvSpPr>
          <p:cNvPr id="20" name="Callout: Double Bent Line with Accent Bar 19">
            <a:extLst>
              <a:ext uri="{FF2B5EF4-FFF2-40B4-BE49-F238E27FC236}">
                <a16:creationId xmlns:a16="http://schemas.microsoft.com/office/drawing/2014/main" id="{6D217862-A796-368F-469D-B3CEFE743272}"/>
              </a:ext>
            </a:extLst>
          </p:cNvPr>
          <p:cNvSpPr/>
          <p:nvPr/>
        </p:nvSpPr>
        <p:spPr bwMode="auto">
          <a:xfrm flipH="1">
            <a:off x="147703" y="1125761"/>
            <a:ext cx="2342461" cy="4930547"/>
          </a:xfrm>
          <a:prstGeom prst="accentCallout3">
            <a:avLst>
              <a:gd name="adj1" fmla="val 40462"/>
              <a:gd name="adj2" fmla="val 6200"/>
              <a:gd name="adj3" fmla="val 40279"/>
              <a:gd name="adj4" fmla="val -5507"/>
              <a:gd name="adj5" fmla="val 59496"/>
              <a:gd name="adj6" fmla="val -5753"/>
              <a:gd name="adj7" fmla="val 59779"/>
              <a:gd name="adj8" fmla="val -17548"/>
            </a:avLst>
          </a:prstGeom>
          <a:gradFill>
            <a:gsLst>
              <a:gs pos="0">
                <a:srgbClr val="9EB3B6">
                  <a:alpha val="50000"/>
                </a:srgbClr>
              </a:gs>
              <a:gs pos="100000">
                <a:schemeClr val="bg1"/>
              </a:gs>
            </a:gsLst>
          </a:gradFill>
          <a:ln>
            <a:solidFill>
              <a:schemeClr val="tx2"/>
            </a:solidFill>
            <a:headEnd type="none" w="med" len="med"/>
            <a:tailEnd type="arrow" w="med" len="med"/>
          </a:ln>
          <a:effectLst>
            <a:innerShdw blurRad="371475" dir="13500000">
              <a:schemeClr val="bg1"/>
            </a:innerShdw>
          </a:effectLst>
        </p:spPr>
        <p:style>
          <a:lnRef idx="1">
            <a:schemeClr val="dk1"/>
          </a:lnRef>
          <a:fillRef idx="2">
            <a:schemeClr val="dk1"/>
          </a:fillRef>
          <a:effectRef idx="1">
            <a:schemeClr val="dk1"/>
          </a:effectRef>
          <a:fontRef idx="minor">
            <a:schemeClr val="dk1"/>
          </a:fontRef>
        </p:style>
        <p:txBody>
          <a:bodyPr tIns="91440" rtlCol="0" anchor="t" anchorCtr="0"/>
          <a:lstStyle/>
          <a:p>
            <a:pPr marL="0" marR="0" lvl="0" indent="0" algn="l" defTabSz="914400" rtl="0" eaLnBrk="1" fontAlgn="auto" latinLnBrk="0" hangingPunct="1">
              <a:lnSpc>
                <a:spcPct val="120000"/>
              </a:lnSpc>
              <a:spcBef>
                <a:spcPts val="0"/>
              </a:spcBef>
              <a:spcAft>
                <a:spcPts val="0"/>
              </a:spcAft>
              <a:buClrTx/>
              <a:buSzTx/>
              <a:buFontTx/>
              <a:buNone/>
              <a:tabLst/>
              <a:defRPr/>
            </a:pPr>
            <a:endParaRPr kumimoji="0" lang="en-US" sz="900" b="1" i="0" u="none" strike="noStrike" kern="1200" cap="none" spc="-50" normalizeH="0" baseline="0" noProof="0" dirty="0">
              <a:ln>
                <a:noFill/>
              </a:ln>
              <a:solidFill>
                <a:srgbClr val="1F497D"/>
              </a:solidFill>
              <a:effectLst/>
              <a:uLnTx/>
              <a:uFillTx/>
              <a:latin typeface="Arial"/>
              <a:ea typeface="+mn-ea"/>
              <a:cs typeface="Arial"/>
            </a:endParaRPr>
          </a:p>
        </p:txBody>
      </p:sp>
      <p:pic>
        <p:nvPicPr>
          <p:cNvPr id="18" name="Picture 17" descr="Logo&#10;&#10;Description automatically generated">
            <a:extLst>
              <a:ext uri="{FF2B5EF4-FFF2-40B4-BE49-F238E27FC236}">
                <a16:creationId xmlns:a16="http://schemas.microsoft.com/office/drawing/2014/main" id="{FA7EA71D-48A3-49F4-B3C9-D6D8FA72AB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7493" y="2515570"/>
            <a:ext cx="284346" cy="284346"/>
          </a:xfrm>
          <a:prstGeom prst="rect">
            <a:avLst/>
          </a:prstGeom>
        </p:spPr>
      </p:pic>
      <p:sp>
        <p:nvSpPr>
          <p:cNvPr id="19" name="Rectangle 18">
            <a:extLst>
              <a:ext uri="{FF2B5EF4-FFF2-40B4-BE49-F238E27FC236}">
                <a16:creationId xmlns:a16="http://schemas.microsoft.com/office/drawing/2014/main" id="{14799F0B-3000-42A8-A5F3-53B7C4BB4951}"/>
              </a:ext>
            </a:extLst>
          </p:cNvPr>
          <p:cNvSpPr/>
          <p:nvPr/>
        </p:nvSpPr>
        <p:spPr bwMode="auto">
          <a:xfrm>
            <a:off x="9467289" y="3774692"/>
            <a:ext cx="2442232" cy="644892"/>
          </a:xfrm>
          <a:prstGeom prst="rect">
            <a:avLst/>
          </a:prstGeom>
          <a:solidFill>
            <a:schemeClr val="accent6">
              <a:lumMod val="40000"/>
              <a:lumOff val="60000"/>
            </a:schemeClr>
          </a:solidFill>
          <a:ln>
            <a:solidFill>
              <a:schemeClr val="accent6">
                <a:lumMod val="60000"/>
                <a:lumOff val="40000"/>
              </a:schemeClr>
            </a:solidFill>
          </a:ln>
        </p:spPr>
        <p:style>
          <a:lnRef idx="2">
            <a:schemeClr val="accent3"/>
          </a:lnRef>
          <a:fillRef idx="1">
            <a:schemeClr val="lt1"/>
          </a:fillRef>
          <a:effectRef idx="0">
            <a:schemeClr val="accent3"/>
          </a:effectRef>
          <a:fontRef idx="minor">
            <a:schemeClr val="dk1"/>
          </a:fontRef>
        </p:style>
        <p:txBody>
          <a:bodyPr tIns="91440"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50" normalizeH="0" baseline="0" noProof="0" dirty="0">
              <a:ln>
                <a:noFill/>
              </a:ln>
              <a:solidFill>
                <a:srgbClr val="EEECE1">
                  <a:lumMod val="10000"/>
                </a:srgbClr>
              </a:solidFill>
              <a:effectLst/>
              <a:uLnTx/>
              <a:uFillTx/>
              <a:latin typeface="Arial"/>
              <a:ea typeface="+mn-ea"/>
              <a:cs typeface="Arial"/>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50" normalizeH="0" baseline="0" noProof="0" dirty="0">
                <a:ln>
                  <a:noFill/>
                </a:ln>
                <a:solidFill>
                  <a:srgbClr val="EEECE1">
                    <a:lumMod val="10000"/>
                  </a:srgbClr>
                </a:solidFill>
                <a:effectLst/>
                <a:uLnTx/>
                <a:uFillTx/>
                <a:latin typeface="Arial"/>
                <a:ea typeface="+mn-ea"/>
                <a:cs typeface="Arial"/>
              </a:rPr>
              <a:t>Technical Steering Committee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1" u="none" strike="noStrike" kern="1200" cap="none" spc="-50" normalizeH="0" baseline="0" noProof="0" dirty="0">
                <a:ln>
                  <a:noFill/>
                </a:ln>
                <a:solidFill>
                  <a:srgbClr val="EEECE1">
                    <a:lumMod val="10000"/>
                  </a:srgbClr>
                </a:solidFill>
                <a:effectLst/>
                <a:uLnTx/>
                <a:uFillTx/>
                <a:latin typeface="Arial"/>
                <a:ea typeface="+mn-ea"/>
                <a:cs typeface="Arial"/>
              </a:rPr>
              <a:t>(NIEMOpen </a:t>
            </a:r>
            <a:r>
              <a:rPr kumimoji="0" lang="en-US" sz="1200" b="1" i="1" u="sng" strike="noStrike" kern="1200" cap="none" spc="-50" normalizeH="0" baseline="0" noProof="0" dirty="0">
                <a:ln>
                  <a:noFill/>
                </a:ln>
                <a:solidFill>
                  <a:srgbClr val="1F497D">
                    <a:lumMod val="75000"/>
                  </a:srgbClr>
                </a:solidFill>
                <a:effectLst/>
                <a:uLnTx/>
                <a:uFillTx/>
                <a:latin typeface="Arial"/>
                <a:ea typeface="+mn-ea"/>
                <a:cs typeface="Arial"/>
              </a:rPr>
              <a:t>NTAC</a:t>
            </a:r>
            <a:r>
              <a:rPr kumimoji="0" lang="en-US" sz="1200" b="1" i="1" u="none" strike="noStrike" kern="1200" cap="none" spc="-50" normalizeH="0" baseline="0" noProof="0" dirty="0">
                <a:ln>
                  <a:noFill/>
                </a:ln>
                <a:solidFill>
                  <a:srgbClr val="EEECE1">
                    <a:lumMod val="10000"/>
                  </a:srgbClr>
                </a:solidFill>
                <a:effectLst/>
                <a:uLnTx/>
                <a:uFillTx/>
                <a:latin typeface="Arial"/>
                <a:ea typeface="+mn-ea"/>
                <a:cs typeface="Arial"/>
              </a:rPr>
              <a:t>)</a:t>
            </a:r>
          </a:p>
        </p:txBody>
      </p:sp>
      <p:cxnSp>
        <p:nvCxnSpPr>
          <p:cNvPr id="21" name="Connector: Elbow 20">
            <a:extLst>
              <a:ext uri="{FF2B5EF4-FFF2-40B4-BE49-F238E27FC236}">
                <a16:creationId xmlns:a16="http://schemas.microsoft.com/office/drawing/2014/main" id="{891908E6-DF25-4BAB-990A-1D00264CA27E}"/>
              </a:ext>
            </a:extLst>
          </p:cNvPr>
          <p:cNvCxnSpPr>
            <a:cxnSpLocks/>
          </p:cNvCxnSpPr>
          <p:nvPr/>
        </p:nvCxnSpPr>
        <p:spPr>
          <a:xfrm rot="5400000">
            <a:off x="5475997" y="1869128"/>
            <a:ext cx="486735" cy="3312694"/>
          </a:xfrm>
          <a:prstGeom prst="bentConnector3">
            <a:avLst>
              <a:gd name="adj1" fmla="val 50000"/>
            </a:avLst>
          </a:prstGeom>
          <a:ln>
            <a:solidFill>
              <a:schemeClr val="tx2"/>
            </a:solidFill>
            <a:tailEnd type="triangle"/>
          </a:ln>
        </p:spPr>
        <p:style>
          <a:lnRef idx="2">
            <a:schemeClr val="accent1"/>
          </a:lnRef>
          <a:fillRef idx="0">
            <a:schemeClr val="accent1"/>
          </a:fillRef>
          <a:effectRef idx="1">
            <a:schemeClr val="accent1"/>
          </a:effectRef>
          <a:fontRef idx="minor">
            <a:schemeClr val="tx1"/>
          </a:fontRef>
        </p:style>
      </p:cxnSp>
      <p:cxnSp>
        <p:nvCxnSpPr>
          <p:cNvPr id="24" name="Connector: Elbow 23">
            <a:extLst>
              <a:ext uri="{FF2B5EF4-FFF2-40B4-BE49-F238E27FC236}">
                <a16:creationId xmlns:a16="http://schemas.microsoft.com/office/drawing/2014/main" id="{E4D03A3E-ED91-4FFD-B13A-1B4F0951A2F0}"/>
              </a:ext>
            </a:extLst>
          </p:cNvPr>
          <p:cNvCxnSpPr>
            <a:cxnSpLocks/>
            <a:stCxn id="7" idx="2"/>
            <a:endCxn id="19" idx="0"/>
          </p:cNvCxnSpPr>
          <p:nvPr/>
        </p:nvCxnSpPr>
        <p:spPr>
          <a:xfrm rot="16200000" flipH="1">
            <a:off x="8771847" y="1858133"/>
            <a:ext cx="520423" cy="3312694"/>
          </a:xfrm>
          <a:prstGeom prst="bentConnector3">
            <a:avLst>
              <a:gd name="adj1" fmla="val 50000"/>
            </a:avLst>
          </a:prstGeom>
          <a:ln>
            <a:solidFill>
              <a:schemeClr val="tx2"/>
            </a:solidFill>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a:extLst>
              <a:ext uri="{FF2B5EF4-FFF2-40B4-BE49-F238E27FC236}">
                <a16:creationId xmlns:a16="http://schemas.microsoft.com/office/drawing/2014/main" id="{D2EAF4C4-3CDC-4084-AA61-E5C730AD717C}"/>
              </a:ext>
            </a:extLst>
          </p:cNvPr>
          <p:cNvCxnSpPr>
            <a:cxnSpLocks/>
            <a:stCxn id="7" idx="2"/>
            <a:endCxn id="16" idx="0"/>
          </p:cNvCxnSpPr>
          <p:nvPr/>
        </p:nvCxnSpPr>
        <p:spPr>
          <a:xfrm>
            <a:off x="7375711" y="3254269"/>
            <a:ext cx="0" cy="520423"/>
          </a:xfrm>
          <a:prstGeom prst="straightConnector1">
            <a:avLst/>
          </a:prstGeom>
          <a:ln>
            <a:solidFill>
              <a:schemeClr val="tx2"/>
            </a:solidFill>
            <a:tailEnd type="triangle"/>
          </a:ln>
        </p:spPr>
        <p:style>
          <a:lnRef idx="2">
            <a:schemeClr val="accent1"/>
          </a:lnRef>
          <a:fillRef idx="0">
            <a:schemeClr val="accent1"/>
          </a:fillRef>
          <a:effectRef idx="1">
            <a:schemeClr val="accent1"/>
          </a:effectRef>
          <a:fontRef idx="minor">
            <a:schemeClr val="tx1"/>
          </a:fontRef>
        </p:style>
      </p:cxnSp>
      <p:sp>
        <p:nvSpPr>
          <p:cNvPr id="32" name="Rectangle 31">
            <a:extLst>
              <a:ext uri="{FF2B5EF4-FFF2-40B4-BE49-F238E27FC236}">
                <a16:creationId xmlns:a16="http://schemas.microsoft.com/office/drawing/2014/main" id="{27F925DD-0575-4289-B22E-C8515ABC215D}"/>
              </a:ext>
            </a:extLst>
          </p:cNvPr>
          <p:cNvSpPr/>
          <p:nvPr/>
        </p:nvSpPr>
        <p:spPr bwMode="auto">
          <a:xfrm>
            <a:off x="6141895" y="4640491"/>
            <a:ext cx="2442232" cy="644892"/>
          </a:xfrm>
          <a:prstGeom prst="rect">
            <a:avLst/>
          </a:prstGeom>
          <a:solidFill>
            <a:schemeClr val="accent1">
              <a:lumMod val="40000"/>
              <a:lumOff val="60000"/>
            </a:schemeClr>
          </a:solidFill>
          <a:ln>
            <a:solidFill>
              <a:schemeClr val="accent1">
                <a:lumMod val="60000"/>
                <a:lumOff val="40000"/>
              </a:schemeClr>
            </a:solidFill>
          </a:ln>
        </p:spPr>
        <p:style>
          <a:lnRef idx="2">
            <a:schemeClr val="accent3"/>
          </a:lnRef>
          <a:fillRef idx="1">
            <a:schemeClr val="lt1"/>
          </a:fillRef>
          <a:effectRef idx="0">
            <a:schemeClr val="accent3"/>
          </a:effectRef>
          <a:fontRef idx="minor">
            <a:schemeClr val="dk1"/>
          </a:fontRef>
        </p:style>
        <p:txBody>
          <a:bodyPr tIns="91440" rtlCol="0" anchor="t"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50" normalizeH="0" baseline="0" noProof="0" dirty="0">
              <a:ln>
                <a:noFill/>
              </a:ln>
              <a:solidFill>
                <a:srgbClr val="EEECE1">
                  <a:lumMod val="10000"/>
                </a:srgbClr>
              </a:solidFill>
              <a:effectLst/>
              <a:uLnTx/>
              <a:uFillTx/>
              <a:latin typeface="Arial"/>
              <a:ea typeface="+mn-ea"/>
              <a:cs typeface="Arial"/>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1" u="none" strike="noStrike" kern="1200" cap="none" spc="-50" normalizeH="0" baseline="0" noProof="0" dirty="0">
                <a:ln>
                  <a:noFill/>
                </a:ln>
                <a:solidFill>
                  <a:srgbClr val="EEECE1">
                    <a:lumMod val="10000"/>
                  </a:srgbClr>
                </a:solidFill>
                <a:effectLst/>
                <a:uLnTx/>
                <a:uFillTx/>
                <a:latin typeface="Arial"/>
                <a:ea typeface="+mn-ea"/>
                <a:cs typeface="Arial"/>
              </a:rPr>
              <a:t>NBAC Subcommittees</a:t>
            </a:r>
            <a:endParaRPr kumimoji="0" lang="en-US" sz="1200" b="1" i="0" u="none" strike="noStrike" kern="1200" cap="none" spc="-50" normalizeH="0" baseline="0" noProof="0" dirty="0">
              <a:ln>
                <a:noFill/>
              </a:ln>
              <a:solidFill>
                <a:srgbClr val="EEECE1">
                  <a:lumMod val="10000"/>
                </a:srgbClr>
              </a:solidFill>
              <a:effectLst/>
              <a:uLnTx/>
              <a:uFillTx/>
              <a:latin typeface="Arial"/>
              <a:ea typeface="+mn-ea"/>
              <a:cs typeface="Arial"/>
            </a:endParaRPr>
          </a:p>
        </p:txBody>
      </p:sp>
      <p:sp>
        <p:nvSpPr>
          <p:cNvPr id="61" name="Rectangle: Rounded Corners 60">
            <a:extLst>
              <a:ext uri="{FF2B5EF4-FFF2-40B4-BE49-F238E27FC236}">
                <a16:creationId xmlns:a16="http://schemas.microsoft.com/office/drawing/2014/main" id="{023B7618-5D43-4C9F-B02F-F926703994F9}"/>
              </a:ext>
            </a:extLst>
          </p:cNvPr>
          <p:cNvSpPr/>
          <p:nvPr/>
        </p:nvSpPr>
        <p:spPr bwMode="auto">
          <a:xfrm>
            <a:off x="9714126" y="4598463"/>
            <a:ext cx="1953119" cy="1929037"/>
          </a:xfrm>
          <a:prstGeom prst="roundRect">
            <a:avLst/>
          </a:prstGeom>
          <a:solidFill>
            <a:schemeClr val="bg1">
              <a:lumMod val="95000"/>
            </a:schemeClr>
          </a:solidFill>
          <a:ln>
            <a:solidFill>
              <a:schemeClr val="tx1">
                <a:lumMod val="50000"/>
              </a:schemeClr>
            </a:solidFill>
          </a:ln>
        </p:spPr>
        <p:style>
          <a:lnRef idx="2">
            <a:schemeClr val="dk1"/>
          </a:lnRef>
          <a:fillRef idx="1">
            <a:schemeClr val="lt1"/>
          </a:fillRef>
          <a:effectRef idx="0">
            <a:schemeClr val="dk1"/>
          </a:effectRef>
          <a:fontRef idx="minor">
            <a:schemeClr val="dk1"/>
          </a:fontRef>
        </p:style>
        <p:txBody>
          <a:bodyPr tIns="91440" rtlCol="0" anchor="t" anchorCtr="0"/>
          <a:lstStyle/>
          <a:p>
            <a:pPr marL="0" marR="0" lvl="0" indent="0" algn="ctr" defTabSz="914400" rtl="0" eaLnBrk="1" fontAlgn="auto" latinLnBrk="0" hangingPunct="1">
              <a:lnSpc>
                <a:spcPct val="120000"/>
              </a:lnSpc>
              <a:spcBef>
                <a:spcPts val="0"/>
              </a:spcBef>
              <a:spcAft>
                <a:spcPts val="0"/>
              </a:spcAft>
              <a:buClrTx/>
              <a:buSzTx/>
              <a:buFontTx/>
              <a:buNone/>
              <a:tabLst/>
              <a:defRPr/>
            </a:pPr>
            <a:endParaRPr kumimoji="0" lang="en-US" sz="1100" b="1" i="0" u="none" strike="noStrike" kern="1200" cap="none" spc="-50" normalizeH="0" baseline="0" noProof="0" dirty="0">
              <a:ln>
                <a:noFill/>
              </a:ln>
              <a:solidFill>
                <a:srgbClr val="1F497D"/>
              </a:solidFill>
              <a:effectLst/>
              <a:uLnTx/>
              <a:uFillTx/>
              <a:latin typeface="Arial"/>
              <a:ea typeface="+mn-ea"/>
              <a:cs typeface="Arial"/>
            </a:endParaRPr>
          </a:p>
        </p:txBody>
      </p:sp>
      <p:sp>
        <p:nvSpPr>
          <p:cNvPr id="48" name="Oval 47">
            <a:extLst>
              <a:ext uri="{FF2B5EF4-FFF2-40B4-BE49-F238E27FC236}">
                <a16:creationId xmlns:a16="http://schemas.microsoft.com/office/drawing/2014/main" id="{4B9B9391-5430-4393-BBE2-93B5C8E4A52A}"/>
              </a:ext>
            </a:extLst>
          </p:cNvPr>
          <p:cNvSpPr/>
          <p:nvPr/>
        </p:nvSpPr>
        <p:spPr bwMode="auto">
          <a:xfrm>
            <a:off x="9867787" y="5117544"/>
            <a:ext cx="197043" cy="197453"/>
          </a:xfrm>
          <a:prstGeom prst="ellipse">
            <a:avLst/>
          </a:prstGeom>
          <a:solidFill>
            <a:schemeClr val="accent3">
              <a:lumMod val="75000"/>
            </a:schemeClr>
          </a:solidFill>
          <a:ln>
            <a:solidFill>
              <a:schemeClr val="tx2">
                <a:lumMod val="50000"/>
              </a:schemeClr>
            </a:solidFill>
          </a:ln>
          <a:effectLst>
            <a:innerShdw blurRad="371475" dir="13500000">
              <a:schemeClr val="bg1"/>
            </a:innerShdw>
          </a:effectLst>
        </p:spPr>
        <p:style>
          <a:lnRef idx="1">
            <a:schemeClr val="dk1"/>
          </a:lnRef>
          <a:fillRef idx="2">
            <a:schemeClr val="dk1"/>
          </a:fillRef>
          <a:effectRef idx="1">
            <a:schemeClr val="dk1"/>
          </a:effectRef>
          <a:fontRef idx="minor">
            <a:schemeClr val="dk1"/>
          </a:fontRef>
        </p:style>
        <p:txBody>
          <a:bodyPr tIns="91440" rtlCol="0" anchor="t" anchorCtr="0"/>
          <a:lstStyle/>
          <a:p>
            <a:pPr marL="0" marR="0" lvl="0" indent="0" algn="ctr" defTabSz="914400" rtl="0" eaLnBrk="1" fontAlgn="auto" latinLnBrk="0" hangingPunct="1">
              <a:lnSpc>
                <a:spcPct val="120000"/>
              </a:lnSpc>
              <a:spcBef>
                <a:spcPts val="0"/>
              </a:spcBef>
              <a:spcAft>
                <a:spcPts val="0"/>
              </a:spcAft>
              <a:buClrTx/>
              <a:buSzTx/>
              <a:buFontTx/>
              <a:buNone/>
              <a:tabLst/>
              <a:defRPr/>
            </a:pPr>
            <a:endParaRPr kumimoji="0" lang="en-US" sz="1100" b="1" i="0" u="none" strike="noStrike" kern="1200" cap="none" spc="-50" normalizeH="0" baseline="0" noProof="0" dirty="0">
              <a:ln>
                <a:noFill/>
              </a:ln>
              <a:solidFill>
                <a:srgbClr val="1F497D"/>
              </a:solidFill>
              <a:effectLst/>
              <a:uLnTx/>
              <a:uFillTx/>
              <a:latin typeface="Arial"/>
              <a:ea typeface="+mn-ea"/>
              <a:cs typeface="Arial"/>
            </a:endParaRPr>
          </a:p>
        </p:txBody>
      </p:sp>
      <p:sp>
        <p:nvSpPr>
          <p:cNvPr id="49" name="TextBox 48">
            <a:extLst>
              <a:ext uri="{FF2B5EF4-FFF2-40B4-BE49-F238E27FC236}">
                <a16:creationId xmlns:a16="http://schemas.microsoft.com/office/drawing/2014/main" id="{F6C37598-FB74-4863-A79C-1FCD1BF0B778}"/>
              </a:ext>
            </a:extLst>
          </p:cNvPr>
          <p:cNvSpPr txBox="1"/>
          <p:nvPr/>
        </p:nvSpPr>
        <p:spPr>
          <a:xfrm>
            <a:off x="10273125" y="5080951"/>
            <a:ext cx="1325473" cy="144655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8B8B8B">
                    <a:lumMod val="50000"/>
                  </a:srgbClr>
                </a:solidFill>
                <a:effectLst/>
                <a:uLnTx/>
                <a:uFillTx/>
                <a:latin typeface="Arial"/>
                <a:ea typeface="+mn-ea"/>
                <a:cs typeface="+mn-cs"/>
              </a:rPr>
              <a:t>PGB</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0" normalizeH="0" baseline="0" noProof="0" dirty="0">
              <a:ln>
                <a:noFill/>
              </a:ln>
              <a:solidFill>
                <a:srgbClr val="8B8B8B">
                  <a:lumMod val="50000"/>
                </a:srgbClr>
              </a:solidFill>
              <a:effectLst/>
              <a:uLnTx/>
              <a:uFillTx/>
              <a:latin typeface="Arial"/>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8B8B8B">
                    <a:lumMod val="50000"/>
                  </a:srgbClr>
                </a:solidFill>
                <a:effectLst/>
                <a:uLnTx/>
                <a:uFillTx/>
                <a:latin typeface="Arial"/>
                <a:ea typeface="+mn-ea"/>
                <a:cs typeface="+mn-cs"/>
              </a:rPr>
              <a:t>TSC</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0" normalizeH="0" baseline="0" noProof="0" dirty="0">
              <a:ln>
                <a:noFill/>
              </a:ln>
              <a:solidFill>
                <a:srgbClr val="8B8B8B">
                  <a:lumMod val="50000"/>
                </a:srgbClr>
              </a:solidFill>
              <a:effectLst/>
              <a:uLnTx/>
              <a:uFillTx/>
              <a:latin typeface="Arial"/>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8B8B8B">
                    <a:lumMod val="50000"/>
                  </a:srgbClr>
                </a:solidFill>
                <a:effectLst/>
                <a:uLnTx/>
                <a:uFillTx/>
                <a:latin typeface="Arial"/>
                <a:ea typeface="+mn-ea"/>
                <a:cs typeface="+mn-cs"/>
              </a:rPr>
              <a:t>SUBCOMMITTEE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0" normalizeH="0" baseline="0" noProof="0" dirty="0">
              <a:ln>
                <a:noFill/>
              </a:ln>
              <a:solidFill>
                <a:srgbClr val="8B8B8B">
                  <a:lumMod val="50000"/>
                </a:srgbClr>
              </a:solidFill>
              <a:effectLst/>
              <a:uLnTx/>
              <a:uFillTx/>
              <a:latin typeface="Arial"/>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8B8B8B">
                    <a:lumMod val="50000"/>
                  </a:srgbClr>
                </a:solidFill>
                <a:effectLst/>
                <a:uLnTx/>
                <a:uFillTx/>
                <a:latin typeface="Arial"/>
                <a:ea typeface="+mn-ea"/>
                <a:cs typeface="+mn-cs"/>
              </a:rPr>
              <a:t>JOINT STAFF</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0" normalizeH="0" baseline="0" noProof="0" dirty="0">
              <a:ln>
                <a:noFill/>
              </a:ln>
              <a:solidFill>
                <a:srgbClr val="8B8B8B">
                  <a:lumMod val="50000"/>
                </a:srgbClr>
              </a:solidFill>
              <a:effectLst/>
              <a:uLnTx/>
              <a:uFillTx/>
              <a:latin typeface="Arial"/>
              <a:ea typeface="+mn-ea"/>
              <a:cs typeface="+mn-cs"/>
            </a:endParaRPr>
          </a:p>
        </p:txBody>
      </p:sp>
      <p:sp>
        <p:nvSpPr>
          <p:cNvPr id="50" name="Oval 49">
            <a:extLst>
              <a:ext uri="{FF2B5EF4-FFF2-40B4-BE49-F238E27FC236}">
                <a16:creationId xmlns:a16="http://schemas.microsoft.com/office/drawing/2014/main" id="{0F8506C7-F373-4FBB-A83A-C6E955C4D2AA}"/>
              </a:ext>
            </a:extLst>
          </p:cNvPr>
          <p:cNvSpPr/>
          <p:nvPr/>
        </p:nvSpPr>
        <p:spPr bwMode="auto">
          <a:xfrm>
            <a:off x="9867786" y="5442094"/>
            <a:ext cx="197043" cy="197453"/>
          </a:xfrm>
          <a:prstGeom prst="ellipse">
            <a:avLst/>
          </a:prstGeom>
          <a:solidFill>
            <a:schemeClr val="accent6">
              <a:lumMod val="75000"/>
            </a:schemeClr>
          </a:solidFill>
          <a:ln>
            <a:solidFill>
              <a:schemeClr val="tx2">
                <a:lumMod val="50000"/>
              </a:schemeClr>
            </a:solidFill>
          </a:ln>
          <a:effectLst>
            <a:innerShdw blurRad="371475" dir="13500000">
              <a:schemeClr val="bg1"/>
            </a:innerShdw>
          </a:effectLst>
        </p:spPr>
        <p:style>
          <a:lnRef idx="1">
            <a:schemeClr val="dk1"/>
          </a:lnRef>
          <a:fillRef idx="2">
            <a:schemeClr val="dk1"/>
          </a:fillRef>
          <a:effectRef idx="1">
            <a:schemeClr val="dk1"/>
          </a:effectRef>
          <a:fontRef idx="minor">
            <a:schemeClr val="dk1"/>
          </a:fontRef>
        </p:style>
        <p:txBody>
          <a:bodyPr tIns="91440" rtlCol="0" anchor="t" anchorCtr="0"/>
          <a:lstStyle/>
          <a:p>
            <a:pPr marL="0" marR="0" lvl="0" indent="0" algn="ctr" defTabSz="914400" rtl="0" eaLnBrk="1" fontAlgn="auto" latinLnBrk="0" hangingPunct="1">
              <a:lnSpc>
                <a:spcPct val="120000"/>
              </a:lnSpc>
              <a:spcBef>
                <a:spcPts val="0"/>
              </a:spcBef>
              <a:spcAft>
                <a:spcPts val="0"/>
              </a:spcAft>
              <a:buClrTx/>
              <a:buSzTx/>
              <a:buFontTx/>
              <a:buNone/>
              <a:tabLst/>
              <a:defRPr/>
            </a:pPr>
            <a:endParaRPr kumimoji="0" lang="en-US" sz="1100" b="1" i="0" u="none" strike="noStrike" kern="1200" cap="none" spc="-50" normalizeH="0" baseline="0" noProof="0" dirty="0">
              <a:ln>
                <a:noFill/>
              </a:ln>
              <a:solidFill>
                <a:srgbClr val="1F497D"/>
              </a:solidFill>
              <a:effectLst/>
              <a:uLnTx/>
              <a:uFillTx/>
              <a:latin typeface="Arial"/>
              <a:ea typeface="+mn-ea"/>
              <a:cs typeface="Arial"/>
            </a:endParaRPr>
          </a:p>
        </p:txBody>
      </p:sp>
      <p:sp>
        <p:nvSpPr>
          <p:cNvPr id="56" name="Oval 55">
            <a:extLst>
              <a:ext uri="{FF2B5EF4-FFF2-40B4-BE49-F238E27FC236}">
                <a16:creationId xmlns:a16="http://schemas.microsoft.com/office/drawing/2014/main" id="{159FF4AF-70FC-4593-A7AC-9122FF118948}"/>
              </a:ext>
            </a:extLst>
          </p:cNvPr>
          <p:cNvSpPr/>
          <p:nvPr/>
        </p:nvSpPr>
        <p:spPr bwMode="auto">
          <a:xfrm>
            <a:off x="9867786" y="5775816"/>
            <a:ext cx="197043" cy="197453"/>
          </a:xfrm>
          <a:prstGeom prst="ellipse">
            <a:avLst/>
          </a:prstGeom>
          <a:solidFill>
            <a:schemeClr val="accent1"/>
          </a:solidFill>
          <a:ln>
            <a:solidFill>
              <a:schemeClr val="tx2">
                <a:lumMod val="50000"/>
              </a:schemeClr>
            </a:solidFill>
          </a:ln>
          <a:effectLst>
            <a:innerShdw blurRad="371475" dir="13500000">
              <a:schemeClr val="bg1"/>
            </a:innerShdw>
          </a:effectLst>
        </p:spPr>
        <p:style>
          <a:lnRef idx="1">
            <a:schemeClr val="dk1"/>
          </a:lnRef>
          <a:fillRef idx="2">
            <a:schemeClr val="dk1"/>
          </a:fillRef>
          <a:effectRef idx="1">
            <a:schemeClr val="dk1"/>
          </a:effectRef>
          <a:fontRef idx="minor">
            <a:schemeClr val="dk1"/>
          </a:fontRef>
        </p:style>
        <p:txBody>
          <a:bodyPr tIns="91440" rtlCol="0" anchor="t" anchorCtr="0"/>
          <a:lstStyle/>
          <a:p>
            <a:pPr marL="0" marR="0" lvl="0" indent="0" algn="ctr" defTabSz="914400" rtl="0" eaLnBrk="1" fontAlgn="auto" latinLnBrk="0" hangingPunct="1">
              <a:lnSpc>
                <a:spcPct val="120000"/>
              </a:lnSpc>
              <a:spcBef>
                <a:spcPts val="0"/>
              </a:spcBef>
              <a:spcAft>
                <a:spcPts val="0"/>
              </a:spcAft>
              <a:buClrTx/>
              <a:buSzTx/>
              <a:buFontTx/>
              <a:buNone/>
              <a:tabLst/>
              <a:defRPr/>
            </a:pPr>
            <a:endParaRPr kumimoji="0" lang="en-US" sz="1100" b="1" i="0" u="none" strike="noStrike" kern="1200" cap="none" spc="-50" normalizeH="0" baseline="0" noProof="0" dirty="0">
              <a:ln>
                <a:noFill/>
              </a:ln>
              <a:solidFill>
                <a:srgbClr val="1F497D"/>
              </a:solidFill>
              <a:effectLst/>
              <a:uLnTx/>
              <a:uFillTx/>
              <a:latin typeface="Arial"/>
              <a:ea typeface="+mn-ea"/>
              <a:cs typeface="Arial"/>
            </a:endParaRPr>
          </a:p>
        </p:txBody>
      </p:sp>
      <p:sp>
        <p:nvSpPr>
          <p:cNvPr id="59" name="TextBox 58">
            <a:extLst>
              <a:ext uri="{FF2B5EF4-FFF2-40B4-BE49-F238E27FC236}">
                <a16:creationId xmlns:a16="http://schemas.microsoft.com/office/drawing/2014/main" id="{D2284EF6-90F1-40CE-8E12-BDAD37F3A0A0}"/>
              </a:ext>
            </a:extLst>
          </p:cNvPr>
          <p:cNvSpPr txBox="1"/>
          <p:nvPr/>
        </p:nvSpPr>
        <p:spPr>
          <a:xfrm>
            <a:off x="10250354" y="4716691"/>
            <a:ext cx="916770" cy="21869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EEECE1">
                    <a:lumMod val="10000"/>
                  </a:srgbClr>
                </a:solidFill>
                <a:effectLst/>
                <a:uLnTx/>
                <a:uFillTx/>
                <a:latin typeface="Arial"/>
                <a:ea typeface="+mn-ea"/>
                <a:cs typeface="+mn-cs"/>
              </a:rPr>
              <a:t>LEGEND</a:t>
            </a:r>
          </a:p>
        </p:txBody>
      </p:sp>
      <p:sp>
        <p:nvSpPr>
          <p:cNvPr id="39" name="Rectangle 38">
            <a:extLst>
              <a:ext uri="{FF2B5EF4-FFF2-40B4-BE49-F238E27FC236}">
                <a16:creationId xmlns:a16="http://schemas.microsoft.com/office/drawing/2014/main" id="{05706E35-8F8E-41D6-9237-083538BDABE7}"/>
              </a:ext>
            </a:extLst>
          </p:cNvPr>
          <p:cNvSpPr/>
          <p:nvPr/>
        </p:nvSpPr>
        <p:spPr bwMode="auto">
          <a:xfrm>
            <a:off x="2839638" y="4693118"/>
            <a:ext cx="2442232" cy="644892"/>
          </a:xfrm>
          <a:prstGeom prst="rect">
            <a:avLst/>
          </a:prstGeom>
          <a:solidFill>
            <a:schemeClr val="accent1">
              <a:lumMod val="40000"/>
              <a:lumOff val="60000"/>
            </a:schemeClr>
          </a:solidFill>
          <a:ln>
            <a:solidFill>
              <a:schemeClr val="accent1">
                <a:lumMod val="60000"/>
                <a:lumOff val="40000"/>
              </a:schemeClr>
            </a:solidFill>
          </a:ln>
        </p:spPr>
        <p:style>
          <a:lnRef idx="2">
            <a:schemeClr val="accent3"/>
          </a:lnRef>
          <a:fillRef idx="1">
            <a:schemeClr val="lt1"/>
          </a:fillRef>
          <a:effectRef idx="0">
            <a:schemeClr val="accent3"/>
          </a:effectRef>
          <a:fontRef idx="minor">
            <a:schemeClr val="dk1"/>
          </a:fontRef>
        </p:style>
        <p:txBody>
          <a:bodyPr tIns="91440" rtlCol="0" anchor="ctr"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50" normalizeH="0" baseline="0" noProof="0" dirty="0">
              <a:ln>
                <a:noFill/>
              </a:ln>
              <a:solidFill>
                <a:srgbClr val="EEECE1">
                  <a:lumMod val="10000"/>
                </a:srgbClr>
              </a:solidFill>
              <a:effectLst/>
              <a:uLnTx/>
              <a:uFillTx/>
              <a:latin typeface="Arial"/>
              <a:ea typeface="+mn-ea"/>
              <a:cs typeface="Arial"/>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50" normalizeH="0" baseline="0" noProof="0" dirty="0">
                <a:ln>
                  <a:noFill/>
                </a:ln>
                <a:solidFill>
                  <a:srgbClr val="EEECE1">
                    <a:lumMod val="10000"/>
                  </a:srgbClr>
                </a:solidFill>
                <a:effectLst/>
                <a:uLnTx/>
                <a:uFillTx/>
                <a:latin typeface="Arial"/>
                <a:ea typeface="+mn-ea"/>
                <a:cs typeface="Arial"/>
              </a:rPr>
              <a:t>Communications &amp; Outreach</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50" normalizeH="0" baseline="0" noProof="0" dirty="0">
                <a:ln>
                  <a:noFill/>
                </a:ln>
                <a:solidFill>
                  <a:srgbClr val="EEECE1">
                    <a:lumMod val="10000"/>
                  </a:srgbClr>
                </a:solidFill>
                <a:effectLst/>
                <a:uLnTx/>
                <a:uFillTx/>
                <a:latin typeface="Arial"/>
                <a:ea typeface="+mn-ea"/>
                <a:cs typeface="Arial"/>
              </a:rPr>
              <a:t>Subcommittee </a:t>
            </a:r>
          </a:p>
        </p:txBody>
      </p:sp>
      <p:sp>
        <p:nvSpPr>
          <p:cNvPr id="22" name="Text Placeholder 2">
            <a:extLst>
              <a:ext uri="{FF2B5EF4-FFF2-40B4-BE49-F238E27FC236}">
                <a16:creationId xmlns:a16="http://schemas.microsoft.com/office/drawing/2014/main" id="{0EDEC760-4375-5791-23BF-EDCA835BAE55}"/>
              </a:ext>
            </a:extLst>
          </p:cNvPr>
          <p:cNvSpPr txBox="1">
            <a:spLocks/>
          </p:cNvSpPr>
          <p:nvPr/>
        </p:nvSpPr>
        <p:spPr>
          <a:xfrm>
            <a:off x="207679" y="703385"/>
            <a:ext cx="2141263" cy="5352923"/>
          </a:xfrm>
          <a:prstGeom prst="rect">
            <a:avLst/>
          </a:prstGeom>
          <a:solidFill>
            <a:schemeClr val="bg1">
              <a:lumMod val="95000"/>
            </a:schemeClr>
          </a:solidFill>
        </p:spPr>
        <p:txBody>
          <a:bodyPr vert="horz" lIns="91440" tIns="45720" rIns="91440" bIns="45720" rtlCol="0">
            <a:normAutofit fontScale="92500" lnSpcReduction="10000"/>
          </a:bodyPr>
          <a:lstStyle>
            <a:lvl1pPr marL="342900" indent="-342900" algn="l" defTabSz="457200" rtl="0" eaLnBrk="1" latinLnBrk="0" hangingPunct="1">
              <a:spcBef>
                <a:spcPct val="20000"/>
              </a:spcBef>
              <a:buClr>
                <a:schemeClr val="tx2"/>
              </a:buClr>
              <a:buFont typeface="Arial"/>
              <a:buChar char="•"/>
              <a:defRPr sz="2400" kern="1200">
                <a:solidFill>
                  <a:srgbClr val="334052"/>
                </a:solidFill>
                <a:latin typeface="+mn-lt"/>
                <a:ea typeface="+mn-ea"/>
                <a:cs typeface="+mn-cs"/>
              </a:defRPr>
            </a:lvl1pPr>
            <a:lvl2pPr marL="742950" indent="-285750" algn="l" defTabSz="457200" rtl="0" eaLnBrk="1" latinLnBrk="0" hangingPunct="1">
              <a:spcBef>
                <a:spcPct val="20000"/>
              </a:spcBef>
              <a:buClr>
                <a:schemeClr val="tx2"/>
              </a:buClr>
              <a:buFont typeface="Arial"/>
              <a:buChar char="–"/>
              <a:defRPr sz="2000" kern="1200">
                <a:solidFill>
                  <a:srgbClr val="334052"/>
                </a:solidFill>
                <a:latin typeface="+mn-lt"/>
                <a:ea typeface="+mn-ea"/>
                <a:cs typeface="+mn-cs"/>
              </a:defRPr>
            </a:lvl2pPr>
            <a:lvl3pPr marL="1143000" indent="-228600" algn="l" defTabSz="457200" rtl="0" eaLnBrk="1" latinLnBrk="0" hangingPunct="1">
              <a:spcBef>
                <a:spcPct val="20000"/>
              </a:spcBef>
              <a:buClr>
                <a:schemeClr val="tx2"/>
              </a:buClr>
              <a:buFont typeface="Arial"/>
              <a:buChar char="•"/>
              <a:defRPr sz="1800" kern="1200">
                <a:solidFill>
                  <a:srgbClr val="334052"/>
                </a:solidFill>
                <a:latin typeface="+mn-lt"/>
                <a:ea typeface="+mn-ea"/>
                <a:cs typeface="+mn-cs"/>
              </a:defRPr>
            </a:lvl3pPr>
            <a:lvl4pPr marL="1600200" indent="-228600" algn="l" defTabSz="457200" rtl="0" eaLnBrk="1" latinLnBrk="0" hangingPunct="1">
              <a:spcBef>
                <a:spcPct val="20000"/>
              </a:spcBef>
              <a:buClr>
                <a:schemeClr val="tx2"/>
              </a:buClr>
              <a:buFont typeface="Arial"/>
              <a:buChar char="–"/>
              <a:defRPr sz="1600" kern="1200">
                <a:solidFill>
                  <a:srgbClr val="334052"/>
                </a:solidFill>
                <a:latin typeface="+mn-lt"/>
                <a:ea typeface="+mn-ea"/>
                <a:cs typeface="+mn-cs"/>
              </a:defRPr>
            </a:lvl4pPr>
            <a:lvl5pPr marL="2057400" indent="-228600" algn="l" defTabSz="457200" rtl="0" eaLnBrk="1" latinLnBrk="0" hangingPunct="1">
              <a:spcBef>
                <a:spcPct val="20000"/>
              </a:spcBef>
              <a:buClr>
                <a:schemeClr val="tx2"/>
              </a:buClr>
              <a:buFont typeface="Arial"/>
              <a:buChar char="»"/>
              <a:defRPr sz="1600" kern="1200">
                <a:solidFill>
                  <a:srgbClr val="33405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 typeface="Arial"/>
              <a:buNone/>
              <a:tabLst/>
              <a:defRPr/>
            </a:pPr>
            <a:r>
              <a:rPr kumimoji="0" lang="en-US" sz="1400" b="1" i="0" u="none" strike="noStrike" kern="1200" cap="none" spc="0" normalizeH="0" baseline="0" noProof="0" dirty="0">
                <a:ln>
                  <a:noFill/>
                </a:ln>
                <a:solidFill>
                  <a:srgbClr val="334052"/>
                </a:solidFill>
                <a:effectLst/>
                <a:uLnTx/>
                <a:uFillTx/>
                <a:latin typeface="Arial"/>
                <a:ea typeface="+mn-ea"/>
                <a:cs typeface="+mn-cs"/>
              </a:rPr>
              <a:t>NMO Functions/Activities</a:t>
            </a:r>
          </a:p>
          <a:p>
            <a:pPr marL="0" marR="0" lvl="0" indent="0" algn="l" defTabSz="914400" rtl="0" eaLnBrk="1" fontAlgn="auto" latinLnBrk="0" hangingPunct="1">
              <a:lnSpc>
                <a:spcPct val="100000"/>
              </a:lnSpc>
              <a:spcBef>
                <a:spcPts val="0"/>
              </a:spcBef>
              <a:spcAft>
                <a:spcPts val="0"/>
              </a:spcAft>
              <a:buClrTx/>
              <a:buSzTx/>
              <a:buFont typeface="Arial"/>
              <a:buNone/>
              <a:tabLst/>
              <a:defRPr/>
            </a:pPr>
            <a:endParaRPr kumimoji="0" lang="en-US" sz="1400" b="1" i="0" u="none" strike="noStrike" kern="1200" cap="none" spc="0" normalizeH="0" baseline="0" noProof="0" dirty="0">
              <a:ln>
                <a:noFill/>
              </a:ln>
              <a:solidFill>
                <a:srgbClr val="334052"/>
              </a:solidFill>
              <a:effectLst/>
              <a:uLnTx/>
              <a:uFillTx/>
              <a:latin typeface="Arial"/>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Arial"/>
              <a:buChar char="•"/>
              <a:tabLst/>
              <a:defRPr/>
            </a:pPr>
            <a:r>
              <a:rPr kumimoji="0" lang="en-US" sz="1000" b="0" i="0" u="none" strike="noStrike" kern="1200" cap="none" spc="0" normalizeH="0" baseline="0" noProof="0" dirty="0">
                <a:ln>
                  <a:noFill/>
                </a:ln>
                <a:solidFill>
                  <a:srgbClr val="8B8B8B">
                    <a:lumMod val="50000"/>
                  </a:srgbClr>
                </a:solidFill>
                <a:effectLst/>
                <a:uLnTx/>
                <a:uFillTx/>
                <a:latin typeface="Arial"/>
                <a:ea typeface="+mn-ea"/>
                <a:cs typeface="+mn-cs"/>
              </a:rPr>
              <a:t>Provides Overall Project Management &amp; Oversight Support to PGB Chair</a:t>
            </a:r>
          </a:p>
          <a:p>
            <a:pPr marL="342900" marR="0" lvl="0" indent="-342900" algn="l" defTabSz="914400" rtl="0" eaLnBrk="1" fontAlgn="auto" latinLnBrk="0" hangingPunct="1">
              <a:lnSpc>
                <a:spcPct val="100000"/>
              </a:lnSpc>
              <a:spcBef>
                <a:spcPts val="0"/>
              </a:spcBef>
              <a:spcAft>
                <a:spcPts val="0"/>
              </a:spcAft>
              <a:buClrTx/>
              <a:buSzTx/>
              <a:buFont typeface="Arial"/>
              <a:buChar char="•"/>
              <a:tabLst/>
              <a:defRPr/>
            </a:pPr>
            <a:r>
              <a:rPr kumimoji="0" lang="en-US" sz="1000" b="0" i="0" u="none" strike="noStrike" kern="1200" cap="none" spc="0" normalizeH="0" baseline="0" noProof="0" dirty="0">
                <a:ln>
                  <a:noFill/>
                </a:ln>
                <a:solidFill>
                  <a:srgbClr val="8B8B8B">
                    <a:lumMod val="50000"/>
                  </a:srgbClr>
                </a:solidFill>
                <a:effectLst/>
                <a:uLnTx/>
                <a:uFillTx/>
                <a:latin typeface="Arial"/>
                <a:ea typeface="+mn-ea"/>
                <a:cs typeface="+mn-cs"/>
              </a:rPr>
              <a:t>Sponsor Recruiting</a:t>
            </a:r>
          </a:p>
          <a:p>
            <a:pPr marL="342900" marR="0" lvl="0" indent="-342900" algn="l" defTabSz="914400" rtl="0" eaLnBrk="1" fontAlgn="auto" latinLnBrk="0" hangingPunct="1">
              <a:lnSpc>
                <a:spcPct val="100000"/>
              </a:lnSpc>
              <a:spcBef>
                <a:spcPts val="0"/>
              </a:spcBef>
              <a:spcAft>
                <a:spcPts val="0"/>
              </a:spcAft>
              <a:buClrTx/>
              <a:buSzTx/>
              <a:buFont typeface="Arial"/>
              <a:buChar char="•"/>
              <a:tabLst/>
              <a:defRPr/>
            </a:pPr>
            <a:r>
              <a:rPr kumimoji="0" lang="en-US" sz="1000" b="0" i="0" u="none" strike="noStrike" kern="1200" cap="none" spc="0" normalizeH="0" baseline="0" noProof="0" dirty="0">
                <a:ln>
                  <a:noFill/>
                </a:ln>
                <a:solidFill>
                  <a:srgbClr val="8B8B8B">
                    <a:lumMod val="50000"/>
                  </a:srgbClr>
                </a:solidFill>
                <a:effectLst/>
                <a:uLnTx/>
                <a:uFillTx/>
                <a:latin typeface="Arial"/>
                <a:ea typeface="+mn-ea"/>
                <a:cs typeface="+mn-cs"/>
              </a:rPr>
              <a:t>OASIS Liaison</a:t>
            </a:r>
          </a:p>
          <a:p>
            <a:pPr marL="342900" marR="0" lvl="0" indent="-342900" algn="l" defTabSz="914400" rtl="0" eaLnBrk="1" fontAlgn="auto" latinLnBrk="0" hangingPunct="1">
              <a:lnSpc>
                <a:spcPct val="100000"/>
              </a:lnSpc>
              <a:spcBef>
                <a:spcPts val="0"/>
              </a:spcBef>
              <a:spcAft>
                <a:spcPts val="0"/>
              </a:spcAft>
              <a:buClrTx/>
              <a:buSzTx/>
              <a:buFont typeface="Arial"/>
              <a:buChar char="•"/>
              <a:tabLst/>
              <a:defRPr/>
            </a:pPr>
            <a:r>
              <a:rPr kumimoji="0" lang="en-US" sz="1000" b="0" i="0" u="none" strike="noStrike" kern="1200" cap="none" spc="0" normalizeH="0" baseline="0" noProof="0" dirty="0">
                <a:ln>
                  <a:noFill/>
                </a:ln>
                <a:solidFill>
                  <a:srgbClr val="8B8B8B">
                    <a:lumMod val="50000"/>
                  </a:srgbClr>
                </a:solidFill>
                <a:effectLst/>
                <a:uLnTx/>
                <a:uFillTx/>
                <a:latin typeface="Arial"/>
                <a:ea typeface="+mn-ea"/>
                <a:cs typeface="+mn-cs"/>
              </a:rPr>
              <a:t>Project Strategic Planning</a:t>
            </a:r>
          </a:p>
          <a:p>
            <a:pPr marL="342900" marR="0" lvl="0" indent="-342900" algn="l" defTabSz="914400" rtl="0" eaLnBrk="1" fontAlgn="auto" latinLnBrk="0" hangingPunct="1">
              <a:lnSpc>
                <a:spcPct val="100000"/>
              </a:lnSpc>
              <a:spcBef>
                <a:spcPts val="0"/>
              </a:spcBef>
              <a:spcAft>
                <a:spcPts val="0"/>
              </a:spcAft>
              <a:buClrTx/>
              <a:buSzTx/>
              <a:buFont typeface="Arial"/>
              <a:buChar char="•"/>
              <a:tabLst/>
              <a:defRPr/>
            </a:pPr>
            <a:r>
              <a:rPr kumimoji="0" lang="en-US" sz="1000" b="0" i="0" u="none" strike="noStrike" kern="1200" cap="none" spc="0" normalizeH="0" baseline="0" noProof="0" dirty="0">
                <a:ln>
                  <a:noFill/>
                </a:ln>
                <a:solidFill>
                  <a:srgbClr val="8B8B8B">
                    <a:lumMod val="50000"/>
                  </a:srgbClr>
                </a:solidFill>
                <a:effectLst/>
                <a:uLnTx/>
                <a:uFillTx/>
                <a:latin typeface="Arial"/>
                <a:ea typeface="+mn-ea"/>
                <a:cs typeface="+mn-cs"/>
              </a:rPr>
              <a:t>PGB Chair Secretariat</a:t>
            </a:r>
          </a:p>
          <a:p>
            <a:pPr marL="342900" marR="0" lvl="0" indent="-342900" algn="l" defTabSz="914400" rtl="0" eaLnBrk="1" fontAlgn="auto" latinLnBrk="0" hangingPunct="1">
              <a:lnSpc>
                <a:spcPct val="100000"/>
              </a:lnSpc>
              <a:spcBef>
                <a:spcPts val="0"/>
              </a:spcBef>
              <a:spcAft>
                <a:spcPts val="0"/>
              </a:spcAft>
              <a:buClrTx/>
              <a:buSzTx/>
              <a:buFont typeface="Arial"/>
              <a:buChar char="•"/>
              <a:tabLst/>
              <a:defRPr/>
            </a:pPr>
            <a:r>
              <a:rPr kumimoji="0" lang="en-US" sz="1000" b="0" i="0" u="none" strike="noStrike" kern="1200" cap="none" spc="0" normalizeH="0" baseline="0" noProof="0" dirty="0">
                <a:ln>
                  <a:noFill/>
                </a:ln>
                <a:solidFill>
                  <a:srgbClr val="8B8B8B">
                    <a:lumMod val="50000"/>
                  </a:srgbClr>
                </a:solidFill>
                <a:effectLst/>
                <a:uLnTx/>
                <a:uFillTx/>
                <a:latin typeface="Arial"/>
                <a:ea typeface="+mn-ea"/>
                <a:cs typeface="+mn-cs"/>
              </a:rPr>
              <a:t>Provides NTAC &amp; NBAC TSC Liaison</a:t>
            </a:r>
          </a:p>
          <a:p>
            <a:pPr marL="342900" marR="0" lvl="0" indent="-342900" algn="l" defTabSz="914400" rtl="0" eaLnBrk="1" fontAlgn="auto" latinLnBrk="0" hangingPunct="1">
              <a:lnSpc>
                <a:spcPct val="100000"/>
              </a:lnSpc>
              <a:spcBef>
                <a:spcPts val="0"/>
              </a:spcBef>
              <a:spcAft>
                <a:spcPts val="0"/>
              </a:spcAft>
              <a:buClrTx/>
              <a:buSzTx/>
              <a:buFont typeface="Arial"/>
              <a:buChar char="•"/>
              <a:tabLst/>
              <a:defRPr/>
            </a:pPr>
            <a:r>
              <a:rPr kumimoji="0" lang="en-US" sz="1000" b="0" i="0" u="none" strike="noStrike" kern="1200" cap="none" spc="0" normalizeH="0" baseline="0" noProof="0" dirty="0">
                <a:ln>
                  <a:noFill/>
                </a:ln>
                <a:solidFill>
                  <a:srgbClr val="8B8B8B">
                    <a:lumMod val="50000"/>
                  </a:srgbClr>
                </a:solidFill>
                <a:effectLst/>
                <a:uLnTx/>
                <a:uFillTx/>
                <a:latin typeface="Arial"/>
                <a:ea typeface="+mn-ea"/>
                <a:cs typeface="+mn-cs"/>
              </a:rPr>
              <a:t>Provides NBAC TSC Secretariat</a:t>
            </a:r>
          </a:p>
          <a:p>
            <a:pPr marL="342900" marR="0" lvl="0" indent="-342900" algn="l" defTabSz="914400" rtl="0" eaLnBrk="1" fontAlgn="auto" latinLnBrk="0" hangingPunct="1">
              <a:lnSpc>
                <a:spcPct val="100000"/>
              </a:lnSpc>
              <a:spcBef>
                <a:spcPts val="0"/>
              </a:spcBef>
              <a:spcAft>
                <a:spcPts val="0"/>
              </a:spcAft>
              <a:buClrTx/>
              <a:buSzTx/>
              <a:buFont typeface="Arial"/>
              <a:buChar char="•"/>
              <a:tabLst/>
              <a:defRPr/>
            </a:pPr>
            <a:r>
              <a:rPr kumimoji="0" lang="en-US" sz="1000" b="0" i="0" u="none" strike="noStrike" kern="1200" cap="none" spc="0" normalizeH="0" baseline="0" noProof="0" dirty="0">
                <a:ln>
                  <a:noFill/>
                </a:ln>
                <a:solidFill>
                  <a:srgbClr val="8B8B8B">
                    <a:lumMod val="50000"/>
                  </a:srgbClr>
                </a:solidFill>
                <a:effectLst/>
                <a:uLnTx/>
                <a:uFillTx/>
                <a:latin typeface="Arial"/>
                <a:ea typeface="+mn-ea"/>
                <a:cs typeface="+mn-cs"/>
              </a:rPr>
              <a:t>Provides Technical Help Desk Services</a:t>
            </a:r>
          </a:p>
          <a:p>
            <a:pPr marL="342900" marR="0" lvl="0" indent="-342900" algn="l" defTabSz="457200" rtl="0" eaLnBrk="1" fontAlgn="auto" latinLnBrk="0" hangingPunct="1">
              <a:lnSpc>
                <a:spcPct val="100000"/>
              </a:lnSpc>
              <a:spcBef>
                <a:spcPct val="20000"/>
              </a:spcBef>
              <a:spcAft>
                <a:spcPts val="0"/>
              </a:spcAft>
              <a:buClr>
                <a:srgbClr val="1F497D"/>
              </a:buClr>
              <a:buSzTx/>
              <a:buFont typeface="Arial"/>
              <a:buChar char="•"/>
              <a:tabLst/>
              <a:defRPr/>
            </a:pPr>
            <a:r>
              <a:rPr kumimoji="0" lang="en-US" sz="1000" b="0" i="0" u="none" strike="noStrike" kern="1200" cap="none" spc="0" normalizeH="0" baseline="0" noProof="0" dirty="0">
                <a:ln>
                  <a:noFill/>
                </a:ln>
                <a:solidFill>
                  <a:srgbClr val="8B8B8B">
                    <a:lumMod val="50000"/>
                  </a:srgbClr>
                </a:solidFill>
                <a:effectLst/>
                <a:uLnTx/>
                <a:uFillTx/>
                <a:latin typeface="Arial"/>
                <a:ea typeface="+mn-ea"/>
                <a:cs typeface="+mn-cs"/>
              </a:rPr>
              <a:t>Provides Strategic Communications</a:t>
            </a:r>
          </a:p>
          <a:p>
            <a:pPr marL="342900" marR="0" lvl="0" indent="-342900" algn="l" defTabSz="457200" rtl="0" eaLnBrk="1" fontAlgn="auto" latinLnBrk="0" hangingPunct="1">
              <a:lnSpc>
                <a:spcPct val="100000"/>
              </a:lnSpc>
              <a:spcBef>
                <a:spcPct val="20000"/>
              </a:spcBef>
              <a:spcAft>
                <a:spcPts val="0"/>
              </a:spcAft>
              <a:buClr>
                <a:srgbClr val="1F497D"/>
              </a:buClr>
              <a:buSzTx/>
              <a:buFont typeface="Arial"/>
              <a:buChar char="•"/>
              <a:tabLst/>
              <a:defRPr/>
            </a:pPr>
            <a:r>
              <a:rPr kumimoji="0" lang="en-US" sz="1000" b="0" i="0" u="none" strike="noStrike" kern="1200" cap="none" spc="0" normalizeH="0" baseline="0" noProof="0" dirty="0">
                <a:ln>
                  <a:noFill/>
                </a:ln>
                <a:solidFill>
                  <a:srgbClr val="8B8B8B">
                    <a:lumMod val="50000"/>
                  </a:srgbClr>
                </a:solidFill>
                <a:effectLst/>
                <a:uLnTx/>
                <a:uFillTx/>
                <a:latin typeface="Arial"/>
                <a:ea typeface="+mn-ea"/>
                <a:cs typeface="+mn-cs"/>
              </a:rPr>
              <a:t>Provides Domestic &amp; International Marketing</a:t>
            </a:r>
          </a:p>
          <a:p>
            <a:pPr marL="342900" marR="0" lvl="0" indent="-342900" algn="l" defTabSz="457200" rtl="0" eaLnBrk="1" fontAlgn="auto" latinLnBrk="0" hangingPunct="1">
              <a:lnSpc>
                <a:spcPct val="100000"/>
              </a:lnSpc>
              <a:spcBef>
                <a:spcPct val="20000"/>
              </a:spcBef>
              <a:spcAft>
                <a:spcPts val="0"/>
              </a:spcAft>
              <a:buClr>
                <a:srgbClr val="1F497D"/>
              </a:buClr>
              <a:buSzTx/>
              <a:buFont typeface="Arial"/>
              <a:buChar char="•"/>
              <a:tabLst/>
              <a:defRPr/>
            </a:pPr>
            <a:r>
              <a:rPr kumimoji="0" lang="en-US" sz="1000" b="0" i="0" u="none" strike="noStrike" kern="1200" cap="none" spc="0" normalizeH="0" baseline="0" noProof="0" dirty="0">
                <a:ln>
                  <a:noFill/>
                </a:ln>
                <a:solidFill>
                  <a:srgbClr val="8B8B8B">
                    <a:lumMod val="50000"/>
                  </a:srgbClr>
                </a:solidFill>
                <a:effectLst/>
                <a:uLnTx/>
                <a:uFillTx/>
                <a:latin typeface="Arial"/>
                <a:ea typeface="+mn-ea"/>
                <a:cs typeface="+mn-cs"/>
              </a:rPr>
              <a:t>Provides Event Planning &amp; Execution</a:t>
            </a:r>
          </a:p>
          <a:p>
            <a:pPr marL="342900" marR="0" lvl="0" indent="-342900" algn="l" defTabSz="914400" rtl="0" eaLnBrk="1" fontAlgn="auto" latinLnBrk="0" hangingPunct="1">
              <a:lnSpc>
                <a:spcPct val="100000"/>
              </a:lnSpc>
              <a:spcBef>
                <a:spcPts val="0"/>
              </a:spcBef>
              <a:spcAft>
                <a:spcPts val="0"/>
              </a:spcAft>
              <a:buClrTx/>
              <a:buSzTx/>
              <a:buFont typeface="Arial"/>
              <a:buChar char="•"/>
              <a:tabLst/>
              <a:defRPr/>
            </a:pPr>
            <a:r>
              <a:rPr kumimoji="0" lang="en-US" sz="1000" b="0" i="0" u="none" strike="noStrike" kern="1200" cap="none" spc="0" normalizeH="0" baseline="0" noProof="0" dirty="0">
                <a:ln>
                  <a:noFill/>
                </a:ln>
                <a:solidFill>
                  <a:srgbClr val="8B8B8B">
                    <a:lumMod val="50000"/>
                  </a:srgbClr>
                </a:solidFill>
                <a:effectLst/>
                <a:uLnTx/>
                <a:uFillTx/>
                <a:latin typeface="Arial"/>
                <a:ea typeface="+mn-ea"/>
                <a:cs typeface="+mn-cs"/>
              </a:rPr>
              <a:t>Provides Training Support</a:t>
            </a:r>
          </a:p>
          <a:p>
            <a:pPr marL="342900" marR="0" lvl="0" indent="-342900" algn="l" defTabSz="914400" rtl="0" eaLnBrk="1" fontAlgn="auto" latinLnBrk="0" hangingPunct="1">
              <a:lnSpc>
                <a:spcPct val="100000"/>
              </a:lnSpc>
              <a:spcBef>
                <a:spcPts val="0"/>
              </a:spcBef>
              <a:spcAft>
                <a:spcPts val="0"/>
              </a:spcAft>
              <a:buClrTx/>
              <a:buSzTx/>
              <a:buFont typeface="Arial"/>
              <a:buChar char="•"/>
              <a:tabLst/>
              <a:defRPr/>
            </a:pPr>
            <a:r>
              <a:rPr kumimoji="0" lang="en-US" sz="1000" b="0" i="0" u="none" strike="noStrike" kern="1200" cap="none" spc="0" normalizeH="0" baseline="0" noProof="0" dirty="0">
                <a:ln>
                  <a:noFill/>
                </a:ln>
                <a:solidFill>
                  <a:srgbClr val="8B8B8B">
                    <a:lumMod val="50000"/>
                  </a:srgbClr>
                </a:solidFill>
                <a:effectLst/>
                <a:uLnTx/>
                <a:uFillTx/>
                <a:latin typeface="Arial"/>
                <a:ea typeface="+mn-ea"/>
                <a:cs typeface="+mn-cs"/>
              </a:rPr>
              <a:t>Git Repro Maintainers</a:t>
            </a:r>
          </a:p>
          <a:p>
            <a:pPr marL="342900" marR="0" lvl="0" indent="-342900" algn="l" defTabSz="914400" rtl="0" eaLnBrk="1" fontAlgn="auto" latinLnBrk="0" hangingPunct="1">
              <a:lnSpc>
                <a:spcPct val="100000"/>
              </a:lnSpc>
              <a:spcBef>
                <a:spcPts val="0"/>
              </a:spcBef>
              <a:spcAft>
                <a:spcPts val="0"/>
              </a:spcAft>
              <a:buClrTx/>
              <a:buSzTx/>
              <a:buFont typeface="Arial"/>
              <a:buChar char="•"/>
              <a:tabLst/>
              <a:defRPr/>
            </a:pPr>
            <a:r>
              <a:rPr lang="en-US" sz="1000" dirty="0">
                <a:solidFill>
                  <a:srgbClr val="8B8B8B">
                    <a:lumMod val="50000"/>
                  </a:srgbClr>
                </a:solidFill>
                <a:latin typeface="Arial"/>
              </a:rPr>
              <a:t>NIEM.gov transfer/shutdown</a:t>
            </a:r>
            <a:endParaRPr kumimoji="0" lang="en-US" sz="1000" b="0" i="0" u="none" strike="noStrike" kern="1200" cap="none" spc="0" normalizeH="0" baseline="0" noProof="0" dirty="0">
              <a:ln>
                <a:noFill/>
              </a:ln>
              <a:solidFill>
                <a:srgbClr val="8B8B8B">
                  <a:lumMod val="50000"/>
                </a:srgbClr>
              </a:solidFill>
              <a:effectLst/>
              <a:uLnTx/>
              <a:uFillTx/>
              <a:latin typeface="Arial"/>
              <a:ea typeface="+mn-ea"/>
              <a:cs typeface="+mn-cs"/>
            </a:endParaRPr>
          </a:p>
          <a:p>
            <a:pPr marL="342900" marR="0" lvl="0" indent="-342900" algn="l" defTabSz="457200" rtl="0" eaLnBrk="1" fontAlgn="auto" latinLnBrk="0" hangingPunct="1">
              <a:lnSpc>
                <a:spcPct val="100000"/>
              </a:lnSpc>
              <a:spcBef>
                <a:spcPct val="20000"/>
              </a:spcBef>
              <a:spcAft>
                <a:spcPts val="0"/>
              </a:spcAft>
              <a:buClr>
                <a:srgbClr val="1F497D"/>
              </a:buClr>
              <a:buSzTx/>
              <a:buFont typeface="Arial"/>
              <a:buChar char="•"/>
              <a:tabLst/>
              <a:defRPr/>
            </a:pPr>
            <a:r>
              <a:rPr kumimoji="0" lang="en-US" sz="1000" b="0" i="0" u="sng" strike="noStrike" kern="1200" cap="none" spc="0" normalizeH="0" baseline="0" noProof="0" dirty="0">
                <a:ln>
                  <a:noFill/>
                </a:ln>
                <a:solidFill>
                  <a:srgbClr val="8B8B8B">
                    <a:lumMod val="50000"/>
                  </a:srgbClr>
                </a:solidFill>
                <a:effectLst/>
                <a:uLnTx/>
                <a:uFillTx/>
                <a:latin typeface="Arial"/>
                <a:ea typeface="+mn-ea"/>
                <a:cs typeface="+mn-cs"/>
              </a:rPr>
              <a:t>Administers:</a:t>
            </a:r>
          </a:p>
          <a:p>
            <a:pPr marL="742950" marR="0" lvl="1" indent="-285750" algn="l" defTabSz="457200" rtl="0" eaLnBrk="1" fontAlgn="auto" latinLnBrk="0" hangingPunct="1">
              <a:lnSpc>
                <a:spcPct val="100000"/>
              </a:lnSpc>
              <a:spcBef>
                <a:spcPct val="20000"/>
              </a:spcBef>
              <a:spcAft>
                <a:spcPts val="0"/>
              </a:spcAft>
              <a:buClr>
                <a:srgbClr val="1F497D"/>
              </a:buClr>
              <a:buSzTx/>
              <a:buFont typeface="Arial"/>
              <a:buChar char="–"/>
              <a:tabLst/>
              <a:defRPr/>
            </a:pPr>
            <a:r>
              <a:rPr kumimoji="0" lang="en-US" sz="1000" b="0" i="0" u="none" strike="noStrike" kern="1200" cap="none" spc="0" normalizeH="0" baseline="0" noProof="0" dirty="0">
                <a:ln>
                  <a:noFill/>
                </a:ln>
                <a:solidFill>
                  <a:srgbClr val="8B8B8B">
                    <a:lumMod val="50000"/>
                  </a:srgbClr>
                </a:solidFill>
                <a:effectLst/>
                <a:uLnTx/>
                <a:uFillTx/>
                <a:latin typeface="Arial"/>
                <a:ea typeface="+mn-ea"/>
                <a:cs typeface="+mn-cs"/>
              </a:rPr>
              <a:t>Social Media Accounts</a:t>
            </a:r>
          </a:p>
          <a:p>
            <a:pPr marL="742950" marR="0" lvl="1" indent="-285750" algn="l" defTabSz="457200" rtl="0" eaLnBrk="1" fontAlgn="auto" latinLnBrk="0" hangingPunct="1">
              <a:lnSpc>
                <a:spcPct val="100000"/>
              </a:lnSpc>
              <a:spcBef>
                <a:spcPct val="20000"/>
              </a:spcBef>
              <a:spcAft>
                <a:spcPts val="0"/>
              </a:spcAft>
              <a:buClr>
                <a:srgbClr val="1F497D"/>
              </a:buClr>
              <a:buSzTx/>
              <a:buFont typeface="Arial"/>
              <a:buChar char="–"/>
              <a:tabLst/>
              <a:defRPr/>
            </a:pPr>
            <a:r>
              <a:rPr kumimoji="0" lang="en-US" sz="1000" b="0" i="0" u="none" strike="noStrike" kern="1200" cap="none" spc="0" normalizeH="0" baseline="0" noProof="0" dirty="0">
                <a:ln>
                  <a:noFill/>
                </a:ln>
                <a:solidFill>
                  <a:srgbClr val="8B8B8B">
                    <a:lumMod val="50000"/>
                  </a:srgbClr>
                </a:solidFill>
                <a:effectLst/>
                <a:uLnTx/>
                <a:uFillTx/>
                <a:latin typeface="Arial"/>
                <a:ea typeface="+mn-ea"/>
                <a:cs typeface="+mn-cs"/>
              </a:rPr>
              <a:t>NIEM Open.org website</a:t>
            </a:r>
          </a:p>
          <a:p>
            <a:pPr marL="742950" marR="0" lvl="1" indent="-285750" algn="l" defTabSz="457200" rtl="0" eaLnBrk="1" fontAlgn="auto" latinLnBrk="0" hangingPunct="1">
              <a:lnSpc>
                <a:spcPct val="100000"/>
              </a:lnSpc>
              <a:spcBef>
                <a:spcPct val="20000"/>
              </a:spcBef>
              <a:spcAft>
                <a:spcPts val="0"/>
              </a:spcAft>
              <a:buClr>
                <a:srgbClr val="1F497D"/>
              </a:buClr>
              <a:buSzTx/>
              <a:buFont typeface="Arial"/>
              <a:buChar char="–"/>
              <a:tabLst/>
              <a:defRPr/>
            </a:pPr>
            <a:r>
              <a:rPr kumimoji="0" lang="en-US" sz="1000" b="0" i="0" u="none" strike="noStrike" kern="1200" cap="none" spc="0" normalizeH="0" baseline="0" noProof="0" dirty="0">
                <a:ln>
                  <a:noFill/>
                </a:ln>
                <a:solidFill>
                  <a:srgbClr val="8B8B8B">
                    <a:lumMod val="50000"/>
                  </a:srgbClr>
                </a:solidFill>
                <a:effectLst/>
                <a:uLnTx/>
                <a:uFillTx/>
                <a:latin typeface="Arial"/>
                <a:ea typeface="+mn-ea"/>
                <a:cs typeface="+mn-cs"/>
              </a:rPr>
              <a:t>AWS MEP Tool Hosting</a:t>
            </a:r>
          </a:p>
          <a:p>
            <a:pPr marL="742950" marR="0" lvl="1" indent="-285750" algn="l" defTabSz="457200" rtl="0" eaLnBrk="1" fontAlgn="auto" latinLnBrk="0" hangingPunct="1">
              <a:lnSpc>
                <a:spcPct val="100000"/>
              </a:lnSpc>
              <a:spcBef>
                <a:spcPct val="20000"/>
              </a:spcBef>
              <a:spcAft>
                <a:spcPts val="0"/>
              </a:spcAft>
              <a:buClr>
                <a:srgbClr val="1F497D"/>
              </a:buClr>
              <a:buSzTx/>
              <a:buFont typeface="Arial"/>
              <a:buChar char="–"/>
              <a:tabLst/>
              <a:defRPr/>
            </a:pPr>
            <a:r>
              <a:rPr kumimoji="0" lang="en-US" sz="1000" b="0" i="0" u="none" strike="noStrike" kern="1200" cap="none" spc="0" normalizeH="0" baseline="0" noProof="0" dirty="0">
                <a:ln>
                  <a:noFill/>
                </a:ln>
                <a:solidFill>
                  <a:srgbClr val="8B8B8B">
                    <a:lumMod val="50000"/>
                  </a:srgbClr>
                </a:solidFill>
                <a:effectLst/>
                <a:uLnTx/>
                <a:uFillTx/>
                <a:latin typeface="Arial"/>
                <a:ea typeface="+mn-ea"/>
                <a:cs typeface="+mn-cs"/>
              </a:rPr>
              <a:t>LMS</a:t>
            </a:r>
          </a:p>
          <a:p>
            <a:pPr marL="742950" marR="0" lvl="1" indent="-285750" algn="l" defTabSz="457200" rtl="0" eaLnBrk="1" fontAlgn="auto" latinLnBrk="0" hangingPunct="1">
              <a:lnSpc>
                <a:spcPct val="100000"/>
              </a:lnSpc>
              <a:spcBef>
                <a:spcPct val="20000"/>
              </a:spcBef>
              <a:spcAft>
                <a:spcPts val="0"/>
              </a:spcAft>
              <a:buClr>
                <a:srgbClr val="1F497D"/>
              </a:buClr>
              <a:buSzTx/>
              <a:buFont typeface="Arial"/>
              <a:buChar char="–"/>
              <a:tabLst/>
              <a:defRPr/>
            </a:pPr>
            <a:r>
              <a:rPr kumimoji="0" lang="en-US" sz="1000" b="0" i="0" u="none" strike="noStrike" kern="1200" cap="none" spc="0" normalizeH="0" baseline="0" noProof="0" dirty="0">
                <a:ln>
                  <a:noFill/>
                </a:ln>
                <a:solidFill>
                  <a:srgbClr val="8B8B8B">
                    <a:lumMod val="50000"/>
                  </a:srgbClr>
                </a:solidFill>
                <a:effectLst/>
                <a:uLnTx/>
                <a:uFillTx/>
                <a:latin typeface="Arial"/>
                <a:ea typeface="+mn-ea"/>
                <a:cs typeface="+mn-cs"/>
              </a:rPr>
              <a:t>Presswire</a:t>
            </a:r>
          </a:p>
          <a:p>
            <a:pPr marL="742950" marR="0" lvl="1" indent="-285750" algn="l" defTabSz="457200" rtl="0" eaLnBrk="1" fontAlgn="auto" latinLnBrk="0" hangingPunct="1">
              <a:lnSpc>
                <a:spcPct val="100000"/>
              </a:lnSpc>
              <a:spcBef>
                <a:spcPct val="20000"/>
              </a:spcBef>
              <a:spcAft>
                <a:spcPts val="0"/>
              </a:spcAft>
              <a:buClr>
                <a:srgbClr val="1F497D"/>
              </a:buClr>
              <a:buSzTx/>
              <a:buFont typeface="Arial"/>
              <a:buChar char="–"/>
              <a:tabLst/>
              <a:defRPr/>
            </a:pPr>
            <a:r>
              <a:rPr kumimoji="0" lang="en-US" sz="1000" b="0" i="0" u="none" strike="noStrike" kern="1200" cap="none" spc="0" normalizeH="0" baseline="0" noProof="0" dirty="0">
                <a:ln>
                  <a:noFill/>
                </a:ln>
                <a:solidFill>
                  <a:srgbClr val="8B8B8B">
                    <a:lumMod val="50000"/>
                  </a:srgbClr>
                </a:solidFill>
                <a:effectLst/>
                <a:uLnTx/>
                <a:uFillTx/>
                <a:latin typeface="Arial"/>
                <a:ea typeface="+mn-ea"/>
                <a:cs typeface="+mn-cs"/>
              </a:rPr>
              <a:t>MEP Tool</a:t>
            </a:r>
          </a:p>
          <a:p>
            <a:pPr marL="742950" marR="0" lvl="1" indent="-285750" algn="l" defTabSz="457200" rtl="0" eaLnBrk="1" fontAlgn="auto" latinLnBrk="0" hangingPunct="1">
              <a:lnSpc>
                <a:spcPct val="100000"/>
              </a:lnSpc>
              <a:spcBef>
                <a:spcPct val="20000"/>
              </a:spcBef>
              <a:spcAft>
                <a:spcPts val="0"/>
              </a:spcAft>
              <a:buClr>
                <a:srgbClr val="1F497D"/>
              </a:buClr>
              <a:buSzTx/>
              <a:buFont typeface="Arial"/>
              <a:buChar char="–"/>
              <a:tabLst/>
              <a:defRPr/>
            </a:pPr>
            <a:r>
              <a:rPr kumimoji="0" lang="en-US" sz="1000" b="0" i="0" u="none" strike="noStrike" kern="1200" cap="none" spc="0" normalizeH="0" baseline="0" noProof="0" dirty="0">
                <a:ln>
                  <a:noFill/>
                </a:ln>
                <a:solidFill>
                  <a:srgbClr val="8B8B8B">
                    <a:lumMod val="50000"/>
                  </a:srgbClr>
                </a:solidFill>
                <a:effectLst/>
                <a:uLnTx/>
                <a:uFillTx/>
                <a:latin typeface="Arial"/>
                <a:ea typeface="+mn-ea"/>
                <a:cs typeface="+mn-cs"/>
              </a:rPr>
              <a:t>JIRA/ Confluence</a:t>
            </a:r>
          </a:p>
          <a:p>
            <a:pPr marL="742950" marR="0" lvl="1" indent="-285750" algn="l" defTabSz="457200" rtl="0" eaLnBrk="1" fontAlgn="auto" latinLnBrk="0" hangingPunct="1">
              <a:lnSpc>
                <a:spcPct val="100000"/>
              </a:lnSpc>
              <a:spcBef>
                <a:spcPct val="20000"/>
              </a:spcBef>
              <a:spcAft>
                <a:spcPts val="0"/>
              </a:spcAft>
              <a:buClr>
                <a:srgbClr val="1F497D"/>
              </a:buClr>
              <a:buSzTx/>
              <a:buFont typeface="Arial"/>
              <a:buChar char="–"/>
              <a:tabLst/>
              <a:defRPr/>
            </a:pPr>
            <a:r>
              <a:rPr kumimoji="0" lang="en-US" sz="1000" b="0" i="0" u="none" strike="noStrike" kern="1200" cap="none" spc="0" normalizeH="0" baseline="0" noProof="0" dirty="0">
                <a:ln>
                  <a:noFill/>
                </a:ln>
                <a:solidFill>
                  <a:srgbClr val="8B8B8B">
                    <a:lumMod val="50000"/>
                  </a:srgbClr>
                </a:solidFill>
                <a:effectLst/>
                <a:uLnTx/>
                <a:uFillTx/>
                <a:latin typeface="Arial"/>
                <a:ea typeface="+mn-ea"/>
                <a:cs typeface="+mn-cs"/>
              </a:rPr>
              <a:t>Admin of Git Repos</a:t>
            </a:r>
          </a:p>
          <a:p>
            <a:pPr marL="742950" marR="0" lvl="1" indent="-285750" algn="l" defTabSz="457200" rtl="0" eaLnBrk="1" fontAlgn="auto" latinLnBrk="0" hangingPunct="1">
              <a:lnSpc>
                <a:spcPct val="100000"/>
              </a:lnSpc>
              <a:spcBef>
                <a:spcPct val="20000"/>
              </a:spcBef>
              <a:spcAft>
                <a:spcPts val="0"/>
              </a:spcAft>
              <a:buClr>
                <a:srgbClr val="1F497D"/>
              </a:buClr>
              <a:buSzTx/>
              <a:buFont typeface="Arial"/>
              <a:buChar char="–"/>
              <a:tabLst/>
              <a:defRPr/>
            </a:pPr>
            <a:r>
              <a:rPr lang="en-US" sz="1000" dirty="0">
                <a:solidFill>
                  <a:srgbClr val="8B8B8B">
                    <a:lumMod val="50000"/>
                  </a:srgbClr>
                </a:solidFill>
                <a:latin typeface="Arial"/>
              </a:rPr>
              <a:t>Yoast</a:t>
            </a:r>
          </a:p>
          <a:p>
            <a:pPr marL="742950" marR="0" lvl="1" indent="-285750" algn="l" defTabSz="457200" rtl="0" eaLnBrk="1" fontAlgn="auto" latinLnBrk="0" hangingPunct="1">
              <a:lnSpc>
                <a:spcPct val="100000"/>
              </a:lnSpc>
              <a:spcBef>
                <a:spcPct val="20000"/>
              </a:spcBef>
              <a:spcAft>
                <a:spcPts val="0"/>
              </a:spcAft>
              <a:buClr>
                <a:srgbClr val="1F497D"/>
              </a:buClr>
              <a:buSzTx/>
              <a:buFont typeface="Arial"/>
              <a:buChar char="–"/>
              <a:tabLst/>
              <a:defRPr/>
            </a:pPr>
            <a:r>
              <a:rPr kumimoji="0" lang="en-US" sz="1000" b="0" i="0" u="none" strike="noStrike" kern="1200" cap="none" spc="0" normalizeH="0" baseline="0" noProof="0" dirty="0">
                <a:ln>
                  <a:noFill/>
                </a:ln>
                <a:solidFill>
                  <a:srgbClr val="8B8B8B">
                    <a:lumMod val="50000"/>
                  </a:srgbClr>
                </a:solidFill>
                <a:effectLst/>
                <a:uLnTx/>
                <a:uFillTx/>
                <a:latin typeface="Arial"/>
                <a:ea typeface="+mn-ea"/>
                <a:cs typeface="+mn-cs"/>
              </a:rPr>
              <a:t>Constant Contact</a:t>
            </a:r>
          </a:p>
          <a:p>
            <a:pPr marL="0" marR="0" lvl="0" indent="0" algn="l" defTabSz="457200" rtl="0" eaLnBrk="1" fontAlgn="auto" latinLnBrk="0" hangingPunct="1">
              <a:lnSpc>
                <a:spcPct val="100000"/>
              </a:lnSpc>
              <a:spcBef>
                <a:spcPct val="20000"/>
              </a:spcBef>
              <a:spcAft>
                <a:spcPts val="0"/>
              </a:spcAft>
              <a:buClr>
                <a:srgbClr val="1F497D"/>
              </a:buClr>
              <a:buSzTx/>
              <a:buFont typeface="Arial"/>
              <a:buNone/>
              <a:tabLst/>
              <a:defRPr/>
            </a:pPr>
            <a:endParaRPr kumimoji="0" lang="en-US" sz="1000" b="0" i="0" u="none" strike="noStrike" kern="1200" cap="none" spc="0" normalizeH="0" baseline="0" noProof="0" dirty="0">
              <a:ln>
                <a:noFill/>
              </a:ln>
              <a:solidFill>
                <a:srgbClr val="334052"/>
              </a:solidFill>
              <a:effectLst/>
              <a:uLnTx/>
              <a:uFillTx/>
              <a:latin typeface="Arial"/>
              <a:ea typeface="+mn-ea"/>
              <a:cs typeface="+mn-cs"/>
            </a:endParaRPr>
          </a:p>
        </p:txBody>
      </p:sp>
      <p:sp>
        <p:nvSpPr>
          <p:cNvPr id="25" name="Thought Bubble: Cloud 24">
            <a:extLst>
              <a:ext uri="{FF2B5EF4-FFF2-40B4-BE49-F238E27FC236}">
                <a16:creationId xmlns:a16="http://schemas.microsoft.com/office/drawing/2014/main" id="{BAE6A91E-1F5C-6467-F445-791965F7D517}"/>
              </a:ext>
            </a:extLst>
          </p:cNvPr>
          <p:cNvSpPr/>
          <p:nvPr/>
        </p:nvSpPr>
        <p:spPr bwMode="auto">
          <a:xfrm>
            <a:off x="3233585" y="560072"/>
            <a:ext cx="4738914" cy="1861504"/>
          </a:xfrm>
          <a:prstGeom prst="cloudCallout">
            <a:avLst>
              <a:gd name="adj1" fmla="val -76204"/>
              <a:gd name="adj2" fmla="val 41851"/>
            </a:avLst>
          </a:prstGeom>
          <a:solidFill>
            <a:srgbClr val="FFFF00"/>
          </a:solidFill>
          <a:ln>
            <a:solidFill>
              <a:schemeClr val="tx2">
                <a:lumMod val="50000"/>
              </a:schemeClr>
            </a:solidFill>
          </a:ln>
          <a:effectLst>
            <a:innerShdw blurRad="371475" dir="13500000">
              <a:schemeClr val="bg1"/>
            </a:innerShdw>
          </a:effectLst>
        </p:spPr>
        <p:style>
          <a:lnRef idx="1">
            <a:schemeClr val="dk1"/>
          </a:lnRef>
          <a:fillRef idx="2">
            <a:schemeClr val="dk1"/>
          </a:fillRef>
          <a:effectRef idx="1">
            <a:schemeClr val="dk1"/>
          </a:effectRef>
          <a:fontRef idx="minor">
            <a:schemeClr val="dk1"/>
          </a:fontRef>
        </p:style>
        <p:txBody>
          <a:bodyPr tIns="91440" rtlCol="0" anchor="t" anchorCtr="0"/>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en-US" sz="1400" b="1" i="0" u="none" strike="noStrike" kern="1200" cap="none" spc="-50" normalizeH="0" baseline="0" noProof="0" dirty="0">
                <a:ln>
                  <a:noFill/>
                </a:ln>
                <a:solidFill>
                  <a:srgbClr val="FF0000"/>
                </a:solidFill>
                <a:effectLst/>
                <a:uLnTx/>
                <a:uFillTx/>
                <a:latin typeface="Arial"/>
                <a:ea typeface="+mn-ea"/>
                <a:cs typeface="Arial"/>
              </a:rPr>
              <a:t>IN PROGRESS</a:t>
            </a:r>
          </a:p>
          <a:p>
            <a:pPr marL="0" marR="0" lvl="0" indent="0" algn="ctr" defTabSz="914400" rtl="0" eaLnBrk="1" fontAlgn="auto" latinLnBrk="0" hangingPunct="1">
              <a:lnSpc>
                <a:spcPct val="120000"/>
              </a:lnSpc>
              <a:spcBef>
                <a:spcPts val="0"/>
              </a:spcBef>
              <a:spcAft>
                <a:spcPts val="0"/>
              </a:spcAft>
              <a:buClrTx/>
              <a:buSzTx/>
              <a:buFontTx/>
              <a:buNone/>
              <a:tabLst/>
              <a:defRPr/>
            </a:pPr>
            <a:r>
              <a:rPr lang="en-US" sz="1400" b="1" kern="1200" spc="-50" dirty="0">
                <a:solidFill>
                  <a:srgbClr val="EEECE1">
                    <a:lumMod val="10000"/>
                  </a:srgbClr>
                </a:solidFill>
                <a:latin typeface="Arial"/>
                <a:cs typeface="Arial"/>
              </a:rPr>
              <a:t>Functions/tasks</a:t>
            </a:r>
            <a:r>
              <a:rPr kumimoji="0" lang="en-US" sz="1400" b="1" i="0" u="none" strike="noStrike" kern="1200" cap="none" spc="-50" normalizeH="0" baseline="0" noProof="0" dirty="0">
                <a:ln>
                  <a:noFill/>
                </a:ln>
                <a:solidFill>
                  <a:srgbClr val="EEECE1">
                    <a:lumMod val="10000"/>
                  </a:srgbClr>
                </a:solidFill>
                <a:effectLst/>
                <a:uLnTx/>
                <a:uFillTx/>
                <a:latin typeface="Arial"/>
                <a:ea typeface="+mn-ea"/>
                <a:cs typeface="Arial"/>
              </a:rPr>
              <a:t> that need to be transferred to “new” NMO secretariat or distributed across NIEMOpen</a:t>
            </a:r>
          </a:p>
        </p:txBody>
      </p:sp>
      <p:sp>
        <p:nvSpPr>
          <p:cNvPr id="3" name="Oval 2">
            <a:extLst>
              <a:ext uri="{FF2B5EF4-FFF2-40B4-BE49-F238E27FC236}">
                <a16:creationId xmlns:a16="http://schemas.microsoft.com/office/drawing/2014/main" id="{3A532A43-A330-0712-4E3E-9FA95AB8B25A}"/>
              </a:ext>
            </a:extLst>
          </p:cNvPr>
          <p:cNvSpPr/>
          <p:nvPr/>
        </p:nvSpPr>
        <p:spPr bwMode="auto">
          <a:xfrm>
            <a:off x="9867786" y="6075743"/>
            <a:ext cx="197043" cy="197453"/>
          </a:xfrm>
          <a:prstGeom prst="ellipse">
            <a:avLst/>
          </a:prstGeom>
          <a:solidFill>
            <a:schemeClr val="accent4">
              <a:lumMod val="75000"/>
            </a:schemeClr>
          </a:solidFill>
          <a:ln>
            <a:solidFill>
              <a:schemeClr val="tx2">
                <a:lumMod val="50000"/>
              </a:schemeClr>
            </a:solidFill>
          </a:ln>
          <a:effectLst>
            <a:innerShdw blurRad="371475" dir="13500000">
              <a:schemeClr val="bg1"/>
            </a:innerShdw>
          </a:effectLst>
        </p:spPr>
        <p:style>
          <a:lnRef idx="1">
            <a:schemeClr val="dk1"/>
          </a:lnRef>
          <a:fillRef idx="2">
            <a:schemeClr val="dk1"/>
          </a:fillRef>
          <a:effectRef idx="1">
            <a:schemeClr val="dk1"/>
          </a:effectRef>
          <a:fontRef idx="minor">
            <a:schemeClr val="dk1"/>
          </a:fontRef>
        </p:style>
        <p:txBody>
          <a:bodyPr tIns="91440" rtlCol="0" anchor="t" anchorCtr="0"/>
          <a:lstStyle/>
          <a:p>
            <a:pPr marL="0" marR="0" lvl="0" indent="0" algn="ctr" defTabSz="914400" rtl="0" eaLnBrk="1" fontAlgn="auto" latinLnBrk="0" hangingPunct="1">
              <a:lnSpc>
                <a:spcPct val="120000"/>
              </a:lnSpc>
              <a:spcBef>
                <a:spcPts val="0"/>
              </a:spcBef>
              <a:spcAft>
                <a:spcPts val="0"/>
              </a:spcAft>
              <a:buClrTx/>
              <a:buSzTx/>
              <a:buFontTx/>
              <a:buNone/>
              <a:tabLst/>
              <a:defRPr/>
            </a:pPr>
            <a:endParaRPr kumimoji="0" lang="en-US" sz="1100" b="1" i="0" u="none" strike="noStrike" kern="1200" cap="none" spc="-50" normalizeH="0" baseline="0" noProof="0" dirty="0">
              <a:ln>
                <a:noFill/>
              </a:ln>
              <a:solidFill>
                <a:srgbClr val="1F497D"/>
              </a:solidFill>
              <a:effectLst/>
              <a:uLnTx/>
              <a:uFillTx/>
              <a:latin typeface="Arial"/>
              <a:ea typeface="+mn-ea"/>
              <a:cs typeface="Arial"/>
            </a:endParaRPr>
          </a:p>
        </p:txBody>
      </p:sp>
      <p:cxnSp>
        <p:nvCxnSpPr>
          <p:cNvPr id="9" name="Straight Arrow Connector 8">
            <a:extLst>
              <a:ext uri="{FF2B5EF4-FFF2-40B4-BE49-F238E27FC236}">
                <a16:creationId xmlns:a16="http://schemas.microsoft.com/office/drawing/2014/main" id="{B4A21954-B9EA-12BA-AB8E-933965E34AA9}"/>
              </a:ext>
            </a:extLst>
          </p:cNvPr>
          <p:cNvCxnSpPr>
            <a:stCxn id="39" idx="3"/>
            <a:endCxn id="16" idx="1"/>
          </p:cNvCxnSpPr>
          <p:nvPr/>
        </p:nvCxnSpPr>
        <p:spPr>
          <a:xfrm flipV="1">
            <a:off x="5281870" y="4097138"/>
            <a:ext cx="872725" cy="918426"/>
          </a:xfrm>
          <a:prstGeom prst="straightConnector1">
            <a:avLst/>
          </a:prstGeom>
          <a:ln>
            <a:prstDash val="dash"/>
            <a:tailEnd type="triangle"/>
          </a:ln>
        </p:spPr>
        <p:style>
          <a:lnRef idx="2">
            <a:schemeClr val="accent1"/>
          </a:lnRef>
          <a:fillRef idx="0">
            <a:schemeClr val="accent1"/>
          </a:fillRef>
          <a:effectRef idx="1">
            <a:schemeClr val="accent1"/>
          </a:effectRef>
          <a:fontRef idx="minor">
            <a:schemeClr val="tx1"/>
          </a:fontRef>
        </p:style>
      </p:cxnSp>
      <p:sp>
        <p:nvSpPr>
          <p:cNvPr id="4" name="Thought Bubble: Cloud 3">
            <a:extLst>
              <a:ext uri="{FF2B5EF4-FFF2-40B4-BE49-F238E27FC236}">
                <a16:creationId xmlns:a16="http://schemas.microsoft.com/office/drawing/2014/main" id="{9BA01C50-F35A-BFA5-53F7-E3D05AE2723F}"/>
              </a:ext>
            </a:extLst>
          </p:cNvPr>
          <p:cNvSpPr/>
          <p:nvPr/>
        </p:nvSpPr>
        <p:spPr bwMode="auto">
          <a:xfrm>
            <a:off x="8394073" y="1884296"/>
            <a:ext cx="2773051" cy="1063205"/>
          </a:xfrm>
          <a:prstGeom prst="cloudCallout">
            <a:avLst>
              <a:gd name="adj1" fmla="val -76204"/>
              <a:gd name="adj2" fmla="val 41851"/>
            </a:avLst>
          </a:prstGeom>
          <a:solidFill>
            <a:srgbClr val="FFFF00"/>
          </a:solidFill>
          <a:ln>
            <a:solidFill>
              <a:schemeClr val="tx2">
                <a:lumMod val="50000"/>
              </a:schemeClr>
            </a:solidFill>
          </a:ln>
          <a:effectLst>
            <a:innerShdw blurRad="371475" dir="13500000">
              <a:schemeClr val="bg1"/>
            </a:innerShdw>
          </a:effectLst>
        </p:spPr>
        <p:style>
          <a:lnRef idx="1">
            <a:schemeClr val="dk1"/>
          </a:lnRef>
          <a:fillRef idx="2">
            <a:schemeClr val="dk1"/>
          </a:fillRef>
          <a:effectRef idx="1">
            <a:schemeClr val="dk1"/>
          </a:effectRef>
          <a:fontRef idx="minor">
            <a:schemeClr val="dk1"/>
          </a:fontRef>
        </p:style>
        <p:txBody>
          <a:bodyPr tIns="91440" rtlCol="0" anchor="t" anchorCtr="0"/>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en-US" sz="1400" b="1" i="0" u="none" strike="noStrike" kern="1200" cap="none" spc="-50" normalizeH="0" baseline="0" noProof="0" dirty="0">
                <a:ln>
                  <a:noFill/>
                </a:ln>
                <a:solidFill>
                  <a:srgbClr val="EEECE1">
                    <a:lumMod val="10000"/>
                  </a:srgbClr>
                </a:solidFill>
                <a:effectLst/>
                <a:uLnTx/>
                <a:uFillTx/>
                <a:latin typeface="Arial"/>
                <a:ea typeface="+mn-ea"/>
                <a:cs typeface="Arial"/>
              </a:rPr>
              <a:t>Nominations &amp; Vote 28 August</a:t>
            </a:r>
          </a:p>
        </p:txBody>
      </p:sp>
    </p:spTree>
    <p:extLst>
      <p:ext uri="{BB962C8B-B14F-4D97-AF65-F5344CB8AC3E}">
        <p14:creationId xmlns:p14="http://schemas.microsoft.com/office/powerpoint/2010/main" val="36978837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88340" y="326593"/>
            <a:ext cx="7533005" cy="452120"/>
          </a:xfrm>
          <a:prstGeom prst="rect">
            <a:avLst/>
          </a:prstGeom>
        </p:spPr>
        <p:txBody>
          <a:bodyPr vert="horz" wrap="square" lIns="0" tIns="12065" rIns="0" bIns="0" rtlCol="0">
            <a:spAutoFit/>
          </a:bodyPr>
          <a:lstStyle/>
          <a:p>
            <a:pPr marL="12700">
              <a:lnSpc>
                <a:spcPct val="100000"/>
              </a:lnSpc>
              <a:spcBef>
                <a:spcPts val="95"/>
              </a:spcBef>
            </a:pPr>
            <a:r>
              <a:rPr sz="2800" b="1" dirty="0">
                <a:solidFill>
                  <a:srgbClr val="004283"/>
                </a:solidFill>
                <a:latin typeface="Arial"/>
                <a:cs typeface="Arial"/>
              </a:rPr>
              <a:t>PGB</a:t>
            </a:r>
            <a:r>
              <a:rPr sz="2800" b="1" spc="-70" dirty="0">
                <a:solidFill>
                  <a:srgbClr val="004283"/>
                </a:solidFill>
                <a:latin typeface="Arial"/>
                <a:cs typeface="Arial"/>
              </a:rPr>
              <a:t> </a:t>
            </a:r>
            <a:r>
              <a:rPr sz="2800" b="1" dirty="0">
                <a:solidFill>
                  <a:srgbClr val="004283"/>
                </a:solidFill>
                <a:latin typeface="Arial"/>
                <a:cs typeface="Arial"/>
              </a:rPr>
              <a:t>TOPICS</a:t>
            </a:r>
            <a:r>
              <a:rPr sz="2800" b="1" spc="-75" dirty="0">
                <a:solidFill>
                  <a:srgbClr val="004283"/>
                </a:solidFill>
                <a:latin typeface="Arial"/>
                <a:cs typeface="Arial"/>
              </a:rPr>
              <a:t> </a:t>
            </a:r>
            <a:r>
              <a:rPr sz="2800" b="1" dirty="0">
                <a:solidFill>
                  <a:srgbClr val="004283"/>
                </a:solidFill>
                <a:latin typeface="Arial"/>
                <a:cs typeface="Arial"/>
              </a:rPr>
              <a:t>FOR</a:t>
            </a:r>
            <a:r>
              <a:rPr sz="2800" b="1" spc="-70" dirty="0">
                <a:solidFill>
                  <a:srgbClr val="004283"/>
                </a:solidFill>
                <a:latin typeface="Arial"/>
                <a:cs typeface="Arial"/>
              </a:rPr>
              <a:t> </a:t>
            </a:r>
            <a:r>
              <a:rPr sz="2800" b="1" spc="-20" dirty="0">
                <a:solidFill>
                  <a:srgbClr val="004283"/>
                </a:solidFill>
                <a:latin typeface="Arial"/>
                <a:cs typeface="Arial"/>
              </a:rPr>
              <a:t>CONSIDERATION</a:t>
            </a:r>
            <a:r>
              <a:rPr sz="2800" b="1" spc="-25" dirty="0">
                <a:solidFill>
                  <a:srgbClr val="004283"/>
                </a:solidFill>
                <a:latin typeface="Arial"/>
                <a:cs typeface="Arial"/>
              </a:rPr>
              <a:t> </a:t>
            </a:r>
            <a:r>
              <a:rPr sz="2800" b="1" dirty="0">
                <a:solidFill>
                  <a:srgbClr val="004283"/>
                </a:solidFill>
                <a:latin typeface="Arial"/>
                <a:cs typeface="Arial"/>
              </a:rPr>
              <a:t>&amp;</a:t>
            </a:r>
            <a:r>
              <a:rPr sz="2800" b="1" spc="-75" dirty="0">
                <a:solidFill>
                  <a:srgbClr val="004283"/>
                </a:solidFill>
                <a:latin typeface="Arial"/>
                <a:cs typeface="Arial"/>
              </a:rPr>
              <a:t> </a:t>
            </a:r>
            <a:r>
              <a:rPr sz="2800" b="1" spc="-20" dirty="0">
                <a:solidFill>
                  <a:srgbClr val="004283"/>
                </a:solidFill>
                <a:latin typeface="Arial"/>
                <a:cs typeface="Arial"/>
              </a:rPr>
              <a:t>VOTE</a:t>
            </a:r>
            <a:endParaRPr sz="2800" dirty="0">
              <a:latin typeface="Arial"/>
              <a:cs typeface="Arial"/>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425"/>
              </a:lnSpc>
            </a:pPr>
            <a:fld id="{81D60167-4931-47E6-BA6A-407CBD079E47}" type="slidenum">
              <a:rPr spc="-25" dirty="0"/>
              <a:t>11</a:t>
            </a:fld>
            <a:endParaRPr spc="-25" dirty="0"/>
          </a:p>
        </p:txBody>
      </p:sp>
      <p:sp>
        <p:nvSpPr>
          <p:cNvPr id="3" name="object 3"/>
          <p:cNvSpPr txBox="1">
            <a:spLocks noGrp="1"/>
          </p:cNvSpPr>
          <p:nvPr>
            <p:ph type="title"/>
          </p:nvPr>
        </p:nvSpPr>
        <p:spPr>
          <a:xfrm>
            <a:off x="512275" y="1057415"/>
            <a:ext cx="1631314" cy="528320"/>
          </a:xfrm>
          <a:prstGeom prst="rect">
            <a:avLst/>
          </a:prstGeom>
        </p:spPr>
        <p:txBody>
          <a:bodyPr vert="horz" wrap="square" lIns="0" tIns="12700" rIns="0" bIns="0" rtlCol="0">
            <a:spAutoFit/>
          </a:bodyPr>
          <a:lstStyle/>
          <a:p>
            <a:pPr marL="12700">
              <a:lnSpc>
                <a:spcPct val="100000"/>
              </a:lnSpc>
              <a:spcBef>
                <a:spcPts val="100"/>
              </a:spcBef>
            </a:pPr>
            <a:r>
              <a:rPr sz="3300" spc="-10" dirty="0">
                <a:solidFill>
                  <a:srgbClr val="1E1C11"/>
                </a:solidFill>
              </a:rPr>
              <a:t>Motions</a:t>
            </a:r>
            <a:endParaRPr sz="3300" dirty="0"/>
          </a:p>
        </p:txBody>
      </p:sp>
      <p:sp>
        <p:nvSpPr>
          <p:cNvPr id="4" name="object 4"/>
          <p:cNvSpPr txBox="1"/>
          <p:nvPr/>
        </p:nvSpPr>
        <p:spPr>
          <a:xfrm>
            <a:off x="533400" y="1905000"/>
            <a:ext cx="9799320" cy="1667123"/>
          </a:xfrm>
          <a:prstGeom prst="rect">
            <a:avLst/>
          </a:prstGeom>
        </p:spPr>
        <p:txBody>
          <a:bodyPr vert="horz" wrap="square" lIns="0" tIns="12700" rIns="0" bIns="0" rtlCol="0">
            <a:spAutoFit/>
          </a:bodyPr>
          <a:lstStyle/>
          <a:p>
            <a:pPr marL="12065" marR="49530">
              <a:lnSpc>
                <a:spcPts val="1939"/>
              </a:lnSpc>
              <a:spcBef>
                <a:spcPts val="345"/>
              </a:spcBef>
              <a:buClr>
                <a:srgbClr val="1F487C"/>
              </a:buClr>
              <a:tabLst>
                <a:tab pos="527685" algn="l"/>
              </a:tabLst>
            </a:pPr>
            <a:endParaRPr lang="en-US" sz="2000" spc="-5" dirty="0">
              <a:solidFill>
                <a:srgbClr val="334052"/>
              </a:solidFill>
              <a:latin typeface="Arial"/>
              <a:cs typeface="Arial"/>
            </a:endParaRPr>
          </a:p>
          <a:p>
            <a:pPr marL="469265" marR="49530" indent="-457200">
              <a:lnSpc>
                <a:spcPts val="1939"/>
              </a:lnSpc>
              <a:spcBef>
                <a:spcPts val="345"/>
              </a:spcBef>
              <a:buClr>
                <a:srgbClr val="1F487C"/>
              </a:buClr>
              <a:buFont typeface="+mj-lt"/>
              <a:buAutoNum type="arabicPeriod"/>
              <a:tabLst>
                <a:tab pos="527685" algn="l"/>
              </a:tabLst>
            </a:pPr>
            <a:r>
              <a:rPr lang="en-US" sz="2000" spc="-5" dirty="0">
                <a:solidFill>
                  <a:srgbClr val="334052"/>
                </a:solidFill>
                <a:latin typeface="Arial"/>
                <a:cs typeface="Arial"/>
              </a:rPr>
              <a:t>Motion to nominate &amp; elect new PGB Chair (s).</a:t>
            </a:r>
          </a:p>
          <a:p>
            <a:pPr marL="469265" marR="49530" indent="-457200">
              <a:lnSpc>
                <a:spcPts val="1939"/>
              </a:lnSpc>
              <a:spcBef>
                <a:spcPts val="345"/>
              </a:spcBef>
              <a:buClr>
                <a:srgbClr val="1F487C"/>
              </a:buClr>
              <a:buFont typeface="+mj-lt"/>
              <a:buAutoNum type="arabicPeriod"/>
              <a:tabLst>
                <a:tab pos="527685" algn="l"/>
              </a:tabLst>
            </a:pPr>
            <a:r>
              <a:rPr lang="en-US" sz="2000" spc="-5" dirty="0">
                <a:solidFill>
                  <a:srgbClr val="334052"/>
                </a:solidFill>
                <a:latin typeface="Arial"/>
                <a:cs typeface="Arial"/>
              </a:rPr>
              <a:t>Motion to approve 29 May Minutes</a:t>
            </a:r>
          </a:p>
          <a:p>
            <a:pPr marL="469265" marR="49530" indent="-457200">
              <a:lnSpc>
                <a:spcPts val="1939"/>
              </a:lnSpc>
              <a:spcBef>
                <a:spcPts val="345"/>
              </a:spcBef>
              <a:buClr>
                <a:srgbClr val="1F487C"/>
              </a:buClr>
              <a:buFont typeface="+mj-lt"/>
              <a:buAutoNum type="arabicPeriod"/>
              <a:tabLst>
                <a:tab pos="527685" algn="l"/>
              </a:tabLst>
            </a:pPr>
            <a:r>
              <a:rPr lang="en-US" sz="2000" dirty="0">
                <a:solidFill>
                  <a:srgbClr val="334052"/>
                </a:solidFill>
                <a:latin typeface="Arial"/>
                <a:cs typeface="Arial"/>
              </a:rPr>
              <a:t>Motion</a:t>
            </a:r>
            <a:r>
              <a:rPr lang="en-US" sz="2000" spc="-5" dirty="0">
                <a:solidFill>
                  <a:srgbClr val="334052"/>
                </a:solidFill>
                <a:latin typeface="Arial"/>
                <a:cs typeface="Arial"/>
              </a:rPr>
              <a:t> </a:t>
            </a:r>
            <a:r>
              <a:rPr lang="en-US" sz="2000" dirty="0">
                <a:solidFill>
                  <a:srgbClr val="334052"/>
                </a:solidFill>
                <a:latin typeface="Arial"/>
                <a:cs typeface="Arial"/>
              </a:rPr>
              <a:t>to</a:t>
            </a:r>
            <a:r>
              <a:rPr lang="en-US" sz="2000" spc="-120" dirty="0">
                <a:solidFill>
                  <a:srgbClr val="334052"/>
                </a:solidFill>
                <a:latin typeface="Arial"/>
                <a:cs typeface="Arial"/>
              </a:rPr>
              <a:t> authorize</a:t>
            </a:r>
            <a:r>
              <a:rPr lang="en-US" sz="2000" spc="-5" dirty="0">
                <a:solidFill>
                  <a:srgbClr val="334052"/>
                </a:solidFill>
                <a:latin typeface="Arial"/>
                <a:cs typeface="Arial"/>
              </a:rPr>
              <a:t> $ 2000  for 8 October NPC Leadership Meeting.</a:t>
            </a:r>
          </a:p>
          <a:p>
            <a:pPr marL="469265" marR="49530" indent="-457200">
              <a:lnSpc>
                <a:spcPts val="1939"/>
              </a:lnSpc>
              <a:spcBef>
                <a:spcPts val="345"/>
              </a:spcBef>
              <a:buClr>
                <a:srgbClr val="1F487C"/>
              </a:buClr>
              <a:buFont typeface="+mj-lt"/>
              <a:buAutoNum type="arabicPeriod"/>
              <a:tabLst>
                <a:tab pos="527685" algn="l"/>
              </a:tabLst>
            </a:pPr>
            <a:r>
              <a:rPr lang="en-US" sz="2000" spc="-5" dirty="0">
                <a:solidFill>
                  <a:srgbClr val="334052"/>
                </a:solidFill>
                <a:latin typeface="Arial"/>
                <a:cs typeface="Arial"/>
              </a:rPr>
              <a:t>Motion to approve PGB Meeting dates.</a:t>
            </a:r>
          </a:p>
          <a:p>
            <a:pPr marL="469265" marR="49530" indent="-457200">
              <a:lnSpc>
                <a:spcPts val="1939"/>
              </a:lnSpc>
              <a:spcBef>
                <a:spcPts val="345"/>
              </a:spcBef>
              <a:buClr>
                <a:srgbClr val="1F487C"/>
              </a:buClr>
              <a:buFont typeface="+mj-lt"/>
              <a:buAutoNum type="arabicPeriod"/>
              <a:tabLst>
                <a:tab pos="527685" algn="l"/>
              </a:tabLst>
            </a:pPr>
            <a:endParaRPr lang="en-US" sz="2000" spc="-5" dirty="0">
              <a:solidFill>
                <a:srgbClr val="334052"/>
              </a:solidFill>
              <a:latin typeface="Arial"/>
              <a:cs typeface="Arial"/>
            </a:endParaRPr>
          </a:p>
        </p:txBody>
      </p:sp>
    </p:spTree>
    <p:extLst>
      <p:ext uri="{BB962C8B-B14F-4D97-AF65-F5344CB8AC3E}">
        <p14:creationId xmlns:p14="http://schemas.microsoft.com/office/powerpoint/2010/main" val="30666054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52E4D-37A5-4D6A-9478-96057393945C}"/>
              </a:ext>
            </a:extLst>
          </p:cNvPr>
          <p:cNvSpPr>
            <a:spLocks noGrp="1"/>
          </p:cNvSpPr>
          <p:nvPr>
            <p:ph type="title"/>
          </p:nvPr>
        </p:nvSpPr>
        <p:spPr>
          <a:xfrm>
            <a:off x="609600" y="240701"/>
            <a:ext cx="10972800" cy="1083170"/>
          </a:xfrm>
        </p:spPr>
        <p:txBody>
          <a:bodyPr>
            <a:normAutofit/>
          </a:bodyPr>
          <a:lstStyle/>
          <a:p>
            <a:r>
              <a:rPr lang="en-US" dirty="0"/>
              <a:t>Motion to Nominate &amp; elect PGB Chair(s)</a:t>
            </a:r>
          </a:p>
        </p:txBody>
      </p:sp>
      <p:sp>
        <p:nvSpPr>
          <p:cNvPr id="4" name="Slide Number Placeholder 3">
            <a:extLst>
              <a:ext uri="{FF2B5EF4-FFF2-40B4-BE49-F238E27FC236}">
                <a16:creationId xmlns:a16="http://schemas.microsoft.com/office/drawing/2014/main" id="{232F9F86-FA15-41A5-B9B9-43428562A11F}"/>
              </a:ext>
            </a:extLst>
          </p:cNvPr>
          <p:cNvSpPr>
            <a:spLocks noGrp="1"/>
          </p:cNvSpPr>
          <p:nvPr>
            <p:ph type="sldNum" sz="quarter" idx="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6E6030FC-FB78-5E4D-92EA-5D9433591EA9}" type="slidenum">
              <a:rPr kumimoji="0" lang="en-US" sz="1200" b="0" i="0" u="none" strike="noStrike" kern="1200" cap="none" spc="0" normalizeH="0" baseline="0" noProof="0" smtClean="0">
                <a:ln>
                  <a:noFill/>
                </a:ln>
                <a:solidFill>
                  <a:srgbClr val="1F497D"/>
                </a:solidFill>
                <a:effectLst/>
                <a:uLnTx/>
                <a:uFillTx/>
                <a:latin typeface="Arial"/>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srgbClr val="1F497D"/>
              </a:solidFill>
              <a:effectLst/>
              <a:uLnTx/>
              <a:uFillTx/>
              <a:latin typeface="Arial"/>
              <a:ea typeface="+mn-ea"/>
              <a:cs typeface="+mn-cs"/>
            </a:endParaRPr>
          </a:p>
        </p:txBody>
      </p:sp>
      <p:sp>
        <p:nvSpPr>
          <p:cNvPr id="5" name="Text Placeholder 4">
            <a:extLst>
              <a:ext uri="{FF2B5EF4-FFF2-40B4-BE49-F238E27FC236}">
                <a16:creationId xmlns:a16="http://schemas.microsoft.com/office/drawing/2014/main" id="{CDBE064F-7427-4BCA-9E66-CC500B588838}"/>
              </a:ext>
            </a:extLst>
          </p:cNvPr>
          <p:cNvSpPr txBox="1">
            <a:spLocks/>
          </p:cNvSpPr>
          <p:nvPr/>
        </p:nvSpPr>
        <p:spPr>
          <a:xfrm flipH="1">
            <a:off x="300354" y="1052059"/>
            <a:ext cx="5329187" cy="1323439"/>
          </a:xfrm>
          <a:prstGeom prst="rect">
            <a:avLst/>
          </a:prstGeom>
          <a:noFill/>
        </p:spPr>
        <p:txBody>
          <a:bodyPr vert="horz" wrap="square" lIns="91440" tIns="45720" rIns="91440" bIns="45720" rtlCol="0">
            <a:spAutoFit/>
          </a:bodyPr>
          <a:lstStyle>
            <a:lvl1pPr marL="342900" indent="-342900" algn="l" defTabSz="457200" rtl="0" eaLnBrk="1" latinLnBrk="0" hangingPunct="1">
              <a:spcBef>
                <a:spcPct val="20000"/>
              </a:spcBef>
              <a:buClr>
                <a:schemeClr val="tx2"/>
              </a:buClr>
              <a:buFont typeface="Arial"/>
              <a:buChar char="•"/>
              <a:defRPr sz="2400" kern="1200">
                <a:solidFill>
                  <a:srgbClr val="334052"/>
                </a:solidFill>
                <a:latin typeface="+mn-lt"/>
                <a:ea typeface="+mn-ea"/>
                <a:cs typeface="+mn-cs"/>
              </a:defRPr>
            </a:lvl1pPr>
            <a:lvl2pPr marL="742950" indent="-285750" algn="l" defTabSz="457200" rtl="0" eaLnBrk="1" latinLnBrk="0" hangingPunct="1">
              <a:spcBef>
                <a:spcPct val="20000"/>
              </a:spcBef>
              <a:buClr>
                <a:schemeClr val="tx2"/>
              </a:buClr>
              <a:buFont typeface="Arial"/>
              <a:buChar char="–"/>
              <a:defRPr sz="2000" kern="1200">
                <a:solidFill>
                  <a:srgbClr val="334052"/>
                </a:solidFill>
                <a:latin typeface="+mn-lt"/>
                <a:ea typeface="+mn-ea"/>
                <a:cs typeface="+mn-cs"/>
              </a:defRPr>
            </a:lvl2pPr>
            <a:lvl3pPr marL="1143000" indent="-228600" algn="l" defTabSz="457200" rtl="0" eaLnBrk="1" latinLnBrk="0" hangingPunct="1">
              <a:spcBef>
                <a:spcPct val="20000"/>
              </a:spcBef>
              <a:buClr>
                <a:schemeClr val="tx2"/>
              </a:buClr>
              <a:buFont typeface="Arial"/>
              <a:buChar char="•"/>
              <a:defRPr sz="1800" kern="1200">
                <a:solidFill>
                  <a:srgbClr val="334052"/>
                </a:solidFill>
                <a:latin typeface="+mn-lt"/>
                <a:ea typeface="+mn-ea"/>
                <a:cs typeface="+mn-cs"/>
              </a:defRPr>
            </a:lvl3pPr>
            <a:lvl4pPr marL="1600200" indent="-228600" algn="l" defTabSz="457200" rtl="0" eaLnBrk="1" latinLnBrk="0" hangingPunct="1">
              <a:spcBef>
                <a:spcPct val="20000"/>
              </a:spcBef>
              <a:buClr>
                <a:schemeClr val="tx2"/>
              </a:buClr>
              <a:buFont typeface="Arial"/>
              <a:buChar char="–"/>
              <a:defRPr sz="1600" kern="1200">
                <a:solidFill>
                  <a:srgbClr val="334052"/>
                </a:solidFill>
                <a:latin typeface="+mn-lt"/>
                <a:ea typeface="+mn-ea"/>
                <a:cs typeface="+mn-cs"/>
              </a:defRPr>
            </a:lvl4pPr>
            <a:lvl5pPr marL="2057400" indent="-228600" algn="l" defTabSz="457200" rtl="0" eaLnBrk="1" latinLnBrk="0" hangingPunct="1">
              <a:spcBef>
                <a:spcPct val="20000"/>
              </a:spcBef>
              <a:buClr>
                <a:schemeClr val="tx2"/>
              </a:buClr>
              <a:buFont typeface="Arial"/>
              <a:buChar char="»"/>
              <a:defRPr sz="1600" kern="1200">
                <a:solidFill>
                  <a:srgbClr val="33405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1" i="0" u="sng" strike="noStrike" kern="1200" cap="none" spc="0" normalizeH="0" baseline="0" noProof="0" dirty="0">
                <a:ln>
                  <a:noFill/>
                </a:ln>
                <a:solidFill>
                  <a:srgbClr val="EEECE1">
                    <a:lumMod val="10000"/>
                  </a:srgbClr>
                </a:solidFill>
                <a:effectLst/>
                <a:uLnTx/>
                <a:uFillTx/>
                <a:latin typeface="Arial"/>
                <a:ea typeface="+mn-ea"/>
                <a:cs typeface="+mn-cs"/>
              </a:rPr>
              <a:t>Chair:</a:t>
            </a:r>
            <a:r>
              <a:rPr kumimoji="0" lang="en-US" sz="1600" i="0" strike="noStrike" kern="1200" cap="none" spc="0" normalizeH="0" baseline="0" noProof="0" dirty="0">
                <a:ln>
                  <a:noFill/>
                </a:ln>
                <a:solidFill>
                  <a:srgbClr val="EEECE1">
                    <a:lumMod val="10000"/>
                  </a:srgbClr>
                </a:solidFill>
                <a:effectLst/>
                <a:uLnTx/>
                <a:uFillTx/>
                <a:latin typeface="Arial"/>
                <a:ea typeface="+mn-ea"/>
                <a:cs typeface="+mn-cs"/>
              </a:rPr>
              <a:t>  Nominations for a new PGB Chair are open.</a:t>
            </a:r>
          </a:p>
          <a:p>
            <a:pPr marL="0" marR="0" lvl="0" indent="0" algn="l" defTabSz="914400" rtl="0" eaLnBrk="1" fontAlgn="auto" latinLnBrk="0" hangingPunct="1">
              <a:lnSpc>
                <a:spcPct val="100000"/>
              </a:lnSpc>
              <a:spcBef>
                <a:spcPts val="0"/>
              </a:spcBef>
              <a:spcAft>
                <a:spcPts val="0"/>
              </a:spcAft>
              <a:buClrTx/>
              <a:buSzTx/>
              <a:buNone/>
              <a:tabLst/>
              <a:defRPr/>
            </a:pPr>
            <a:endParaRPr kumimoji="0" lang="en-US" sz="1600" b="1" i="0" u="sng" strike="noStrike" kern="1200" cap="none" spc="0" normalizeH="0" baseline="0" noProof="0" dirty="0">
              <a:ln>
                <a:noFill/>
              </a:ln>
              <a:solidFill>
                <a:srgbClr val="EEECE1">
                  <a:lumMod val="10000"/>
                </a:srgbClr>
              </a:solidFill>
              <a:effectLst/>
              <a:uLnTx/>
              <a:uFillTx/>
              <a:latin typeface="Arial"/>
              <a:ea typeface="+mn-ea"/>
              <a:cs typeface="+mn-cs"/>
            </a:endParaRPr>
          </a:p>
          <a:p>
            <a:pPr defTabSz="914400">
              <a:spcBef>
                <a:spcPts val="0"/>
              </a:spcBef>
              <a:buClrTx/>
              <a:defRPr/>
            </a:pPr>
            <a:r>
              <a:rPr kumimoji="0" lang="en-US" sz="1600" b="1" i="0" u="sng" strike="noStrike" kern="1200" cap="none" spc="0" normalizeH="0" baseline="0" noProof="0" dirty="0">
                <a:ln>
                  <a:noFill/>
                </a:ln>
                <a:solidFill>
                  <a:srgbClr val="EEECE1">
                    <a:lumMod val="10000"/>
                  </a:srgbClr>
                </a:solidFill>
                <a:effectLst/>
                <a:uLnTx/>
                <a:uFillTx/>
                <a:latin typeface="Arial"/>
                <a:ea typeface="+mn-ea"/>
                <a:cs typeface="+mn-cs"/>
              </a:rPr>
              <a:t>Maker</a:t>
            </a:r>
            <a:r>
              <a:rPr kumimoji="0" lang="en-US" sz="1600" b="1" i="0" u="none" strike="noStrike" kern="1200" cap="none" spc="0" normalizeH="0" baseline="0" noProof="0" dirty="0">
                <a:ln>
                  <a:noFill/>
                </a:ln>
                <a:solidFill>
                  <a:srgbClr val="EEECE1">
                    <a:lumMod val="10000"/>
                  </a:srgbClr>
                </a:solidFill>
                <a:effectLst/>
                <a:uLnTx/>
                <a:uFillTx/>
                <a:latin typeface="Arial"/>
                <a:ea typeface="+mn-ea"/>
                <a:cs typeface="+mn-cs"/>
              </a:rPr>
              <a:t>: (</a:t>
            </a:r>
            <a:r>
              <a:rPr lang="en-US" sz="1600" b="1" dirty="0">
                <a:solidFill>
                  <a:srgbClr val="EEECE1">
                    <a:lumMod val="10000"/>
                  </a:srgbClr>
                </a:solidFill>
                <a:latin typeface="Arial"/>
              </a:rPr>
              <a:t>Chair</a:t>
            </a:r>
            <a:r>
              <a:rPr kumimoji="0" lang="en-US" sz="1600" b="1" i="0" u="none" strike="noStrike" kern="1200" cap="none" spc="0" normalizeH="0" baseline="0" noProof="0" dirty="0">
                <a:ln>
                  <a:noFill/>
                </a:ln>
                <a:solidFill>
                  <a:srgbClr val="EEECE1">
                    <a:lumMod val="10000"/>
                  </a:srgbClr>
                </a:solidFill>
                <a:effectLst/>
                <a:uLnTx/>
                <a:uFillTx/>
                <a:latin typeface="Arial"/>
                <a:ea typeface="+mn-ea"/>
                <a:cs typeface="+mn-cs"/>
              </a:rPr>
              <a:t> – Ms. </a:t>
            </a:r>
            <a:r>
              <a:rPr lang="en-US" sz="1600" b="1" dirty="0">
                <a:solidFill>
                  <a:srgbClr val="EEECE1">
                    <a:lumMod val="10000"/>
                  </a:srgbClr>
                </a:solidFill>
                <a:latin typeface="Arial"/>
              </a:rPr>
              <a:t>Katherine Escobar</a:t>
            </a:r>
            <a:r>
              <a:rPr kumimoji="0" lang="en-US" sz="1600" b="1" i="0" u="none" strike="noStrike" kern="1200" cap="none" spc="0" normalizeH="0" baseline="0" noProof="0" dirty="0">
                <a:ln>
                  <a:noFill/>
                </a:ln>
                <a:solidFill>
                  <a:srgbClr val="EEECE1">
                    <a:lumMod val="10000"/>
                  </a:srgbClr>
                </a:solidFill>
                <a:effectLst/>
                <a:uLnTx/>
                <a:uFillTx/>
                <a:latin typeface="Arial"/>
                <a:ea typeface="+mn-ea"/>
                <a:cs typeface="+mn-cs"/>
              </a:rPr>
              <a:t>) </a:t>
            </a:r>
            <a:r>
              <a:rPr kumimoji="0" lang="en-US" sz="1600" b="0" i="0" u="none" strike="noStrike" kern="1200" cap="none" spc="0" normalizeH="0" baseline="0" noProof="0" dirty="0">
                <a:ln>
                  <a:noFill/>
                </a:ln>
                <a:solidFill>
                  <a:srgbClr val="EEECE1">
                    <a:lumMod val="10000"/>
                  </a:srgbClr>
                </a:solidFill>
                <a:effectLst/>
                <a:uLnTx/>
                <a:uFillTx/>
                <a:latin typeface="Arial"/>
                <a:ea typeface="+mn-ea"/>
                <a:cs typeface="+mn-cs"/>
              </a:rPr>
              <a:t>I motion that nominations for a new PGB Chair (s) be entertained, and a Full Majority Vote taken to </a:t>
            </a:r>
            <a:r>
              <a:rPr lang="en-US" sz="1600" dirty="0">
                <a:solidFill>
                  <a:srgbClr val="EEECE1">
                    <a:lumMod val="10000"/>
                  </a:srgbClr>
                </a:solidFill>
                <a:latin typeface="Arial"/>
              </a:rPr>
              <a:t>elect</a:t>
            </a:r>
            <a:r>
              <a:rPr kumimoji="0" lang="en-US" sz="1600" b="0" i="0" u="none" strike="noStrike" kern="1200" cap="none" spc="0" normalizeH="0" baseline="0" noProof="0" dirty="0">
                <a:ln>
                  <a:noFill/>
                </a:ln>
                <a:solidFill>
                  <a:srgbClr val="EEECE1">
                    <a:lumMod val="10000"/>
                  </a:srgbClr>
                </a:solidFill>
                <a:effectLst/>
                <a:uLnTx/>
                <a:uFillTx/>
                <a:latin typeface="Arial"/>
                <a:ea typeface="+mn-ea"/>
                <a:cs typeface="+mn-cs"/>
              </a:rPr>
              <a:t>. </a:t>
            </a:r>
          </a:p>
        </p:txBody>
      </p:sp>
      <p:cxnSp>
        <p:nvCxnSpPr>
          <p:cNvPr id="8" name="Straight Connector 7">
            <a:extLst>
              <a:ext uri="{FF2B5EF4-FFF2-40B4-BE49-F238E27FC236}">
                <a16:creationId xmlns:a16="http://schemas.microsoft.com/office/drawing/2014/main" id="{291D2442-F680-4AF9-9E89-4D5698655E18}"/>
              </a:ext>
            </a:extLst>
          </p:cNvPr>
          <p:cNvCxnSpPr>
            <a:cxnSpLocks/>
          </p:cNvCxnSpPr>
          <p:nvPr/>
        </p:nvCxnSpPr>
        <p:spPr>
          <a:xfrm>
            <a:off x="5883007" y="1052059"/>
            <a:ext cx="84656" cy="5047952"/>
          </a:xfrm>
          <a:prstGeom prst="line">
            <a:avLst/>
          </a:prstGeom>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5524B51F-2EFD-EFCF-C824-094AEBC00EFB}"/>
              </a:ext>
            </a:extLst>
          </p:cNvPr>
          <p:cNvSpPr txBox="1"/>
          <p:nvPr/>
        </p:nvSpPr>
        <p:spPr>
          <a:xfrm flipH="1">
            <a:off x="268270" y="2745731"/>
            <a:ext cx="5073282" cy="2209836"/>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1" i="1" u="none" strike="noStrike" kern="1200" cap="none" spc="0" normalizeH="0" baseline="0" noProof="0" dirty="0">
                <a:ln>
                  <a:noFill/>
                </a:ln>
                <a:solidFill>
                  <a:srgbClr val="1F497D">
                    <a:lumMod val="75000"/>
                  </a:srgbClr>
                </a:solidFill>
                <a:effectLst/>
                <a:uLnTx/>
                <a:uFillTx/>
                <a:latin typeface="Arial"/>
                <a:ea typeface="+mn-ea"/>
                <a:cs typeface="+mn-cs"/>
              </a:rPr>
              <a:t>SECOND?</a:t>
            </a:r>
          </a:p>
          <a:p>
            <a:pPr marR="0" lvl="0" algn="l" defTabSz="914400" rtl="0" eaLnBrk="1" fontAlgn="auto" latinLnBrk="0" hangingPunct="1">
              <a:lnSpc>
                <a:spcPct val="100000"/>
              </a:lnSpc>
              <a:spcBef>
                <a:spcPts val="0"/>
              </a:spcBef>
              <a:spcAft>
                <a:spcPts val="0"/>
              </a:spcAft>
              <a:buClrTx/>
              <a:buSzTx/>
              <a:tabLst/>
              <a:defRPr/>
            </a:pPr>
            <a:endParaRPr kumimoji="0" lang="en-US" sz="1600" b="1" i="1" u="none" strike="noStrike" kern="1200" cap="none" spc="0" normalizeH="0" baseline="0" noProof="0" dirty="0">
              <a:ln>
                <a:noFill/>
              </a:ln>
              <a:solidFill>
                <a:srgbClr val="1F497D">
                  <a:lumMod val="75000"/>
                </a:srgbClr>
              </a:solidFill>
              <a:effectLst/>
              <a:uLnTx/>
              <a:uFillTx/>
              <a:latin typeface="Arial"/>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1" u="sng" strike="noStrike" kern="1200" cap="none" spc="0" normalizeH="0" baseline="0" noProof="0" dirty="0">
                <a:ln>
                  <a:noFill/>
                </a:ln>
                <a:solidFill>
                  <a:srgbClr val="1F497D">
                    <a:lumMod val="75000"/>
                  </a:srgbClr>
                </a:solidFill>
                <a:effectLst/>
                <a:uLnTx/>
                <a:uFillTx/>
                <a:latin typeface="Arial"/>
                <a:ea typeface="+mn-ea"/>
                <a:cs typeface="+mn-cs"/>
              </a:rPr>
              <a:t>Chair</a:t>
            </a:r>
            <a:r>
              <a:rPr kumimoji="0" lang="en-US" sz="1600" b="1" u="none" strike="noStrike" kern="1200" cap="none" spc="0" normalizeH="0" baseline="0" noProof="0" dirty="0">
                <a:ln>
                  <a:noFill/>
                </a:ln>
                <a:solidFill>
                  <a:srgbClr val="1F497D">
                    <a:lumMod val="75000"/>
                  </a:srgbClr>
                </a:solidFill>
                <a:effectLst/>
                <a:uLnTx/>
                <a:uFillTx/>
                <a:latin typeface="Arial"/>
                <a:ea typeface="+mn-ea"/>
                <a:cs typeface="+mn-cs"/>
              </a:rPr>
              <a:t>: </a:t>
            </a:r>
            <a:r>
              <a:rPr kumimoji="0" lang="en-US" sz="1600" u="none" strike="noStrike" kern="1200" cap="none" spc="0" normalizeH="0" baseline="0" noProof="0" dirty="0">
                <a:ln>
                  <a:noFill/>
                </a:ln>
                <a:solidFill>
                  <a:srgbClr val="1F497D">
                    <a:lumMod val="75000"/>
                  </a:srgbClr>
                </a:solidFill>
                <a:effectLst/>
                <a:uLnTx/>
                <a:uFillTx/>
                <a:latin typeface="Arial"/>
                <a:ea typeface="+mn-ea"/>
                <a:cs typeface="+mn-cs"/>
              </a:rPr>
              <a:t>Discussion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1" u="sng" strike="noStrike" kern="1200" cap="none" spc="0" normalizeH="0" baseline="0" noProof="0" dirty="0">
                <a:ln>
                  <a:noFill/>
                </a:ln>
                <a:solidFill>
                  <a:srgbClr val="1F497D">
                    <a:lumMod val="75000"/>
                  </a:srgbClr>
                </a:solidFill>
                <a:effectLst/>
                <a:uLnTx/>
                <a:uFillTx/>
                <a:latin typeface="Arial"/>
                <a:ea typeface="+mn-ea"/>
                <a:cs typeface="+mn-cs"/>
              </a:rPr>
              <a:t>Chair:</a:t>
            </a:r>
            <a:r>
              <a:rPr kumimoji="0" lang="en-US" sz="1600" b="1" strike="noStrike" kern="1200" cap="none" spc="0" normalizeH="0" baseline="0" noProof="0" dirty="0">
                <a:ln>
                  <a:noFill/>
                </a:ln>
                <a:solidFill>
                  <a:srgbClr val="1F497D">
                    <a:lumMod val="75000"/>
                  </a:srgbClr>
                </a:solidFill>
                <a:effectLst/>
                <a:uLnTx/>
                <a:uFillTx/>
                <a:latin typeface="Arial"/>
                <a:ea typeface="+mn-ea"/>
                <a:cs typeface="+mn-cs"/>
              </a:rPr>
              <a:t> </a:t>
            </a:r>
            <a:r>
              <a:rPr kumimoji="0" lang="en-US" sz="1600" u="none" strike="noStrike" kern="1200" cap="none" spc="0" normalizeH="0" baseline="0" noProof="0" dirty="0">
                <a:ln>
                  <a:noFill/>
                </a:ln>
                <a:solidFill>
                  <a:srgbClr val="1F497D">
                    <a:lumMod val="75000"/>
                  </a:srgbClr>
                </a:solidFill>
                <a:effectLst/>
                <a:uLnTx/>
                <a:uFillTx/>
                <a:latin typeface="Arial"/>
                <a:ea typeface="+mn-ea"/>
                <a:cs typeface="+mn-cs"/>
              </a:rPr>
              <a:t>Are there nominations from the floor?</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b="1" u="sng" kern="1200" dirty="0">
                <a:solidFill>
                  <a:srgbClr val="1F497D">
                    <a:lumMod val="75000"/>
                  </a:srgbClr>
                </a:solidFill>
                <a:latin typeface="Arial"/>
                <a:ea typeface="+mn-ea"/>
                <a:cs typeface="+mn-cs"/>
              </a:rPr>
              <a:t>Chair:</a:t>
            </a:r>
            <a:r>
              <a:rPr lang="en-US" sz="1600" b="1" kern="1200" dirty="0">
                <a:solidFill>
                  <a:srgbClr val="1F497D">
                    <a:lumMod val="75000"/>
                  </a:srgbClr>
                </a:solidFill>
                <a:latin typeface="Arial"/>
                <a:ea typeface="+mn-ea"/>
                <a:cs typeface="+mn-cs"/>
              </a:rPr>
              <a:t> </a:t>
            </a:r>
            <a:r>
              <a:rPr lang="en-US" sz="1600" kern="1200" dirty="0">
                <a:solidFill>
                  <a:srgbClr val="1F497D">
                    <a:lumMod val="75000"/>
                  </a:srgbClr>
                </a:solidFill>
                <a:latin typeface="Arial"/>
                <a:ea typeface="+mn-ea"/>
                <a:cs typeface="+mn-cs"/>
              </a:rPr>
              <a:t>Records nominations.</a:t>
            </a:r>
            <a:endParaRPr kumimoji="0" lang="en-US" sz="1600" u="none" strike="noStrike" kern="1200" cap="none" spc="0" normalizeH="0" baseline="0" noProof="0" dirty="0">
              <a:ln>
                <a:noFill/>
              </a:ln>
              <a:solidFill>
                <a:srgbClr val="1F497D">
                  <a:lumMod val="75000"/>
                </a:srgbClr>
              </a:solidFill>
              <a:effectLst/>
              <a:uLnTx/>
              <a:uFillTx/>
              <a:latin typeface="Arial"/>
              <a:ea typeface="+mn-ea"/>
              <a:cs typeface="+mn-cs"/>
            </a:endParaRPr>
          </a:p>
          <a:p>
            <a:pPr marL="285750" marR="0" lvl="0" indent="-285750" algn="l" defTabSz="457200" rtl="0" eaLnBrk="1" fontAlgn="auto" latinLnBrk="0" hangingPunct="1">
              <a:lnSpc>
                <a:spcPct val="100000"/>
              </a:lnSpc>
              <a:spcBef>
                <a:spcPct val="20000"/>
              </a:spcBef>
              <a:spcAft>
                <a:spcPts val="0"/>
              </a:spcAft>
              <a:buClr>
                <a:srgbClr val="1F497D"/>
              </a:buClr>
              <a:buSzTx/>
              <a:buFont typeface="Arial" panose="020B0604020202020204" pitchFamily="34" charset="0"/>
              <a:buChar char="•"/>
              <a:tabLst/>
              <a:defRPr/>
            </a:pPr>
            <a:r>
              <a:rPr kumimoji="0" lang="en-US" sz="1600" b="1" i="0" strike="noStrike" kern="1200" cap="none" spc="0" normalizeH="0" baseline="0" noProof="0" dirty="0">
                <a:ln>
                  <a:noFill/>
                </a:ln>
                <a:solidFill>
                  <a:srgbClr val="EEECE1">
                    <a:lumMod val="10000"/>
                  </a:srgbClr>
                </a:solidFill>
                <a:effectLst/>
                <a:uLnTx/>
                <a:uFillTx/>
                <a:latin typeface="Arial"/>
                <a:ea typeface="+mn-ea"/>
                <a:cs typeface="+mn-cs"/>
              </a:rPr>
              <a:t>Chair</a:t>
            </a:r>
            <a:r>
              <a:rPr kumimoji="0" lang="en-US" sz="1600" b="0" i="0" strike="noStrike" kern="1200" cap="none" spc="0" normalizeH="0" baseline="0" noProof="0" dirty="0">
                <a:ln>
                  <a:noFill/>
                </a:ln>
                <a:solidFill>
                  <a:srgbClr val="EEECE1">
                    <a:lumMod val="10000"/>
                  </a:srgbClr>
                </a:solidFill>
                <a:effectLst/>
                <a:uLnTx/>
                <a:uFillTx/>
                <a:latin typeface="Arial"/>
                <a:ea typeface="+mn-ea"/>
                <a:cs typeface="+mn-cs"/>
              </a:rPr>
              <a:t>: </a:t>
            </a:r>
            <a:r>
              <a:rPr kumimoji="0" lang="en-US" sz="1600" b="0" i="0" u="none" strike="noStrike" kern="1200" cap="none" spc="0" normalizeH="0" baseline="0" noProof="0" dirty="0">
                <a:ln>
                  <a:noFill/>
                </a:ln>
                <a:solidFill>
                  <a:srgbClr val="EEECE1">
                    <a:lumMod val="10000"/>
                  </a:srgbClr>
                </a:solidFill>
                <a:effectLst/>
                <a:uLnTx/>
                <a:uFillTx/>
                <a:latin typeface="Arial"/>
                <a:ea typeface="+mn-ea"/>
                <a:cs typeface="+mn-cs"/>
              </a:rPr>
              <a:t>Conducts a </a:t>
            </a:r>
            <a:r>
              <a:rPr lang="en-US" sz="1600" kern="1200" dirty="0">
                <a:solidFill>
                  <a:srgbClr val="EEECE1">
                    <a:lumMod val="10000"/>
                  </a:srgbClr>
                </a:solidFill>
                <a:latin typeface="Arial"/>
                <a:ea typeface="+mn-ea"/>
                <a:cs typeface="+mn-cs"/>
              </a:rPr>
              <a:t>Full</a:t>
            </a:r>
            <a:r>
              <a:rPr kumimoji="0" lang="en-US" sz="1600" b="0" i="0" u="none" strike="noStrike" kern="1200" cap="none" spc="0" normalizeH="0" baseline="0" noProof="0" dirty="0">
                <a:ln>
                  <a:noFill/>
                </a:ln>
                <a:solidFill>
                  <a:srgbClr val="EEECE1">
                    <a:lumMod val="10000"/>
                  </a:srgbClr>
                </a:solidFill>
                <a:effectLst/>
                <a:uLnTx/>
                <a:uFillTx/>
                <a:latin typeface="Arial"/>
                <a:ea typeface="+mn-ea"/>
                <a:cs typeface="+mn-cs"/>
              </a:rPr>
              <a:t> Majority Vote </a:t>
            </a:r>
          </a:p>
          <a:p>
            <a:pPr marL="285750" marR="0" lvl="0" indent="-285750" algn="l" defTabSz="457200" rtl="0" eaLnBrk="1" fontAlgn="auto" latinLnBrk="0" hangingPunct="1">
              <a:lnSpc>
                <a:spcPct val="100000"/>
              </a:lnSpc>
              <a:spcBef>
                <a:spcPct val="20000"/>
              </a:spcBef>
              <a:spcAft>
                <a:spcPts val="0"/>
              </a:spcAft>
              <a:buClr>
                <a:srgbClr val="1F497D"/>
              </a:buClr>
              <a:buSzTx/>
              <a:buFont typeface="Arial" panose="020B0604020202020204" pitchFamily="34" charset="0"/>
              <a:buChar char="•"/>
              <a:tabLst/>
              <a:defRPr/>
            </a:pPr>
            <a:r>
              <a:rPr kumimoji="0" lang="en-US" sz="1600" b="1" i="0" u="sng" strike="noStrike" kern="1200" cap="none" spc="0" normalizeH="0" baseline="0" noProof="0" dirty="0">
                <a:ln>
                  <a:noFill/>
                </a:ln>
                <a:solidFill>
                  <a:srgbClr val="EEECE1">
                    <a:lumMod val="10000"/>
                  </a:srgbClr>
                </a:solidFill>
                <a:effectLst/>
                <a:uLnTx/>
                <a:uFillTx/>
                <a:latin typeface="Arial"/>
                <a:ea typeface="+mn-ea"/>
                <a:cs typeface="+mn-cs"/>
              </a:rPr>
              <a:t>Chair</a:t>
            </a:r>
            <a:r>
              <a:rPr kumimoji="0" lang="en-US" sz="1600" b="0" i="0" u="sng" strike="noStrike" kern="1200" cap="none" spc="0" normalizeH="0" baseline="0" noProof="0" dirty="0">
                <a:ln>
                  <a:noFill/>
                </a:ln>
                <a:solidFill>
                  <a:srgbClr val="EEECE1">
                    <a:lumMod val="10000"/>
                  </a:srgbClr>
                </a:solidFill>
                <a:effectLst/>
                <a:uLnTx/>
                <a:uFillTx/>
                <a:latin typeface="Arial"/>
                <a:ea typeface="+mn-ea"/>
                <a:cs typeface="+mn-cs"/>
              </a:rPr>
              <a:t>:</a:t>
            </a:r>
            <a:r>
              <a:rPr kumimoji="0" lang="en-US" sz="1600" b="0" i="0" strike="noStrike" kern="1200" cap="none" spc="0" normalizeH="0" baseline="0" noProof="0" dirty="0">
                <a:ln>
                  <a:noFill/>
                </a:ln>
                <a:solidFill>
                  <a:srgbClr val="EEECE1">
                    <a:lumMod val="10000"/>
                  </a:srgbClr>
                </a:solidFill>
                <a:effectLst/>
                <a:uLnTx/>
                <a:uFillTx/>
                <a:latin typeface="Arial"/>
                <a:ea typeface="+mn-ea"/>
                <a:cs typeface="+mn-cs"/>
              </a:rPr>
              <a:t> </a:t>
            </a:r>
            <a:r>
              <a:rPr kumimoji="0" lang="en-US" sz="1600" b="0" i="0" u="none" strike="noStrike" kern="1200" cap="none" spc="0" normalizeH="0" baseline="0" noProof="0" dirty="0">
                <a:ln>
                  <a:noFill/>
                </a:ln>
                <a:solidFill>
                  <a:srgbClr val="EEECE1">
                    <a:lumMod val="10000"/>
                  </a:srgbClr>
                </a:solidFill>
                <a:effectLst/>
                <a:uLnTx/>
                <a:uFillTx/>
                <a:latin typeface="Arial"/>
                <a:ea typeface="+mn-ea"/>
                <a:cs typeface="+mn-cs"/>
              </a:rPr>
              <a:t>Announces Vote</a:t>
            </a:r>
          </a:p>
          <a:p>
            <a:pPr marL="285750" marR="0" lvl="0" indent="-285750" algn="l" defTabSz="457200" rtl="0" eaLnBrk="1" fontAlgn="auto" latinLnBrk="0" hangingPunct="1">
              <a:lnSpc>
                <a:spcPct val="100000"/>
              </a:lnSpc>
              <a:spcBef>
                <a:spcPct val="20000"/>
              </a:spcBef>
              <a:spcAft>
                <a:spcPts val="0"/>
              </a:spcAft>
              <a:buClr>
                <a:srgbClr val="1F497D"/>
              </a:buClr>
              <a:buSzTx/>
              <a:buFont typeface="Arial" panose="020B0604020202020204" pitchFamily="34" charset="0"/>
              <a:buChar char="•"/>
              <a:tabLst/>
              <a:defRPr/>
            </a:pPr>
            <a:endParaRPr kumimoji="0" lang="en-US" sz="1600" b="0" i="0" u="none" strike="noStrike" kern="1200" cap="none" spc="0" normalizeH="0" baseline="0" noProof="0" dirty="0">
              <a:ln>
                <a:noFill/>
              </a:ln>
              <a:solidFill>
                <a:srgbClr val="EEECE1">
                  <a:lumMod val="10000"/>
                </a:srgbClr>
              </a:solidFill>
              <a:effectLst/>
              <a:uLnTx/>
              <a:uFillTx/>
              <a:latin typeface="Arial"/>
              <a:ea typeface="+mn-ea"/>
              <a:cs typeface="+mn-cs"/>
            </a:endParaRPr>
          </a:p>
        </p:txBody>
      </p:sp>
      <p:grpSp>
        <p:nvGrpSpPr>
          <p:cNvPr id="3" name="Group 2">
            <a:extLst>
              <a:ext uri="{FF2B5EF4-FFF2-40B4-BE49-F238E27FC236}">
                <a16:creationId xmlns:a16="http://schemas.microsoft.com/office/drawing/2014/main" id="{51B97E47-D76A-90B7-38AB-B5E99026C484}"/>
              </a:ext>
            </a:extLst>
          </p:cNvPr>
          <p:cNvGrpSpPr/>
          <p:nvPr/>
        </p:nvGrpSpPr>
        <p:grpSpPr>
          <a:xfrm>
            <a:off x="8001000" y="4419600"/>
            <a:ext cx="3197160" cy="1498198"/>
            <a:chOff x="7368753" y="1052059"/>
            <a:chExt cx="3156574" cy="1848648"/>
          </a:xfrm>
        </p:grpSpPr>
        <p:sp>
          <p:nvSpPr>
            <p:cNvPr id="6" name="TextBox 5">
              <a:extLst>
                <a:ext uri="{FF2B5EF4-FFF2-40B4-BE49-F238E27FC236}">
                  <a16:creationId xmlns:a16="http://schemas.microsoft.com/office/drawing/2014/main" id="{371C890A-65A7-46B8-049E-3D7EF459C873}"/>
                </a:ext>
              </a:extLst>
            </p:cNvPr>
            <p:cNvSpPr txBox="1"/>
            <p:nvPr/>
          </p:nvSpPr>
          <p:spPr>
            <a:xfrm>
              <a:off x="7368753" y="1052059"/>
              <a:ext cx="3156574" cy="1848648"/>
            </a:xfrm>
            <a:prstGeom prst="rect">
              <a:avLst/>
            </a:prstGeom>
            <a:solidFill>
              <a:schemeClr val="bg1">
                <a:lumMod val="95000"/>
              </a:schemeClr>
            </a:solidFill>
            <a:ln w="38100">
              <a:solidFill>
                <a:schemeClr val="tx2">
                  <a:lumMod val="75000"/>
                </a:schemeClr>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8B8B8B"/>
                </a:solidFill>
                <a:effectLst/>
                <a:uLnTx/>
                <a:uFillTx/>
                <a:latin typeface="Arial"/>
                <a:ea typeface="+mn-ea"/>
                <a:cs typeface="+mn-cs"/>
              </a:endParaRPr>
            </a:p>
          </p:txBody>
        </p:sp>
        <p:sp>
          <p:nvSpPr>
            <p:cNvPr id="9" name="TextBox 8">
              <a:extLst>
                <a:ext uri="{FF2B5EF4-FFF2-40B4-BE49-F238E27FC236}">
                  <a16:creationId xmlns:a16="http://schemas.microsoft.com/office/drawing/2014/main" id="{F2AC35E7-61D6-3C9A-4323-EA0F8031E774}"/>
                </a:ext>
              </a:extLst>
            </p:cNvPr>
            <p:cNvSpPr txBox="1"/>
            <p:nvPr/>
          </p:nvSpPr>
          <p:spPr>
            <a:xfrm flipH="1">
              <a:off x="7518857" y="1052059"/>
              <a:ext cx="129440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sng" strike="noStrike" kern="1200" cap="none" spc="0" normalizeH="0" baseline="0" noProof="0" dirty="0">
                  <a:ln>
                    <a:noFill/>
                  </a:ln>
                  <a:solidFill>
                    <a:srgbClr val="8B8B8B">
                      <a:lumMod val="50000"/>
                    </a:srgbClr>
                  </a:solidFill>
                  <a:effectLst/>
                  <a:uLnTx/>
                  <a:uFillTx/>
                  <a:latin typeface="Arial"/>
                  <a:ea typeface="+mn-ea"/>
                  <a:cs typeface="+mn-cs"/>
                </a:rPr>
                <a:t>Resolution</a:t>
              </a:r>
            </a:p>
          </p:txBody>
        </p:sp>
        <p:sp>
          <p:nvSpPr>
            <p:cNvPr id="12" name="Rectangle 11">
              <a:extLst>
                <a:ext uri="{FF2B5EF4-FFF2-40B4-BE49-F238E27FC236}">
                  <a16:creationId xmlns:a16="http://schemas.microsoft.com/office/drawing/2014/main" id="{8DABB0D7-E39D-5D70-F9FC-0CAF0D518D9D}"/>
                </a:ext>
              </a:extLst>
            </p:cNvPr>
            <p:cNvSpPr/>
            <p:nvPr/>
          </p:nvSpPr>
          <p:spPr bwMode="auto">
            <a:xfrm>
              <a:off x="7633293" y="1493957"/>
              <a:ext cx="311285" cy="266340"/>
            </a:xfrm>
            <a:prstGeom prst="rect">
              <a:avLst/>
            </a:prstGeom>
            <a:noFill/>
            <a:ln w="28575">
              <a:solidFill>
                <a:srgbClr val="00B050"/>
              </a:solidFill>
            </a:ln>
            <a:effectLst>
              <a:innerShdw blurRad="371475" dir="13500000">
                <a:schemeClr val="bg1"/>
              </a:innerShdw>
            </a:effectLst>
          </p:spPr>
          <p:style>
            <a:lnRef idx="1">
              <a:schemeClr val="dk1"/>
            </a:lnRef>
            <a:fillRef idx="2">
              <a:schemeClr val="dk1"/>
            </a:fillRef>
            <a:effectRef idx="1">
              <a:schemeClr val="dk1"/>
            </a:effectRef>
            <a:fontRef idx="minor">
              <a:schemeClr val="dk1"/>
            </a:fontRef>
          </p:style>
          <p:txBody>
            <a:bodyPr tIns="91440" rtlCol="0" anchor="t" anchorCtr="0"/>
            <a:lstStyle/>
            <a:p>
              <a:pPr marL="0" marR="0" lvl="0" indent="0" algn="ctr" defTabSz="914400" rtl="0" eaLnBrk="1" fontAlgn="auto" latinLnBrk="0" hangingPunct="1">
                <a:lnSpc>
                  <a:spcPct val="120000"/>
                </a:lnSpc>
                <a:spcBef>
                  <a:spcPts val="0"/>
                </a:spcBef>
                <a:spcAft>
                  <a:spcPts val="0"/>
                </a:spcAft>
                <a:buClrTx/>
                <a:buSzTx/>
                <a:buFontTx/>
                <a:buNone/>
                <a:tabLst/>
                <a:defRPr/>
              </a:pPr>
              <a:endParaRPr kumimoji="0" lang="en-US" sz="1800" b="1" i="0" u="none" strike="noStrike" kern="1200" cap="none" spc="-50" normalizeH="0" baseline="0" noProof="0" dirty="0">
                <a:ln>
                  <a:solidFill>
                    <a:srgbClr val="00B050"/>
                  </a:solidFill>
                </a:ln>
                <a:noFill/>
                <a:effectLst/>
                <a:uLnTx/>
                <a:uFillTx/>
                <a:latin typeface="Arial"/>
                <a:ea typeface="+mn-ea"/>
                <a:cs typeface="Arial"/>
              </a:endParaRPr>
            </a:p>
          </p:txBody>
        </p:sp>
        <p:sp>
          <p:nvSpPr>
            <p:cNvPr id="13" name="Rectangle 12">
              <a:extLst>
                <a:ext uri="{FF2B5EF4-FFF2-40B4-BE49-F238E27FC236}">
                  <a16:creationId xmlns:a16="http://schemas.microsoft.com/office/drawing/2014/main" id="{93E045C8-45B9-1FCE-C4B7-F09308D91547}"/>
                </a:ext>
              </a:extLst>
            </p:cNvPr>
            <p:cNvSpPr/>
            <p:nvPr/>
          </p:nvSpPr>
          <p:spPr bwMode="auto">
            <a:xfrm>
              <a:off x="7633293" y="1937601"/>
              <a:ext cx="311285" cy="266340"/>
            </a:xfrm>
            <a:prstGeom prst="rect">
              <a:avLst/>
            </a:prstGeom>
            <a:noFill/>
            <a:ln w="28575">
              <a:solidFill>
                <a:schemeClr val="bg2">
                  <a:lumMod val="10000"/>
                </a:schemeClr>
              </a:solidFill>
            </a:ln>
            <a:effectLst>
              <a:innerShdw blurRad="371475" dir="13500000">
                <a:schemeClr val="bg1"/>
              </a:innerShdw>
            </a:effectLst>
          </p:spPr>
          <p:style>
            <a:lnRef idx="1">
              <a:schemeClr val="dk1"/>
            </a:lnRef>
            <a:fillRef idx="2">
              <a:schemeClr val="dk1"/>
            </a:fillRef>
            <a:effectRef idx="1">
              <a:schemeClr val="dk1"/>
            </a:effectRef>
            <a:fontRef idx="minor">
              <a:schemeClr val="dk1"/>
            </a:fontRef>
          </p:style>
          <p:txBody>
            <a:bodyPr tIns="91440" rtlCol="0" anchor="t" anchorCtr="0"/>
            <a:lstStyle/>
            <a:p>
              <a:pPr marL="0" marR="0" lvl="0" indent="0" algn="ctr" defTabSz="914400" rtl="0" eaLnBrk="1" fontAlgn="auto" latinLnBrk="0" hangingPunct="1">
                <a:lnSpc>
                  <a:spcPct val="120000"/>
                </a:lnSpc>
                <a:spcBef>
                  <a:spcPts val="0"/>
                </a:spcBef>
                <a:spcAft>
                  <a:spcPts val="0"/>
                </a:spcAft>
                <a:buClrTx/>
                <a:buSzTx/>
                <a:buFontTx/>
                <a:buNone/>
                <a:tabLst/>
                <a:defRPr/>
              </a:pPr>
              <a:endParaRPr kumimoji="0" lang="en-US" sz="1800" b="1" i="0" u="none" strike="noStrike" kern="1200" cap="none" spc="-50" normalizeH="0" baseline="0" noProof="0" dirty="0">
                <a:ln>
                  <a:solidFill>
                    <a:srgbClr val="00B050"/>
                  </a:solidFill>
                </a:ln>
                <a:noFill/>
                <a:effectLst/>
                <a:uLnTx/>
                <a:uFillTx/>
                <a:latin typeface="Arial"/>
                <a:ea typeface="+mn-ea"/>
                <a:cs typeface="Arial"/>
              </a:endParaRPr>
            </a:p>
          </p:txBody>
        </p:sp>
        <p:sp>
          <p:nvSpPr>
            <p:cNvPr id="14" name="Rectangle 13">
              <a:extLst>
                <a:ext uri="{FF2B5EF4-FFF2-40B4-BE49-F238E27FC236}">
                  <a16:creationId xmlns:a16="http://schemas.microsoft.com/office/drawing/2014/main" id="{3EF7F649-1F8C-ABE0-2F0E-0590077DAD53}"/>
                </a:ext>
              </a:extLst>
            </p:cNvPr>
            <p:cNvSpPr/>
            <p:nvPr/>
          </p:nvSpPr>
          <p:spPr bwMode="auto">
            <a:xfrm>
              <a:off x="7633292" y="2469669"/>
              <a:ext cx="311285" cy="266340"/>
            </a:xfrm>
            <a:prstGeom prst="rect">
              <a:avLst/>
            </a:prstGeom>
            <a:noFill/>
            <a:ln w="28575">
              <a:solidFill>
                <a:srgbClr val="FF0000"/>
              </a:solidFill>
            </a:ln>
            <a:effectLst>
              <a:innerShdw blurRad="371475" dir="13500000">
                <a:schemeClr val="bg1"/>
              </a:innerShdw>
            </a:effectLst>
          </p:spPr>
          <p:style>
            <a:lnRef idx="1">
              <a:schemeClr val="dk1"/>
            </a:lnRef>
            <a:fillRef idx="2">
              <a:schemeClr val="dk1"/>
            </a:fillRef>
            <a:effectRef idx="1">
              <a:schemeClr val="dk1"/>
            </a:effectRef>
            <a:fontRef idx="minor">
              <a:schemeClr val="dk1"/>
            </a:fontRef>
          </p:style>
          <p:txBody>
            <a:bodyPr tIns="91440" rtlCol="0" anchor="t" anchorCtr="0"/>
            <a:lstStyle/>
            <a:p>
              <a:pPr marL="0" marR="0" lvl="0" indent="0" algn="ctr" defTabSz="914400" rtl="0" eaLnBrk="1" fontAlgn="auto" latinLnBrk="0" hangingPunct="1">
                <a:lnSpc>
                  <a:spcPct val="120000"/>
                </a:lnSpc>
                <a:spcBef>
                  <a:spcPts val="0"/>
                </a:spcBef>
                <a:spcAft>
                  <a:spcPts val="0"/>
                </a:spcAft>
                <a:buClrTx/>
                <a:buSzTx/>
                <a:buFontTx/>
                <a:buNone/>
                <a:tabLst/>
                <a:defRPr/>
              </a:pPr>
              <a:endParaRPr kumimoji="0" lang="en-US" sz="1800" b="1" i="0" u="none" strike="noStrike" kern="1200" cap="none" spc="-50" normalizeH="0" baseline="0" noProof="0" dirty="0">
                <a:ln>
                  <a:solidFill>
                    <a:srgbClr val="00B050"/>
                  </a:solidFill>
                </a:ln>
                <a:noFill/>
                <a:effectLst/>
                <a:uLnTx/>
                <a:uFillTx/>
                <a:latin typeface="Arial"/>
                <a:ea typeface="+mn-ea"/>
                <a:cs typeface="Arial"/>
              </a:endParaRPr>
            </a:p>
          </p:txBody>
        </p:sp>
        <p:sp>
          <p:nvSpPr>
            <p:cNvPr id="15" name="TextBox 14">
              <a:extLst>
                <a:ext uri="{FF2B5EF4-FFF2-40B4-BE49-F238E27FC236}">
                  <a16:creationId xmlns:a16="http://schemas.microsoft.com/office/drawing/2014/main" id="{0CDB2D0E-A323-5CA6-F67E-C33654F22624}"/>
                </a:ext>
              </a:extLst>
            </p:cNvPr>
            <p:cNvSpPr txBox="1"/>
            <p:nvPr/>
          </p:nvSpPr>
          <p:spPr>
            <a:xfrm>
              <a:off x="8054502" y="1435311"/>
              <a:ext cx="105058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B050"/>
                  </a:solidFill>
                  <a:effectLst/>
                  <a:uLnTx/>
                  <a:uFillTx/>
                  <a:latin typeface="Arial"/>
                  <a:ea typeface="+mn-ea"/>
                  <a:cs typeface="+mn-cs"/>
                </a:rPr>
                <a:t>Approve</a:t>
              </a:r>
            </a:p>
          </p:txBody>
        </p:sp>
        <p:sp>
          <p:nvSpPr>
            <p:cNvPr id="16" name="TextBox 15">
              <a:extLst>
                <a:ext uri="{FF2B5EF4-FFF2-40B4-BE49-F238E27FC236}">
                  <a16:creationId xmlns:a16="http://schemas.microsoft.com/office/drawing/2014/main" id="{39122D93-09F7-EFA4-C4FB-B3065DD1BBBD}"/>
                </a:ext>
              </a:extLst>
            </p:cNvPr>
            <p:cNvSpPr txBox="1"/>
            <p:nvPr/>
          </p:nvSpPr>
          <p:spPr>
            <a:xfrm>
              <a:off x="8054502" y="1879388"/>
              <a:ext cx="233910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8B8B8B">
                      <a:lumMod val="50000"/>
                    </a:srgbClr>
                  </a:solidFill>
                  <a:effectLst/>
                  <a:uLnTx/>
                  <a:uFillTx/>
                  <a:latin typeface="Arial"/>
                  <a:ea typeface="+mn-ea"/>
                  <a:cs typeface="+mn-cs"/>
                </a:rPr>
                <a:t>Approve w/Comment</a:t>
              </a:r>
            </a:p>
          </p:txBody>
        </p:sp>
        <p:sp>
          <p:nvSpPr>
            <p:cNvPr id="17" name="TextBox 16">
              <a:extLst>
                <a:ext uri="{FF2B5EF4-FFF2-40B4-BE49-F238E27FC236}">
                  <a16:creationId xmlns:a16="http://schemas.microsoft.com/office/drawing/2014/main" id="{2B89E0CC-F75F-5D8A-7AA5-7816F8B68EFD}"/>
                </a:ext>
              </a:extLst>
            </p:cNvPr>
            <p:cNvSpPr txBox="1"/>
            <p:nvPr/>
          </p:nvSpPr>
          <p:spPr>
            <a:xfrm>
              <a:off x="8054502" y="2437982"/>
              <a:ext cx="147405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a:ea typeface="+mn-ea"/>
                  <a:cs typeface="+mn-cs"/>
                </a:rPr>
                <a:t>Table/Reject</a:t>
              </a:r>
            </a:p>
          </p:txBody>
        </p:sp>
        <p:sp>
          <p:nvSpPr>
            <p:cNvPr id="18" name="TextBox 17">
              <a:extLst>
                <a:ext uri="{FF2B5EF4-FFF2-40B4-BE49-F238E27FC236}">
                  <a16:creationId xmlns:a16="http://schemas.microsoft.com/office/drawing/2014/main" id="{D1A513C3-23B7-F93D-77CC-028F52B29C77}"/>
                </a:ext>
              </a:extLst>
            </p:cNvPr>
            <p:cNvSpPr txBox="1"/>
            <p:nvPr/>
          </p:nvSpPr>
          <p:spPr>
            <a:xfrm>
              <a:off x="7608272" y="1372393"/>
              <a:ext cx="361323" cy="64560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800" b="1" i="0" u="none" strike="noStrike" kern="1200" cap="none" spc="0" normalizeH="0" baseline="0" noProof="0" dirty="0">
                <a:ln>
                  <a:noFill/>
                </a:ln>
                <a:solidFill>
                  <a:srgbClr val="8B8B8B">
                    <a:lumMod val="50000"/>
                  </a:srgbClr>
                </a:solidFill>
                <a:effectLst/>
                <a:uLnTx/>
                <a:uFillTx/>
                <a:latin typeface="Arial"/>
                <a:ea typeface="+mn-ea"/>
                <a:cs typeface="+mn-cs"/>
              </a:endParaRPr>
            </a:p>
          </p:txBody>
        </p:sp>
      </p:grpSp>
      <p:sp>
        <p:nvSpPr>
          <p:cNvPr id="7" name="TextBox 6">
            <a:extLst>
              <a:ext uri="{FF2B5EF4-FFF2-40B4-BE49-F238E27FC236}">
                <a16:creationId xmlns:a16="http://schemas.microsoft.com/office/drawing/2014/main" id="{833D1234-961C-6E96-4459-668D7CFB67BC}"/>
              </a:ext>
            </a:extLst>
          </p:cNvPr>
          <p:cNvSpPr txBox="1"/>
          <p:nvPr/>
        </p:nvSpPr>
        <p:spPr>
          <a:xfrm>
            <a:off x="7065564" y="4730005"/>
            <a:ext cx="550524" cy="461665"/>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2400" b="1" i="0" u="none" strike="noStrike" kern="1200" cap="none" spc="0" normalizeH="0" baseline="0" noProof="0" dirty="0">
                <a:ln>
                  <a:noFill/>
                </a:ln>
                <a:solidFill>
                  <a:srgbClr val="8B8B8B">
                    <a:lumMod val="50000"/>
                  </a:srgbClr>
                </a:solidFill>
                <a:effectLst/>
                <a:uLnTx/>
                <a:uFillTx/>
                <a:latin typeface="Arial"/>
                <a:ea typeface="+mn-ea"/>
                <a:cs typeface="+mn-cs"/>
              </a:rPr>
              <a:t>?</a:t>
            </a:r>
          </a:p>
        </p:txBody>
      </p:sp>
      <p:sp>
        <p:nvSpPr>
          <p:cNvPr id="11" name="TextBox 10">
            <a:extLst>
              <a:ext uri="{FF2B5EF4-FFF2-40B4-BE49-F238E27FC236}">
                <a16:creationId xmlns:a16="http://schemas.microsoft.com/office/drawing/2014/main" id="{BE9E49D8-D0E9-2979-E67E-8813C4111BBA}"/>
              </a:ext>
            </a:extLst>
          </p:cNvPr>
          <p:cNvSpPr txBox="1"/>
          <p:nvPr/>
        </p:nvSpPr>
        <p:spPr>
          <a:xfrm>
            <a:off x="6400800" y="1052059"/>
            <a:ext cx="5181600" cy="2308324"/>
          </a:xfrm>
          <a:prstGeom prst="rect">
            <a:avLst/>
          </a:prstGeom>
          <a:noFill/>
        </p:spPr>
        <p:txBody>
          <a:bodyPr wrap="square" rtlCol="0">
            <a:spAutoFit/>
          </a:bodyPr>
          <a:lstStyle/>
          <a:p>
            <a:r>
              <a:rPr lang="en-US" sz="1600" b="1" dirty="0">
                <a:latin typeface="+mj-lt"/>
              </a:rPr>
              <a:t>Full Majority Vote: </a:t>
            </a:r>
            <a:r>
              <a:rPr lang="en-US" sz="1600" b="0" i="0" dirty="0">
                <a:solidFill>
                  <a:srgbClr val="0A2540"/>
                </a:solidFill>
                <a:effectLst/>
                <a:latin typeface="+mj-lt"/>
              </a:rPr>
              <a:t>“</a:t>
            </a:r>
            <a:r>
              <a:rPr lang="en-US" sz="1600" b="0" i="1" dirty="0">
                <a:solidFill>
                  <a:srgbClr val="0A2540"/>
                </a:solidFill>
                <a:effectLst/>
                <a:latin typeface="+mj-lt"/>
              </a:rPr>
              <a:t>Full Majority Vote</a:t>
            </a:r>
            <a:r>
              <a:rPr lang="en-US" sz="1600" b="0" i="0" dirty="0">
                <a:solidFill>
                  <a:srgbClr val="0A2540"/>
                </a:solidFill>
                <a:effectLst/>
                <a:latin typeface="+mj-lt"/>
              </a:rPr>
              <a:t>” is a vote in which more than 50% (more than half) of the eligible voter's vote “yes.” If the vote is held in a committee meeting, more than 50% of the total eligible voters must vote “yes” regardless of the number of present. Abstentions are not counted- </a:t>
            </a:r>
            <a:r>
              <a:rPr lang="en-US" sz="1600" u="sng" spc="-10" dirty="0">
                <a:solidFill>
                  <a:srgbClr val="0085BA"/>
                </a:solidFill>
                <a:uFill>
                  <a:solidFill>
                    <a:srgbClr val="0085BA"/>
                  </a:solidFill>
                </a:uFill>
                <a:latin typeface="Arial"/>
                <a:cs typeface="Arial"/>
                <a:hlinkClick r:id="rId3">
                  <a:extLst>
                    <a:ext uri="{A12FA001-AC4F-418D-AE19-62706E023703}">
                      <ahyp:hlinkClr xmlns:ahyp="http://schemas.microsoft.com/office/drawing/2018/hyperlinkcolor" val="tx"/>
                    </a:ext>
                  </a:extLst>
                </a:hlinkClick>
              </a:rPr>
              <a:t>https://www.oasis-open.org/policies-guidelines/oasis-defined-terms-2018-05-22/#dFullMajority</a:t>
            </a:r>
            <a:r>
              <a:rPr lang="en-US" sz="1600" u="sng" spc="-10" dirty="0">
                <a:solidFill>
                  <a:srgbClr val="0085BA"/>
                </a:solidFill>
                <a:uFill>
                  <a:solidFill>
                    <a:srgbClr val="0085BA"/>
                  </a:solidFill>
                </a:uFill>
                <a:latin typeface="Arial"/>
                <a:cs typeface="Arial"/>
              </a:rPr>
              <a:t> </a:t>
            </a:r>
          </a:p>
          <a:p>
            <a:endParaRPr lang="en-US" sz="1600" dirty="0">
              <a:latin typeface="+mj-lt"/>
            </a:endParaRPr>
          </a:p>
        </p:txBody>
      </p:sp>
      <p:sp>
        <p:nvSpPr>
          <p:cNvPr id="19" name="TextBox 18">
            <a:extLst>
              <a:ext uri="{FF2B5EF4-FFF2-40B4-BE49-F238E27FC236}">
                <a16:creationId xmlns:a16="http://schemas.microsoft.com/office/drawing/2014/main" id="{4685CDA5-24AB-4152-00BA-0258D31005C0}"/>
              </a:ext>
            </a:extLst>
          </p:cNvPr>
          <p:cNvSpPr txBox="1"/>
          <p:nvPr/>
        </p:nvSpPr>
        <p:spPr>
          <a:xfrm>
            <a:off x="6391810" y="3293849"/>
            <a:ext cx="1851789" cy="369332"/>
          </a:xfrm>
          <a:prstGeom prst="rect">
            <a:avLst/>
          </a:prstGeom>
          <a:noFill/>
        </p:spPr>
        <p:txBody>
          <a:bodyPr wrap="none" rtlCol="0">
            <a:spAutoFit/>
          </a:bodyPr>
          <a:lstStyle/>
          <a:p>
            <a:r>
              <a:rPr lang="en-US" dirty="0">
                <a:highlight>
                  <a:srgbClr val="00FF00"/>
                </a:highlight>
              </a:rPr>
              <a:t>Requires 7 yeas</a:t>
            </a:r>
          </a:p>
        </p:txBody>
      </p:sp>
    </p:spTree>
    <p:extLst>
      <p:ext uri="{BB962C8B-B14F-4D97-AF65-F5344CB8AC3E}">
        <p14:creationId xmlns:p14="http://schemas.microsoft.com/office/powerpoint/2010/main" val="33594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1DA96D6-598F-3E55-095D-F165DA77F5B8}"/>
              </a:ext>
            </a:extLst>
          </p:cNvPr>
          <p:cNvSpPr>
            <a:spLocks noGrp="1"/>
          </p:cNvSpPr>
          <p:nvPr>
            <p:ph type="title"/>
          </p:nvPr>
        </p:nvSpPr>
        <p:spPr>
          <a:xfrm>
            <a:off x="1998134" y="2895600"/>
            <a:ext cx="8195733" cy="553998"/>
          </a:xfrm>
        </p:spPr>
        <p:txBody>
          <a:bodyPr/>
          <a:lstStyle/>
          <a:p>
            <a:pPr algn="ctr"/>
            <a:r>
              <a:rPr lang="en-US" sz="3600" b="0" dirty="0"/>
              <a:t>Words From The Newly Elected Chair</a:t>
            </a:r>
          </a:p>
        </p:txBody>
      </p:sp>
      <p:sp>
        <p:nvSpPr>
          <p:cNvPr id="4" name="Slide Number Placeholder 3">
            <a:extLst>
              <a:ext uri="{FF2B5EF4-FFF2-40B4-BE49-F238E27FC236}">
                <a16:creationId xmlns:a16="http://schemas.microsoft.com/office/drawing/2014/main" id="{F95D37AB-CCA8-1A06-86E8-1F00F23881A1}"/>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defPPr>
              <a:defRPr kern="0"/>
            </a:defPPr>
            <a:lvl1pPr algn="ctr">
              <a:defRPr sz="1200">
                <a:solidFill>
                  <a:srgbClr val="1F497D"/>
                </a:solidFill>
              </a:defRPr>
            </a:lvl1pPr>
          </a:lstStyle>
          <a:p>
            <a:fld id="{6E6030FC-FB78-5E4D-92EA-5D9433591EA9}" type="slidenum">
              <a:rPr lang="en-US" smtClean="0"/>
              <a:pPr/>
              <a:t>13</a:t>
            </a:fld>
            <a:endParaRPr lang="en-US" dirty="0"/>
          </a:p>
        </p:txBody>
      </p:sp>
    </p:spTree>
    <p:extLst>
      <p:ext uri="{BB962C8B-B14F-4D97-AF65-F5344CB8AC3E}">
        <p14:creationId xmlns:p14="http://schemas.microsoft.com/office/powerpoint/2010/main" val="28383071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3047" y="59817"/>
            <a:ext cx="10908842" cy="759899"/>
          </a:xfrm>
          <a:prstGeom prst="rect">
            <a:avLst/>
          </a:prstGeom>
        </p:spPr>
        <p:txBody>
          <a:bodyPr vert="horz" wrap="square" lIns="0" tIns="264870" rIns="0" bIns="0" rtlCol="0">
            <a:spAutoFit/>
          </a:bodyPr>
          <a:lstStyle/>
          <a:p>
            <a:pPr marL="297815">
              <a:lnSpc>
                <a:spcPct val="100000"/>
              </a:lnSpc>
              <a:spcBef>
                <a:spcPts val="105"/>
              </a:spcBef>
            </a:pPr>
            <a:r>
              <a:rPr sz="3200" spc="-20" dirty="0">
                <a:solidFill>
                  <a:srgbClr val="004383"/>
                </a:solidFill>
              </a:rPr>
              <a:t>APPROVAL</a:t>
            </a:r>
            <a:r>
              <a:rPr sz="3200" spc="-95" dirty="0">
                <a:solidFill>
                  <a:srgbClr val="004383"/>
                </a:solidFill>
              </a:rPr>
              <a:t> </a:t>
            </a:r>
            <a:r>
              <a:rPr sz="3200" dirty="0">
                <a:solidFill>
                  <a:srgbClr val="004383"/>
                </a:solidFill>
              </a:rPr>
              <a:t>OF</a:t>
            </a:r>
            <a:r>
              <a:rPr sz="3200" spc="-50" dirty="0">
                <a:solidFill>
                  <a:srgbClr val="004383"/>
                </a:solidFill>
              </a:rPr>
              <a:t> </a:t>
            </a:r>
            <a:r>
              <a:rPr lang="en-US" sz="3200" spc="-50" dirty="0">
                <a:solidFill>
                  <a:srgbClr val="004383"/>
                </a:solidFill>
              </a:rPr>
              <a:t>29 May </a:t>
            </a:r>
            <a:r>
              <a:rPr lang="en-US" sz="3200" dirty="0">
                <a:solidFill>
                  <a:srgbClr val="004383"/>
                </a:solidFill>
              </a:rPr>
              <a:t>20</a:t>
            </a:r>
            <a:r>
              <a:rPr sz="3200" dirty="0">
                <a:solidFill>
                  <a:srgbClr val="004383"/>
                </a:solidFill>
              </a:rPr>
              <a:t>2</a:t>
            </a:r>
            <a:r>
              <a:rPr lang="en-US" sz="3200" dirty="0">
                <a:solidFill>
                  <a:srgbClr val="004383"/>
                </a:solidFill>
              </a:rPr>
              <a:t>5</a:t>
            </a:r>
            <a:r>
              <a:rPr sz="3200" spc="-50" dirty="0">
                <a:solidFill>
                  <a:srgbClr val="004383"/>
                </a:solidFill>
              </a:rPr>
              <a:t> </a:t>
            </a:r>
            <a:r>
              <a:rPr sz="3200" dirty="0">
                <a:solidFill>
                  <a:srgbClr val="004383"/>
                </a:solidFill>
              </a:rPr>
              <a:t>PGB</a:t>
            </a:r>
            <a:r>
              <a:rPr sz="3200" spc="-15" dirty="0">
                <a:solidFill>
                  <a:srgbClr val="004383"/>
                </a:solidFill>
              </a:rPr>
              <a:t> </a:t>
            </a:r>
            <a:r>
              <a:rPr sz="3200" spc="-10" dirty="0">
                <a:solidFill>
                  <a:srgbClr val="004383"/>
                </a:solidFill>
              </a:rPr>
              <a:t>MINUTES</a:t>
            </a:r>
            <a:endParaRPr sz="3200" dirty="0"/>
          </a:p>
        </p:txBody>
      </p:sp>
      <p:sp>
        <p:nvSpPr>
          <p:cNvPr id="3" name="object 3"/>
          <p:cNvSpPr txBox="1"/>
          <p:nvPr/>
        </p:nvSpPr>
        <p:spPr>
          <a:xfrm>
            <a:off x="845007" y="1228471"/>
            <a:ext cx="10508793" cy="1617751"/>
          </a:xfrm>
          <a:prstGeom prst="rect">
            <a:avLst/>
          </a:prstGeom>
        </p:spPr>
        <p:txBody>
          <a:bodyPr vert="horz" wrap="square" lIns="0" tIns="12065" rIns="0" bIns="0" rtlCol="0">
            <a:spAutoFit/>
          </a:bodyPr>
          <a:lstStyle/>
          <a:p>
            <a:pPr marL="299085" marR="5080" indent="-287020">
              <a:lnSpc>
                <a:spcPct val="100000"/>
              </a:lnSpc>
              <a:spcBef>
                <a:spcPts val="95"/>
              </a:spcBef>
              <a:buClr>
                <a:srgbClr val="1F487C"/>
              </a:buClr>
              <a:buFont typeface="Arial"/>
              <a:buChar char="•"/>
              <a:tabLst>
                <a:tab pos="299085" algn="l"/>
              </a:tabLst>
            </a:pPr>
            <a:r>
              <a:rPr sz="1600" b="1" u="sng" dirty="0">
                <a:solidFill>
                  <a:srgbClr val="1E1C11"/>
                </a:solidFill>
                <a:uFill>
                  <a:solidFill>
                    <a:srgbClr val="1E1C11"/>
                  </a:solidFill>
                </a:uFill>
                <a:latin typeface="Arial"/>
                <a:cs typeface="Arial"/>
              </a:rPr>
              <a:t>Chair:</a:t>
            </a:r>
            <a:r>
              <a:rPr sz="1600" b="1" u="sng" spc="-15" dirty="0">
                <a:solidFill>
                  <a:srgbClr val="1E1C11"/>
                </a:solidFill>
                <a:uFill>
                  <a:solidFill>
                    <a:srgbClr val="1E1C11"/>
                  </a:solidFill>
                </a:uFill>
                <a:latin typeface="Arial"/>
                <a:cs typeface="Arial"/>
              </a:rPr>
              <a:t> </a:t>
            </a:r>
            <a:r>
              <a:rPr sz="1600" u="none" dirty="0">
                <a:solidFill>
                  <a:srgbClr val="1E1C11"/>
                </a:solidFill>
                <a:latin typeface="Arial"/>
                <a:cs typeface="Arial"/>
              </a:rPr>
              <a:t>A</a:t>
            </a:r>
            <a:r>
              <a:rPr sz="1600" u="none" spc="-110" dirty="0">
                <a:solidFill>
                  <a:srgbClr val="1E1C11"/>
                </a:solidFill>
                <a:latin typeface="Arial"/>
                <a:cs typeface="Arial"/>
              </a:rPr>
              <a:t> </a:t>
            </a:r>
            <a:r>
              <a:rPr sz="1600" u="none" dirty="0">
                <a:solidFill>
                  <a:srgbClr val="1E1C11"/>
                </a:solidFill>
                <a:latin typeface="Arial"/>
                <a:cs typeface="Arial"/>
              </a:rPr>
              <a:t>Draft</a:t>
            </a:r>
            <a:r>
              <a:rPr sz="1600" u="none" spc="-15" dirty="0">
                <a:solidFill>
                  <a:srgbClr val="1E1C11"/>
                </a:solidFill>
                <a:latin typeface="Arial"/>
                <a:cs typeface="Arial"/>
              </a:rPr>
              <a:t> </a:t>
            </a:r>
            <a:r>
              <a:rPr sz="1600" u="none" dirty="0">
                <a:solidFill>
                  <a:srgbClr val="1E1C11"/>
                </a:solidFill>
                <a:latin typeface="Arial"/>
                <a:cs typeface="Arial"/>
              </a:rPr>
              <a:t>of</a:t>
            </a:r>
            <a:r>
              <a:rPr sz="1600" u="none" spc="-25" dirty="0">
                <a:solidFill>
                  <a:srgbClr val="1E1C11"/>
                </a:solidFill>
                <a:latin typeface="Arial"/>
                <a:cs typeface="Arial"/>
              </a:rPr>
              <a:t> </a:t>
            </a:r>
            <a:r>
              <a:rPr sz="1600" u="none" dirty="0">
                <a:solidFill>
                  <a:srgbClr val="1E1C11"/>
                </a:solidFill>
                <a:latin typeface="Arial"/>
                <a:cs typeface="Arial"/>
              </a:rPr>
              <a:t>the</a:t>
            </a:r>
            <a:r>
              <a:rPr sz="1600" u="none" spc="-20" dirty="0">
                <a:solidFill>
                  <a:srgbClr val="1E1C11"/>
                </a:solidFill>
                <a:latin typeface="Arial"/>
                <a:cs typeface="Arial"/>
              </a:rPr>
              <a:t> </a:t>
            </a:r>
            <a:r>
              <a:rPr sz="1600" u="none" dirty="0">
                <a:solidFill>
                  <a:srgbClr val="1E1C11"/>
                </a:solidFill>
                <a:latin typeface="Arial"/>
                <a:cs typeface="Arial"/>
              </a:rPr>
              <a:t>NIEMOpen</a:t>
            </a:r>
            <a:r>
              <a:rPr sz="1600" u="none" spc="-25" dirty="0">
                <a:solidFill>
                  <a:srgbClr val="1E1C11"/>
                </a:solidFill>
                <a:latin typeface="Arial"/>
                <a:cs typeface="Arial"/>
              </a:rPr>
              <a:t> </a:t>
            </a:r>
            <a:r>
              <a:rPr lang="en-US" sz="1600" u="none" spc="-25" dirty="0">
                <a:solidFill>
                  <a:srgbClr val="1E1C11"/>
                </a:solidFill>
                <a:latin typeface="Arial"/>
                <a:cs typeface="Arial"/>
              </a:rPr>
              <a:t>29 May</a:t>
            </a:r>
            <a:r>
              <a:rPr sz="1600" u="none" spc="-25" dirty="0">
                <a:solidFill>
                  <a:srgbClr val="1E1C11"/>
                </a:solidFill>
                <a:latin typeface="Arial"/>
                <a:cs typeface="Arial"/>
              </a:rPr>
              <a:t> </a:t>
            </a:r>
            <a:r>
              <a:rPr sz="1600" u="none" dirty="0">
                <a:solidFill>
                  <a:srgbClr val="1E1C11"/>
                </a:solidFill>
                <a:latin typeface="Arial"/>
                <a:cs typeface="Arial"/>
              </a:rPr>
              <a:t>202</a:t>
            </a:r>
            <a:r>
              <a:rPr lang="en-US" sz="1600" u="none" dirty="0">
                <a:solidFill>
                  <a:srgbClr val="1E1C11"/>
                </a:solidFill>
                <a:latin typeface="Arial"/>
                <a:cs typeface="Arial"/>
              </a:rPr>
              <a:t>5</a:t>
            </a:r>
            <a:r>
              <a:rPr sz="1600" u="none" spc="-35" dirty="0">
                <a:solidFill>
                  <a:srgbClr val="1E1C11"/>
                </a:solidFill>
                <a:latin typeface="Arial"/>
                <a:cs typeface="Arial"/>
              </a:rPr>
              <a:t> </a:t>
            </a:r>
            <a:r>
              <a:rPr sz="1600" u="none" dirty="0">
                <a:solidFill>
                  <a:srgbClr val="1E1C11"/>
                </a:solidFill>
                <a:latin typeface="Arial"/>
                <a:cs typeface="Arial"/>
              </a:rPr>
              <a:t>PGB</a:t>
            </a:r>
            <a:r>
              <a:rPr sz="1600" u="none" spc="405" dirty="0">
                <a:solidFill>
                  <a:srgbClr val="1E1C11"/>
                </a:solidFill>
                <a:latin typeface="Arial"/>
                <a:cs typeface="Arial"/>
              </a:rPr>
              <a:t> </a:t>
            </a:r>
            <a:r>
              <a:rPr sz="1600" u="none" dirty="0">
                <a:solidFill>
                  <a:srgbClr val="1E1C11"/>
                </a:solidFill>
                <a:latin typeface="Arial"/>
                <a:cs typeface="Arial"/>
              </a:rPr>
              <a:t>meeting</a:t>
            </a:r>
            <a:r>
              <a:rPr sz="1600" u="none" spc="-35" dirty="0">
                <a:solidFill>
                  <a:srgbClr val="1E1C11"/>
                </a:solidFill>
                <a:latin typeface="Arial"/>
                <a:cs typeface="Arial"/>
              </a:rPr>
              <a:t> </a:t>
            </a:r>
            <a:r>
              <a:rPr sz="1600" u="none" spc="-10" dirty="0">
                <a:solidFill>
                  <a:srgbClr val="1E1C11"/>
                </a:solidFill>
                <a:latin typeface="Arial"/>
                <a:cs typeface="Arial"/>
              </a:rPr>
              <a:t>minutes</a:t>
            </a:r>
            <a:r>
              <a:rPr lang="en-US" sz="1600" u="none" spc="-10" dirty="0">
                <a:solidFill>
                  <a:srgbClr val="1E1C11"/>
                </a:solidFill>
                <a:latin typeface="Arial"/>
                <a:cs typeface="Arial"/>
              </a:rPr>
              <a:t> </a:t>
            </a:r>
            <a:r>
              <a:rPr sz="1600" u="none" dirty="0">
                <a:solidFill>
                  <a:srgbClr val="1E1C11"/>
                </a:solidFill>
                <a:latin typeface="Arial"/>
                <a:cs typeface="Arial"/>
              </a:rPr>
              <a:t>was</a:t>
            </a:r>
            <a:r>
              <a:rPr sz="1600" u="none" spc="-25" dirty="0">
                <a:solidFill>
                  <a:srgbClr val="1E1C11"/>
                </a:solidFill>
                <a:latin typeface="Arial"/>
                <a:cs typeface="Arial"/>
              </a:rPr>
              <a:t> </a:t>
            </a:r>
            <a:r>
              <a:rPr sz="1600" u="none" dirty="0">
                <a:solidFill>
                  <a:srgbClr val="1E1C11"/>
                </a:solidFill>
                <a:latin typeface="Arial"/>
                <a:cs typeface="Arial"/>
              </a:rPr>
              <a:t>provided</a:t>
            </a:r>
            <a:r>
              <a:rPr sz="1600" u="none" spc="-35" dirty="0">
                <a:solidFill>
                  <a:srgbClr val="1E1C11"/>
                </a:solidFill>
                <a:latin typeface="Arial"/>
                <a:cs typeface="Arial"/>
              </a:rPr>
              <a:t> </a:t>
            </a:r>
            <a:r>
              <a:rPr sz="1600" u="none" dirty="0">
                <a:solidFill>
                  <a:srgbClr val="1E1C11"/>
                </a:solidFill>
                <a:latin typeface="Arial"/>
                <a:cs typeface="Arial"/>
              </a:rPr>
              <a:t>to</a:t>
            </a:r>
            <a:r>
              <a:rPr sz="1600" u="none" spc="-25" dirty="0">
                <a:solidFill>
                  <a:srgbClr val="1E1C11"/>
                </a:solidFill>
                <a:latin typeface="Arial"/>
                <a:cs typeface="Arial"/>
              </a:rPr>
              <a:t> </a:t>
            </a:r>
            <a:r>
              <a:rPr sz="1600" u="none" dirty="0">
                <a:solidFill>
                  <a:srgbClr val="1E1C11"/>
                </a:solidFill>
                <a:latin typeface="Arial"/>
                <a:cs typeface="Arial"/>
              </a:rPr>
              <a:t>the</a:t>
            </a:r>
            <a:r>
              <a:rPr sz="1600" u="none" spc="-25" dirty="0">
                <a:solidFill>
                  <a:srgbClr val="1E1C11"/>
                </a:solidFill>
                <a:latin typeface="Arial"/>
                <a:cs typeface="Arial"/>
              </a:rPr>
              <a:t> </a:t>
            </a:r>
            <a:r>
              <a:rPr sz="1600" u="none" dirty="0">
                <a:solidFill>
                  <a:srgbClr val="1E1C11"/>
                </a:solidFill>
                <a:latin typeface="Arial"/>
                <a:cs typeface="Arial"/>
              </a:rPr>
              <a:t>PGB</a:t>
            </a:r>
            <a:r>
              <a:rPr sz="1600" u="none" spc="-25" dirty="0">
                <a:solidFill>
                  <a:srgbClr val="1E1C11"/>
                </a:solidFill>
                <a:latin typeface="Arial"/>
                <a:cs typeface="Arial"/>
              </a:rPr>
              <a:t> </a:t>
            </a:r>
            <a:r>
              <a:rPr sz="1600" u="none" spc="-10" dirty="0">
                <a:solidFill>
                  <a:srgbClr val="1E1C11"/>
                </a:solidFill>
                <a:latin typeface="Arial"/>
                <a:cs typeface="Arial"/>
              </a:rPr>
              <a:t>Voting</a:t>
            </a:r>
            <a:r>
              <a:rPr lang="en-US" sz="1600" u="none" spc="-10" dirty="0">
                <a:solidFill>
                  <a:srgbClr val="1E1C11"/>
                </a:solidFill>
                <a:latin typeface="Arial"/>
                <a:cs typeface="Arial"/>
              </a:rPr>
              <a:t>/Expert Voting </a:t>
            </a:r>
            <a:r>
              <a:rPr sz="1600" u="none" spc="-50" dirty="0">
                <a:solidFill>
                  <a:srgbClr val="1E1C11"/>
                </a:solidFill>
                <a:latin typeface="Arial"/>
                <a:cs typeface="Arial"/>
              </a:rPr>
              <a:t> </a:t>
            </a:r>
            <a:r>
              <a:rPr sz="1600" u="none" dirty="0">
                <a:solidFill>
                  <a:srgbClr val="1E1C11"/>
                </a:solidFill>
                <a:latin typeface="Arial"/>
                <a:cs typeface="Arial"/>
              </a:rPr>
              <a:t>Members</a:t>
            </a:r>
            <a:r>
              <a:rPr sz="1600" u="none" spc="-25" dirty="0">
                <a:solidFill>
                  <a:srgbClr val="1E1C11"/>
                </a:solidFill>
                <a:latin typeface="Arial"/>
                <a:cs typeface="Arial"/>
              </a:rPr>
              <a:t> </a:t>
            </a:r>
            <a:r>
              <a:rPr sz="1600" u="none" dirty="0">
                <a:solidFill>
                  <a:srgbClr val="1E1C11"/>
                </a:solidFill>
                <a:latin typeface="Arial"/>
                <a:cs typeface="Arial"/>
              </a:rPr>
              <a:t>as</a:t>
            </a:r>
            <a:r>
              <a:rPr sz="1600" u="none" spc="-20" dirty="0">
                <a:solidFill>
                  <a:srgbClr val="1E1C11"/>
                </a:solidFill>
                <a:latin typeface="Arial"/>
                <a:cs typeface="Arial"/>
              </a:rPr>
              <a:t> </a:t>
            </a:r>
            <a:r>
              <a:rPr sz="1600" u="none" dirty="0">
                <a:solidFill>
                  <a:srgbClr val="1E1C11"/>
                </a:solidFill>
                <a:latin typeface="Arial"/>
                <a:cs typeface="Arial"/>
              </a:rPr>
              <a:t>a</a:t>
            </a:r>
            <a:r>
              <a:rPr sz="1600" u="none" spc="-40" dirty="0">
                <a:solidFill>
                  <a:srgbClr val="1E1C11"/>
                </a:solidFill>
                <a:latin typeface="Arial"/>
                <a:cs typeface="Arial"/>
              </a:rPr>
              <a:t> </a:t>
            </a:r>
            <a:r>
              <a:rPr sz="1600" u="none" dirty="0">
                <a:solidFill>
                  <a:srgbClr val="1E1C11"/>
                </a:solidFill>
                <a:latin typeface="Arial"/>
                <a:cs typeface="Arial"/>
              </a:rPr>
              <a:t>readahead:</a:t>
            </a:r>
            <a:r>
              <a:rPr sz="1600" u="none" spc="-15" dirty="0">
                <a:solidFill>
                  <a:srgbClr val="1E1C11"/>
                </a:solidFill>
                <a:latin typeface="Arial"/>
                <a:cs typeface="Arial"/>
              </a:rPr>
              <a:t> </a:t>
            </a:r>
            <a:r>
              <a:rPr sz="1600" u="none" dirty="0">
                <a:solidFill>
                  <a:srgbClr val="1E1C11"/>
                </a:solidFill>
                <a:latin typeface="Arial"/>
                <a:cs typeface="Arial"/>
              </a:rPr>
              <a:t>Please</a:t>
            </a:r>
            <a:r>
              <a:rPr sz="1600" u="none" spc="-60" dirty="0">
                <a:solidFill>
                  <a:srgbClr val="1E1C11"/>
                </a:solidFill>
                <a:latin typeface="Arial"/>
                <a:cs typeface="Arial"/>
              </a:rPr>
              <a:t> </a:t>
            </a:r>
            <a:r>
              <a:rPr sz="1600" u="none" dirty="0">
                <a:solidFill>
                  <a:srgbClr val="1E1C11"/>
                </a:solidFill>
                <a:latin typeface="Arial"/>
                <a:cs typeface="Arial"/>
              </a:rPr>
              <a:t>let</a:t>
            </a:r>
            <a:r>
              <a:rPr sz="1600" u="none" spc="-35" dirty="0">
                <a:solidFill>
                  <a:srgbClr val="1E1C11"/>
                </a:solidFill>
                <a:latin typeface="Arial"/>
                <a:cs typeface="Arial"/>
              </a:rPr>
              <a:t> </a:t>
            </a:r>
            <a:r>
              <a:rPr sz="1600" u="none" dirty="0">
                <a:solidFill>
                  <a:srgbClr val="1E1C11"/>
                </a:solidFill>
                <a:latin typeface="Arial"/>
                <a:cs typeface="Arial"/>
              </a:rPr>
              <a:t>me</a:t>
            </a:r>
            <a:r>
              <a:rPr sz="1600" u="none" spc="-30" dirty="0">
                <a:solidFill>
                  <a:srgbClr val="1E1C11"/>
                </a:solidFill>
                <a:latin typeface="Arial"/>
                <a:cs typeface="Arial"/>
              </a:rPr>
              <a:t> </a:t>
            </a:r>
            <a:r>
              <a:rPr sz="1600" u="none" spc="-20" dirty="0">
                <a:solidFill>
                  <a:srgbClr val="1E1C11"/>
                </a:solidFill>
                <a:latin typeface="Arial"/>
                <a:cs typeface="Arial"/>
              </a:rPr>
              <a:t>know </a:t>
            </a:r>
            <a:r>
              <a:rPr sz="1600" u="none" dirty="0">
                <a:solidFill>
                  <a:srgbClr val="1E1C11"/>
                </a:solidFill>
                <a:latin typeface="Arial"/>
                <a:cs typeface="Arial"/>
              </a:rPr>
              <a:t>now</a:t>
            </a:r>
            <a:r>
              <a:rPr sz="1600" u="none" spc="-25" dirty="0">
                <a:solidFill>
                  <a:srgbClr val="1E1C11"/>
                </a:solidFill>
                <a:latin typeface="Arial"/>
                <a:cs typeface="Arial"/>
              </a:rPr>
              <a:t> </a:t>
            </a:r>
            <a:r>
              <a:rPr sz="1600" u="none" dirty="0">
                <a:solidFill>
                  <a:srgbClr val="1E1C11"/>
                </a:solidFill>
                <a:latin typeface="Arial"/>
                <a:cs typeface="Arial"/>
              </a:rPr>
              <a:t>if</a:t>
            </a:r>
            <a:r>
              <a:rPr sz="1600" u="none" spc="-15" dirty="0">
                <a:solidFill>
                  <a:srgbClr val="1E1C11"/>
                </a:solidFill>
                <a:latin typeface="Arial"/>
                <a:cs typeface="Arial"/>
              </a:rPr>
              <a:t> </a:t>
            </a:r>
            <a:r>
              <a:rPr sz="1600" u="none" dirty="0">
                <a:solidFill>
                  <a:srgbClr val="1E1C11"/>
                </a:solidFill>
                <a:latin typeface="Arial"/>
                <a:cs typeface="Arial"/>
              </a:rPr>
              <a:t>you</a:t>
            </a:r>
            <a:r>
              <a:rPr sz="1600" u="none" spc="5" dirty="0">
                <a:solidFill>
                  <a:srgbClr val="1E1C11"/>
                </a:solidFill>
                <a:latin typeface="Arial"/>
                <a:cs typeface="Arial"/>
              </a:rPr>
              <a:t> </a:t>
            </a:r>
            <a:r>
              <a:rPr sz="1600" u="none" dirty="0">
                <a:solidFill>
                  <a:srgbClr val="1E1C11"/>
                </a:solidFill>
                <a:latin typeface="Arial"/>
                <a:cs typeface="Arial"/>
              </a:rPr>
              <a:t>found</a:t>
            </a:r>
            <a:r>
              <a:rPr sz="1600" u="none" spc="-5" dirty="0">
                <a:solidFill>
                  <a:srgbClr val="1E1C11"/>
                </a:solidFill>
                <a:latin typeface="Arial"/>
                <a:cs typeface="Arial"/>
              </a:rPr>
              <a:t> </a:t>
            </a:r>
            <a:r>
              <a:rPr sz="1600" u="none" dirty="0">
                <a:solidFill>
                  <a:srgbClr val="1E1C11"/>
                </a:solidFill>
                <a:latin typeface="Arial"/>
                <a:cs typeface="Arial"/>
              </a:rPr>
              <a:t>any</a:t>
            </a:r>
            <a:r>
              <a:rPr sz="1600" u="none" spc="-15" dirty="0">
                <a:solidFill>
                  <a:srgbClr val="1E1C11"/>
                </a:solidFill>
                <a:latin typeface="Arial"/>
                <a:cs typeface="Arial"/>
              </a:rPr>
              <a:t> </a:t>
            </a:r>
            <a:r>
              <a:rPr sz="1600" u="none" dirty="0">
                <a:solidFill>
                  <a:srgbClr val="1E1C11"/>
                </a:solidFill>
                <a:latin typeface="Arial"/>
                <a:cs typeface="Arial"/>
              </a:rPr>
              <a:t>errors:</a:t>
            </a:r>
            <a:r>
              <a:rPr lang="en-US" sz="1600" u="none" dirty="0">
                <a:solidFill>
                  <a:srgbClr val="1E1C11"/>
                </a:solidFill>
                <a:latin typeface="Arial"/>
                <a:cs typeface="Arial"/>
              </a:rPr>
              <a:t> </a:t>
            </a:r>
            <a:r>
              <a:rPr sz="1600" u="none" dirty="0" err="1">
                <a:solidFill>
                  <a:srgbClr val="FF0000"/>
                </a:solidFill>
                <a:latin typeface="Arial"/>
                <a:cs typeface="Arial"/>
              </a:rPr>
              <a:t>x</a:t>
            </a:r>
            <a:r>
              <a:rPr lang="en-US" sz="1600" u="none" dirty="0" err="1">
                <a:solidFill>
                  <a:srgbClr val="FF0000"/>
                </a:solidFill>
                <a:latin typeface="Arial"/>
                <a:cs typeface="Arial"/>
              </a:rPr>
              <a:t>xxxxxxxxxxxxxxxxxxxxxxx</a:t>
            </a:r>
            <a:endParaRPr lang="en-US" sz="1600" u="none" dirty="0">
              <a:solidFill>
                <a:srgbClr val="FF0000"/>
              </a:solidFill>
              <a:latin typeface="Arial"/>
              <a:cs typeface="Arial"/>
            </a:endParaRPr>
          </a:p>
          <a:p>
            <a:pPr marL="299085" marR="5080" indent="-287020">
              <a:lnSpc>
                <a:spcPct val="100000"/>
              </a:lnSpc>
              <a:spcBef>
                <a:spcPts val="95"/>
              </a:spcBef>
              <a:buClr>
                <a:srgbClr val="1F487C"/>
              </a:buClr>
              <a:buFont typeface="Arial"/>
              <a:buChar char="•"/>
              <a:tabLst>
                <a:tab pos="299085" algn="l"/>
              </a:tabLst>
            </a:pPr>
            <a:endParaRPr sz="1600" dirty="0">
              <a:latin typeface="Arial"/>
              <a:cs typeface="Arial"/>
            </a:endParaRPr>
          </a:p>
          <a:p>
            <a:pPr marL="299085" indent="-286385">
              <a:lnSpc>
                <a:spcPct val="100000"/>
              </a:lnSpc>
              <a:buClr>
                <a:srgbClr val="1F487C"/>
              </a:buClr>
              <a:buFont typeface="Arial"/>
              <a:buChar char="•"/>
              <a:tabLst>
                <a:tab pos="299085" algn="l"/>
              </a:tabLst>
            </a:pPr>
            <a:r>
              <a:rPr sz="1600" b="1" u="sng" dirty="0">
                <a:solidFill>
                  <a:srgbClr val="1E1C11"/>
                </a:solidFill>
                <a:uFill>
                  <a:solidFill>
                    <a:srgbClr val="1E1C11"/>
                  </a:solidFill>
                </a:uFill>
                <a:latin typeface="Arial"/>
                <a:cs typeface="Arial"/>
              </a:rPr>
              <a:t>Chair:</a:t>
            </a:r>
            <a:r>
              <a:rPr sz="1600" b="1" u="none" spc="-95" dirty="0">
                <a:solidFill>
                  <a:srgbClr val="1E1C11"/>
                </a:solidFill>
                <a:latin typeface="Arial"/>
                <a:cs typeface="Arial"/>
              </a:rPr>
              <a:t> </a:t>
            </a:r>
            <a:r>
              <a:rPr sz="1600" u="none" dirty="0">
                <a:solidFill>
                  <a:srgbClr val="1E1C11"/>
                </a:solidFill>
                <a:latin typeface="Arial"/>
                <a:cs typeface="Arial"/>
              </a:rPr>
              <a:t>Are</a:t>
            </a:r>
            <a:r>
              <a:rPr sz="1600" u="none" spc="-35" dirty="0">
                <a:solidFill>
                  <a:srgbClr val="1E1C11"/>
                </a:solidFill>
                <a:latin typeface="Arial"/>
                <a:cs typeface="Arial"/>
              </a:rPr>
              <a:t> </a:t>
            </a:r>
            <a:r>
              <a:rPr sz="1600" u="none" dirty="0">
                <a:solidFill>
                  <a:srgbClr val="1E1C11"/>
                </a:solidFill>
                <a:latin typeface="Arial"/>
                <a:cs typeface="Arial"/>
              </a:rPr>
              <a:t>there</a:t>
            </a:r>
            <a:r>
              <a:rPr sz="1600" u="none" spc="-20" dirty="0">
                <a:solidFill>
                  <a:srgbClr val="1E1C11"/>
                </a:solidFill>
                <a:latin typeface="Arial"/>
                <a:cs typeface="Arial"/>
              </a:rPr>
              <a:t> </a:t>
            </a:r>
            <a:r>
              <a:rPr sz="1600" u="none" dirty="0">
                <a:solidFill>
                  <a:srgbClr val="1E1C11"/>
                </a:solidFill>
                <a:latin typeface="Arial"/>
                <a:cs typeface="Arial"/>
              </a:rPr>
              <a:t>any</a:t>
            </a:r>
            <a:r>
              <a:rPr sz="1600" u="none" spc="-30" dirty="0">
                <a:solidFill>
                  <a:srgbClr val="1E1C11"/>
                </a:solidFill>
                <a:latin typeface="Arial"/>
                <a:cs typeface="Arial"/>
              </a:rPr>
              <a:t> </a:t>
            </a:r>
            <a:r>
              <a:rPr sz="1600" u="none" dirty="0">
                <a:solidFill>
                  <a:srgbClr val="1E1C11"/>
                </a:solidFill>
                <a:latin typeface="Arial"/>
                <a:cs typeface="Arial"/>
              </a:rPr>
              <a:t>corrections</a:t>
            </a:r>
            <a:r>
              <a:rPr sz="1600" u="none" spc="-25" dirty="0">
                <a:solidFill>
                  <a:srgbClr val="1E1C11"/>
                </a:solidFill>
                <a:latin typeface="Arial"/>
                <a:cs typeface="Arial"/>
              </a:rPr>
              <a:t> </a:t>
            </a:r>
            <a:r>
              <a:rPr sz="1600" u="none" dirty="0">
                <a:solidFill>
                  <a:srgbClr val="1E1C11"/>
                </a:solidFill>
                <a:latin typeface="Arial"/>
                <a:cs typeface="Arial"/>
              </a:rPr>
              <a:t>to</a:t>
            </a:r>
            <a:r>
              <a:rPr sz="1600" u="none" spc="-25" dirty="0">
                <a:solidFill>
                  <a:srgbClr val="1E1C11"/>
                </a:solidFill>
                <a:latin typeface="Arial"/>
                <a:cs typeface="Arial"/>
              </a:rPr>
              <a:t> </a:t>
            </a:r>
            <a:r>
              <a:rPr sz="1600" u="none" dirty="0">
                <a:solidFill>
                  <a:srgbClr val="1E1C11"/>
                </a:solidFill>
                <a:latin typeface="Arial"/>
                <a:cs typeface="Arial"/>
              </a:rPr>
              <a:t>the</a:t>
            </a:r>
            <a:r>
              <a:rPr sz="1600" u="none" spc="-30" dirty="0">
                <a:solidFill>
                  <a:srgbClr val="1E1C11"/>
                </a:solidFill>
                <a:latin typeface="Arial"/>
                <a:cs typeface="Arial"/>
              </a:rPr>
              <a:t> </a:t>
            </a:r>
            <a:r>
              <a:rPr sz="1600" u="none" dirty="0">
                <a:solidFill>
                  <a:srgbClr val="1E1C11"/>
                </a:solidFill>
                <a:latin typeface="Arial"/>
                <a:cs typeface="Arial"/>
              </a:rPr>
              <a:t>minutes</a:t>
            </a:r>
            <a:r>
              <a:rPr sz="1600" u="none" spc="-35" dirty="0">
                <a:solidFill>
                  <a:srgbClr val="1E1C11"/>
                </a:solidFill>
                <a:latin typeface="Arial"/>
                <a:cs typeface="Arial"/>
              </a:rPr>
              <a:t> </a:t>
            </a:r>
            <a:r>
              <a:rPr sz="1600" u="none" dirty="0">
                <a:solidFill>
                  <a:srgbClr val="1E1C11"/>
                </a:solidFill>
                <a:latin typeface="Arial"/>
                <a:cs typeface="Arial"/>
              </a:rPr>
              <a:t>as</a:t>
            </a:r>
            <a:r>
              <a:rPr sz="1600" u="none" spc="-35" dirty="0">
                <a:solidFill>
                  <a:srgbClr val="1E1C11"/>
                </a:solidFill>
                <a:latin typeface="Arial"/>
                <a:cs typeface="Arial"/>
              </a:rPr>
              <a:t> </a:t>
            </a:r>
            <a:r>
              <a:rPr sz="1600" u="none" spc="-10" dirty="0">
                <a:solidFill>
                  <a:srgbClr val="1E1C11"/>
                </a:solidFill>
                <a:latin typeface="Arial"/>
                <a:cs typeface="Arial"/>
              </a:rPr>
              <a:t>distributed?</a:t>
            </a:r>
            <a:endParaRPr sz="1600" dirty="0">
              <a:latin typeface="Arial"/>
              <a:cs typeface="Arial"/>
            </a:endParaRPr>
          </a:p>
          <a:p>
            <a:pPr>
              <a:lnSpc>
                <a:spcPct val="100000"/>
              </a:lnSpc>
              <a:spcBef>
                <a:spcPts val="850"/>
              </a:spcBef>
              <a:buClr>
                <a:srgbClr val="1F487C"/>
              </a:buClr>
              <a:buFont typeface="Arial"/>
              <a:buChar char="•"/>
            </a:pPr>
            <a:endParaRPr sz="1600" dirty="0">
              <a:latin typeface="Arial"/>
              <a:cs typeface="Arial"/>
            </a:endParaRPr>
          </a:p>
          <a:p>
            <a:pPr marL="299085" marR="426720" indent="-287020">
              <a:lnSpc>
                <a:spcPct val="100000"/>
              </a:lnSpc>
              <a:buClr>
                <a:srgbClr val="1F487C"/>
              </a:buClr>
              <a:buFont typeface="Arial"/>
              <a:buChar char="•"/>
              <a:tabLst>
                <a:tab pos="299085" algn="l"/>
              </a:tabLst>
            </a:pPr>
            <a:r>
              <a:rPr sz="1600" b="1" u="sng" dirty="0">
                <a:solidFill>
                  <a:srgbClr val="1E1C11"/>
                </a:solidFill>
                <a:uFill>
                  <a:solidFill>
                    <a:srgbClr val="1E1C11"/>
                  </a:solidFill>
                </a:uFill>
                <a:latin typeface="Arial"/>
                <a:cs typeface="Arial"/>
              </a:rPr>
              <a:t>Chair</a:t>
            </a:r>
            <a:r>
              <a:rPr sz="1600" u="none" dirty="0">
                <a:solidFill>
                  <a:srgbClr val="1E1C11"/>
                </a:solidFill>
                <a:latin typeface="Arial"/>
                <a:cs typeface="Arial"/>
              </a:rPr>
              <a:t>:</a:t>
            </a:r>
            <a:r>
              <a:rPr sz="1600" u="none" spc="395" dirty="0">
                <a:solidFill>
                  <a:srgbClr val="1E1C11"/>
                </a:solidFill>
                <a:latin typeface="Arial"/>
                <a:cs typeface="Arial"/>
              </a:rPr>
              <a:t> </a:t>
            </a:r>
            <a:r>
              <a:rPr sz="1600" u="none" dirty="0">
                <a:solidFill>
                  <a:srgbClr val="1E1C11"/>
                </a:solidFill>
                <a:latin typeface="Arial"/>
                <a:cs typeface="Arial"/>
              </a:rPr>
              <a:t>If</a:t>
            </a:r>
            <a:r>
              <a:rPr sz="1600" u="none" spc="-15" dirty="0">
                <a:solidFill>
                  <a:srgbClr val="1E1C11"/>
                </a:solidFill>
                <a:latin typeface="Arial"/>
                <a:cs typeface="Arial"/>
              </a:rPr>
              <a:t> </a:t>
            </a:r>
            <a:r>
              <a:rPr sz="1600" u="none" dirty="0">
                <a:solidFill>
                  <a:srgbClr val="1E1C11"/>
                </a:solidFill>
                <a:latin typeface="Arial"/>
                <a:cs typeface="Arial"/>
              </a:rPr>
              <a:t>there</a:t>
            </a:r>
            <a:r>
              <a:rPr sz="1600" u="none" spc="-30" dirty="0">
                <a:solidFill>
                  <a:srgbClr val="1E1C11"/>
                </a:solidFill>
                <a:latin typeface="Arial"/>
                <a:cs typeface="Arial"/>
              </a:rPr>
              <a:t> </a:t>
            </a:r>
            <a:r>
              <a:rPr sz="1600" u="none" dirty="0">
                <a:solidFill>
                  <a:srgbClr val="1E1C11"/>
                </a:solidFill>
                <a:latin typeface="Arial"/>
                <a:cs typeface="Arial"/>
              </a:rPr>
              <a:t>are</a:t>
            </a:r>
            <a:r>
              <a:rPr sz="1600" u="none" spc="-15" dirty="0">
                <a:solidFill>
                  <a:srgbClr val="1E1C11"/>
                </a:solidFill>
                <a:latin typeface="Arial"/>
                <a:cs typeface="Arial"/>
              </a:rPr>
              <a:t> </a:t>
            </a:r>
            <a:r>
              <a:rPr sz="1600" u="none" dirty="0">
                <a:solidFill>
                  <a:srgbClr val="1E1C11"/>
                </a:solidFill>
                <a:latin typeface="Arial"/>
                <a:cs typeface="Arial"/>
              </a:rPr>
              <a:t>no</a:t>
            </a:r>
            <a:r>
              <a:rPr sz="1600" u="none" spc="-35" dirty="0">
                <a:solidFill>
                  <a:srgbClr val="1E1C11"/>
                </a:solidFill>
                <a:latin typeface="Arial"/>
                <a:cs typeface="Arial"/>
              </a:rPr>
              <a:t> </a:t>
            </a:r>
            <a:r>
              <a:rPr sz="1600" u="none" dirty="0">
                <a:solidFill>
                  <a:srgbClr val="1E1C11"/>
                </a:solidFill>
                <a:latin typeface="Arial"/>
                <a:cs typeface="Arial"/>
              </a:rPr>
              <a:t>(further) corrections,</a:t>
            </a:r>
            <a:r>
              <a:rPr sz="1600" u="none" spc="-15" dirty="0">
                <a:solidFill>
                  <a:srgbClr val="1E1C11"/>
                </a:solidFill>
                <a:latin typeface="Arial"/>
                <a:cs typeface="Arial"/>
              </a:rPr>
              <a:t> </a:t>
            </a:r>
            <a:r>
              <a:rPr sz="1600" u="none" dirty="0">
                <a:solidFill>
                  <a:srgbClr val="1E1C11"/>
                </a:solidFill>
                <a:latin typeface="Arial"/>
                <a:cs typeface="Arial"/>
              </a:rPr>
              <a:t>the</a:t>
            </a:r>
            <a:r>
              <a:rPr sz="1600" u="none" spc="-35" dirty="0">
                <a:solidFill>
                  <a:srgbClr val="1E1C11"/>
                </a:solidFill>
                <a:latin typeface="Arial"/>
                <a:cs typeface="Arial"/>
              </a:rPr>
              <a:t> </a:t>
            </a:r>
            <a:r>
              <a:rPr sz="1600" u="none" dirty="0">
                <a:solidFill>
                  <a:srgbClr val="1E1C11"/>
                </a:solidFill>
                <a:latin typeface="Arial"/>
                <a:cs typeface="Arial"/>
              </a:rPr>
              <a:t>minutes</a:t>
            </a:r>
            <a:r>
              <a:rPr sz="1600" u="none" spc="-20" dirty="0">
                <a:solidFill>
                  <a:srgbClr val="1E1C11"/>
                </a:solidFill>
                <a:latin typeface="Arial"/>
                <a:cs typeface="Arial"/>
              </a:rPr>
              <a:t> </a:t>
            </a:r>
            <a:r>
              <a:rPr sz="1600" u="none" dirty="0">
                <a:solidFill>
                  <a:srgbClr val="1E1C11"/>
                </a:solidFill>
                <a:latin typeface="Arial"/>
                <a:cs typeface="Arial"/>
              </a:rPr>
              <a:t>stand</a:t>
            </a:r>
            <a:r>
              <a:rPr sz="1600" u="none" spc="-40" dirty="0">
                <a:solidFill>
                  <a:srgbClr val="1E1C11"/>
                </a:solidFill>
                <a:latin typeface="Arial"/>
                <a:cs typeface="Arial"/>
              </a:rPr>
              <a:t> </a:t>
            </a:r>
            <a:r>
              <a:rPr sz="1600" u="none" dirty="0">
                <a:solidFill>
                  <a:srgbClr val="1E1C11"/>
                </a:solidFill>
                <a:latin typeface="Arial"/>
                <a:cs typeface="Arial"/>
              </a:rPr>
              <a:t>approved</a:t>
            </a:r>
            <a:r>
              <a:rPr sz="1600" u="none" spc="-30" dirty="0">
                <a:solidFill>
                  <a:srgbClr val="1E1C11"/>
                </a:solidFill>
                <a:latin typeface="Arial"/>
                <a:cs typeface="Arial"/>
              </a:rPr>
              <a:t> </a:t>
            </a:r>
            <a:r>
              <a:rPr sz="1600" u="none" spc="-25" dirty="0">
                <a:solidFill>
                  <a:srgbClr val="1E1C11"/>
                </a:solidFill>
                <a:latin typeface="Arial"/>
                <a:cs typeface="Arial"/>
              </a:rPr>
              <a:t>as </a:t>
            </a:r>
            <a:r>
              <a:rPr sz="1600" u="none" dirty="0">
                <a:solidFill>
                  <a:srgbClr val="1E1C11"/>
                </a:solidFill>
                <a:latin typeface="Arial"/>
                <a:cs typeface="Arial"/>
              </a:rPr>
              <a:t>distributed</a:t>
            </a:r>
            <a:r>
              <a:rPr sz="1600" u="none" spc="-105" dirty="0">
                <a:solidFill>
                  <a:srgbClr val="1E1C11"/>
                </a:solidFill>
                <a:latin typeface="Arial"/>
                <a:cs typeface="Arial"/>
              </a:rPr>
              <a:t> </a:t>
            </a:r>
            <a:r>
              <a:rPr sz="1600" u="none" spc="-10" dirty="0">
                <a:solidFill>
                  <a:srgbClr val="1E1C11"/>
                </a:solidFill>
                <a:latin typeface="Arial"/>
                <a:cs typeface="Arial"/>
              </a:rPr>
              <a:t>(corrected).</a:t>
            </a:r>
            <a:endParaRPr sz="1600" dirty="0">
              <a:latin typeface="Arial"/>
              <a:cs typeface="Arial"/>
            </a:endParaRPr>
          </a:p>
        </p:txBody>
      </p:sp>
      <p:sp>
        <p:nvSpPr>
          <p:cNvPr id="4" name="object 4"/>
          <p:cNvSpPr txBox="1"/>
          <p:nvPr/>
        </p:nvSpPr>
        <p:spPr>
          <a:xfrm>
            <a:off x="2350135" y="4735448"/>
            <a:ext cx="2991485" cy="757555"/>
          </a:xfrm>
          <a:prstGeom prst="rect">
            <a:avLst/>
          </a:prstGeom>
        </p:spPr>
        <p:txBody>
          <a:bodyPr vert="horz" wrap="square" lIns="0" tIns="12700" rIns="0" bIns="0" rtlCol="0">
            <a:spAutoFit/>
          </a:bodyPr>
          <a:lstStyle/>
          <a:p>
            <a:pPr marL="12700">
              <a:lnSpc>
                <a:spcPct val="100000"/>
              </a:lnSpc>
              <a:spcBef>
                <a:spcPts val="100"/>
              </a:spcBef>
            </a:pPr>
            <a:r>
              <a:rPr sz="2400" spc="-10" dirty="0">
                <a:solidFill>
                  <a:srgbClr val="00AF50"/>
                </a:solidFill>
                <a:latin typeface="Arial"/>
                <a:cs typeface="Arial"/>
              </a:rPr>
              <a:t>Approve</a:t>
            </a:r>
            <a:endParaRPr sz="2400">
              <a:latin typeface="Arial"/>
              <a:cs typeface="Arial"/>
            </a:endParaRPr>
          </a:p>
          <a:p>
            <a:pPr marL="12700">
              <a:lnSpc>
                <a:spcPct val="100000"/>
              </a:lnSpc>
            </a:pPr>
            <a:r>
              <a:rPr sz="2400" dirty="0">
                <a:solidFill>
                  <a:srgbClr val="FF0000"/>
                </a:solidFill>
                <a:latin typeface="Arial"/>
                <a:cs typeface="Arial"/>
              </a:rPr>
              <a:t>Approve</a:t>
            </a:r>
            <a:r>
              <a:rPr sz="2400" spc="-45" dirty="0">
                <a:solidFill>
                  <a:srgbClr val="FF0000"/>
                </a:solidFill>
                <a:latin typeface="Arial"/>
                <a:cs typeface="Arial"/>
              </a:rPr>
              <a:t> </a:t>
            </a:r>
            <a:r>
              <a:rPr sz="2400" dirty="0">
                <a:solidFill>
                  <a:srgbClr val="FF0000"/>
                </a:solidFill>
                <a:latin typeface="Arial"/>
                <a:cs typeface="Arial"/>
              </a:rPr>
              <a:t>as</a:t>
            </a:r>
            <a:r>
              <a:rPr sz="2400" spc="-50" dirty="0">
                <a:solidFill>
                  <a:srgbClr val="FF0000"/>
                </a:solidFill>
                <a:latin typeface="Arial"/>
                <a:cs typeface="Arial"/>
              </a:rPr>
              <a:t> </a:t>
            </a:r>
            <a:r>
              <a:rPr sz="2400" spc="-10" dirty="0">
                <a:solidFill>
                  <a:srgbClr val="FF0000"/>
                </a:solidFill>
                <a:latin typeface="Arial"/>
                <a:cs typeface="Arial"/>
              </a:rPr>
              <a:t>Corrected</a:t>
            </a:r>
            <a:endParaRPr sz="2400">
              <a:latin typeface="Arial"/>
              <a:cs typeface="Arial"/>
            </a:endParaRPr>
          </a:p>
        </p:txBody>
      </p:sp>
      <p:sp>
        <p:nvSpPr>
          <p:cNvPr id="5" name="object 5"/>
          <p:cNvSpPr/>
          <p:nvPr/>
        </p:nvSpPr>
        <p:spPr>
          <a:xfrm>
            <a:off x="1777745" y="4834890"/>
            <a:ext cx="337185" cy="368935"/>
          </a:xfrm>
          <a:custGeom>
            <a:avLst/>
            <a:gdLst/>
            <a:ahLst/>
            <a:cxnLst/>
            <a:rect l="l" t="t" r="r" b="b"/>
            <a:pathLst>
              <a:path w="337185" h="368935">
                <a:moveTo>
                  <a:pt x="0" y="368807"/>
                </a:moveTo>
                <a:lnTo>
                  <a:pt x="336804" y="368807"/>
                </a:lnTo>
                <a:lnTo>
                  <a:pt x="336804" y="0"/>
                </a:lnTo>
                <a:lnTo>
                  <a:pt x="0" y="0"/>
                </a:lnTo>
                <a:lnTo>
                  <a:pt x="0" y="368807"/>
                </a:lnTo>
                <a:close/>
              </a:path>
            </a:pathLst>
          </a:custGeom>
          <a:ln w="28575">
            <a:solidFill>
              <a:srgbClr val="92D050"/>
            </a:solidFill>
          </a:ln>
        </p:spPr>
        <p:txBody>
          <a:bodyPr wrap="square" lIns="0" tIns="0" rIns="0" bIns="0" rtlCol="0"/>
          <a:lstStyle/>
          <a:p>
            <a:endParaRPr/>
          </a:p>
        </p:txBody>
      </p:sp>
      <p:sp>
        <p:nvSpPr>
          <p:cNvPr id="6" name="object 6"/>
          <p:cNvSpPr/>
          <p:nvPr/>
        </p:nvSpPr>
        <p:spPr>
          <a:xfrm>
            <a:off x="1777745" y="5232653"/>
            <a:ext cx="337185" cy="288290"/>
          </a:xfrm>
          <a:custGeom>
            <a:avLst/>
            <a:gdLst/>
            <a:ahLst/>
            <a:cxnLst/>
            <a:rect l="l" t="t" r="r" b="b"/>
            <a:pathLst>
              <a:path w="337185" h="288289">
                <a:moveTo>
                  <a:pt x="0" y="288036"/>
                </a:moveTo>
                <a:lnTo>
                  <a:pt x="336804" y="288036"/>
                </a:lnTo>
                <a:lnTo>
                  <a:pt x="336804" y="0"/>
                </a:lnTo>
                <a:lnTo>
                  <a:pt x="0" y="0"/>
                </a:lnTo>
                <a:lnTo>
                  <a:pt x="0" y="288036"/>
                </a:lnTo>
                <a:close/>
              </a:path>
            </a:pathLst>
          </a:custGeom>
          <a:ln w="28574">
            <a:solidFill>
              <a:srgbClr val="FF0000"/>
            </a:solidFill>
          </a:ln>
        </p:spPr>
        <p:txBody>
          <a:bodyPr wrap="square" lIns="0" tIns="0" rIns="0" bIns="0" rtlCol="0"/>
          <a:lstStyle/>
          <a:p>
            <a:endParaRPr/>
          </a:p>
        </p:txBody>
      </p:sp>
      <p:sp>
        <p:nvSpPr>
          <p:cNvPr id="7" name="object 7"/>
          <p:cNvSpPr txBox="1"/>
          <p:nvPr/>
        </p:nvSpPr>
        <p:spPr>
          <a:xfrm>
            <a:off x="688340" y="4607128"/>
            <a:ext cx="498475" cy="391795"/>
          </a:xfrm>
          <a:prstGeom prst="rect">
            <a:avLst/>
          </a:prstGeom>
        </p:spPr>
        <p:txBody>
          <a:bodyPr vert="horz" wrap="square" lIns="0" tIns="12700" rIns="0" bIns="0" rtlCol="0">
            <a:spAutoFit/>
          </a:bodyPr>
          <a:lstStyle/>
          <a:p>
            <a:pPr marL="298450" indent="-285750">
              <a:lnSpc>
                <a:spcPct val="100000"/>
              </a:lnSpc>
              <a:spcBef>
                <a:spcPts val="100"/>
              </a:spcBef>
              <a:buFont typeface="Wingdings"/>
              <a:buChar char=""/>
              <a:tabLst>
                <a:tab pos="298450" algn="l"/>
              </a:tabLst>
            </a:pPr>
            <a:r>
              <a:rPr sz="2400" b="1" spc="-50" dirty="0">
                <a:solidFill>
                  <a:srgbClr val="454545"/>
                </a:solidFill>
                <a:latin typeface="Arial"/>
                <a:cs typeface="Arial"/>
              </a:rPr>
              <a:t>?</a:t>
            </a:r>
            <a:endParaRPr sz="2400">
              <a:latin typeface="Arial"/>
              <a:cs typeface="Arial"/>
            </a:endParaRP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37465">
              <a:lnSpc>
                <a:spcPts val="1425"/>
              </a:lnSpc>
            </a:pPr>
            <a:fld id="{81D60167-4931-47E6-BA6A-407CBD079E47}" type="slidenum">
              <a:rPr spc="-25" dirty="0"/>
              <a:t>14</a:t>
            </a:fld>
            <a:endParaRPr spc="-25" dirty="0"/>
          </a:p>
        </p:txBody>
      </p:sp>
    </p:spTree>
    <p:extLst>
      <p:ext uri="{BB962C8B-B14F-4D97-AF65-F5344CB8AC3E}">
        <p14:creationId xmlns:p14="http://schemas.microsoft.com/office/powerpoint/2010/main" val="35523450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52E4D-37A5-4D6A-9478-96057393945C}"/>
              </a:ext>
            </a:extLst>
          </p:cNvPr>
          <p:cNvSpPr>
            <a:spLocks noGrp="1"/>
          </p:cNvSpPr>
          <p:nvPr>
            <p:ph type="title"/>
          </p:nvPr>
        </p:nvSpPr>
        <p:spPr>
          <a:xfrm>
            <a:off x="609600" y="240701"/>
            <a:ext cx="10972800" cy="1083170"/>
          </a:xfrm>
        </p:spPr>
        <p:txBody>
          <a:bodyPr>
            <a:normAutofit/>
          </a:bodyPr>
          <a:lstStyle/>
          <a:p>
            <a:r>
              <a:rPr lang="en-US" dirty="0"/>
              <a:t>Motion to authorize $ 2000 for 8 October NPC leadership Meeting</a:t>
            </a:r>
          </a:p>
        </p:txBody>
      </p:sp>
      <p:sp>
        <p:nvSpPr>
          <p:cNvPr id="4" name="Slide Number Placeholder 3">
            <a:extLst>
              <a:ext uri="{FF2B5EF4-FFF2-40B4-BE49-F238E27FC236}">
                <a16:creationId xmlns:a16="http://schemas.microsoft.com/office/drawing/2014/main" id="{232F9F86-FA15-41A5-B9B9-43428562A11F}"/>
              </a:ext>
            </a:extLst>
          </p:cNvPr>
          <p:cNvSpPr>
            <a:spLocks noGrp="1"/>
          </p:cNvSpPr>
          <p:nvPr>
            <p:ph type="sldNum" sz="quarter" idx="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6E6030FC-FB78-5E4D-92EA-5D9433591EA9}" type="slidenum">
              <a:rPr kumimoji="0" lang="en-US" sz="1200" b="0" i="0" u="none" strike="noStrike" kern="1200" cap="none" spc="0" normalizeH="0" baseline="0" noProof="0" smtClean="0">
                <a:ln>
                  <a:noFill/>
                </a:ln>
                <a:solidFill>
                  <a:srgbClr val="1F497D"/>
                </a:solidFill>
                <a:effectLst/>
                <a:uLnTx/>
                <a:uFillTx/>
                <a:latin typeface="Arial"/>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srgbClr val="1F497D"/>
              </a:solidFill>
              <a:effectLst/>
              <a:uLnTx/>
              <a:uFillTx/>
              <a:latin typeface="Arial"/>
              <a:ea typeface="+mn-ea"/>
              <a:cs typeface="+mn-cs"/>
            </a:endParaRPr>
          </a:p>
        </p:txBody>
      </p:sp>
      <p:sp>
        <p:nvSpPr>
          <p:cNvPr id="5" name="Text Placeholder 4">
            <a:extLst>
              <a:ext uri="{FF2B5EF4-FFF2-40B4-BE49-F238E27FC236}">
                <a16:creationId xmlns:a16="http://schemas.microsoft.com/office/drawing/2014/main" id="{CDBE064F-7427-4BCA-9E66-CC500B588838}"/>
              </a:ext>
            </a:extLst>
          </p:cNvPr>
          <p:cNvSpPr txBox="1">
            <a:spLocks/>
          </p:cNvSpPr>
          <p:nvPr/>
        </p:nvSpPr>
        <p:spPr>
          <a:xfrm flipH="1">
            <a:off x="318316" y="1323871"/>
            <a:ext cx="5329187" cy="4327338"/>
          </a:xfrm>
          <a:prstGeom prst="rect">
            <a:avLst/>
          </a:prstGeom>
          <a:noFill/>
        </p:spPr>
        <p:txBody>
          <a:bodyPr vert="horz" wrap="square" lIns="91440" tIns="45720" rIns="91440" bIns="45720" rtlCol="0">
            <a:spAutoFit/>
          </a:bodyPr>
          <a:lstStyle>
            <a:lvl1pPr marL="342900" indent="-342900" algn="l" defTabSz="457200" rtl="0" eaLnBrk="1" latinLnBrk="0" hangingPunct="1">
              <a:spcBef>
                <a:spcPct val="20000"/>
              </a:spcBef>
              <a:buClr>
                <a:schemeClr val="tx2"/>
              </a:buClr>
              <a:buFont typeface="Arial"/>
              <a:buChar char="•"/>
              <a:defRPr sz="2400" kern="1200">
                <a:solidFill>
                  <a:srgbClr val="334052"/>
                </a:solidFill>
                <a:latin typeface="+mn-lt"/>
                <a:ea typeface="+mn-ea"/>
                <a:cs typeface="+mn-cs"/>
              </a:defRPr>
            </a:lvl1pPr>
            <a:lvl2pPr marL="742950" indent="-285750" algn="l" defTabSz="457200" rtl="0" eaLnBrk="1" latinLnBrk="0" hangingPunct="1">
              <a:spcBef>
                <a:spcPct val="20000"/>
              </a:spcBef>
              <a:buClr>
                <a:schemeClr val="tx2"/>
              </a:buClr>
              <a:buFont typeface="Arial"/>
              <a:buChar char="–"/>
              <a:defRPr sz="2000" kern="1200">
                <a:solidFill>
                  <a:srgbClr val="334052"/>
                </a:solidFill>
                <a:latin typeface="+mn-lt"/>
                <a:ea typeface="+mn-ea"/>
                <a:cs typeface="+mn-cs"/>
              </a:defRPr>
            </a:lvl2pPr>
            <a:lvl3pPr marL="1143000" indent="-228600" algn="l" defTabSz="457200" rtl="0" eaLnBrk="1" latinLnBrk="0" hangingPunct="1">
              <a:spcBef>
                <a:spcPct val="20000"/>
              </a:spcBef>
              <a:buClr>
                <a:schemeClr val="tx2"/>
              </a:buClr>
              <a:buFont typeface="Arial"/>
              <a:buChar char="•"/>
              <a:defRPr sz="1800" kern="1200">
                <a:solidFill>
                  <a:srgbClr val="334052"/>
                </a:solidFill>
                <a:latin typeface="+mn-lt"/>
                <a:ea typeface="+mn-ea"/>
                <a:cs typeface="+mn-cs"/>
              </a:defRPr>
            </a:lvl3pPr>
            <a:lvl4pPr marL="1600200" indent="-228600" algn="l" defTabSz="457200" rtl="0" eaLnBrk="1" latinLnBrk="0" hangingPunct="1">
              <a:spcBef>
                <a:spcPct val="20000"/>
              </a:spcBef>
              <a:buClr>
                <a:schemeClr val="tx2"/>
              </a:buClr>
              <a:buFont typeface="Arial"/>
              <a:buChar char="–"/>
              <a:defRPr sz="1600" kern="1200">
                <a:solidFill>
                  <a:srgbClr val="334052"/>
                </a:solidFill>
                <a:latin typeface="+mn-lt"/>
                <a:ea typeface="+mn-ea"/>
                <a:cs typeface="+mn-cs"/>
              </a:defRPr>
            </a:lvl4pPr>
            <a:lvl5pPr marL="2057400" indent="-228600" algn="l" defTabSz="457200" rtl="0" eaLnBrk="1" latinLnBrk="0" hangingPunct="1">
              <a:spcBef>
                <a:spcPct val="20000"/>
              </a:spcBef>
              <a:buClr>
                <a:schemeClr val="tx2"/>
              </a:buClr>
              <a:buFont typeface="Arial"/>
              <a:buChar char="»"/>
              <a:defRPr sz="1600" kern="1200">
                <a:solidFill>
                  <a:srgbClr val="33405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defTabSz="914400">
              <a:spcBef>
                <a:spcPts val="0"/>
              </a:spcBef>
              <a:buClrTx/>
              <a:defRPr/>
            </a:pPr>
            <a:r>
              <a:rPr kumimoji="0" lang="en-US" sz="1600" b="1" i="0" u="sng" strike="noStrike" kern="1200" cap="none" spc="0" normalizeH="0" baseline="0" noProof="0" dirty="0">
                <a:ln>
                  <a:noFill/>
                </a:ln>
                <a:solidFill>
                  <a:srgbClr val="EEECE1">
                    <a:lumMod val="10000"/>
                  </a:srgbClr>
                </a:solidFill>
                <a:effectLst/>
                <a:uLnTx/>
                <a:uFillTx/>
                <a:latin typeface="Arial"/>
                <a:ea typeface="+mn-ea"/>
                <a:cs typeface="+mn-cs"/>
              </a:rPr>
              <a:t>Chair:</a:t>
            </a:r>
            <a:r>
              <a:rPr kumimoji="0" lang="en-US" sz="1600" b="1" i="0" u="none" strike="noStrike" kern="1200" cap="none" spc="0" normalizeH="0" baseline="0" noProof="0" dirty="0">
                <a:ln>
                  <a:noFill/>
                </a:ln>
                <a:solidFill>
                  <a:srgbClr val="EEECE1">
                    <a:lumMod val="10000"/>
                  </a:srgbClr>
                </a:solidFill>
                <a:effectLst/>
                <a:uLnTx/>
                <a:uFillTx/>
                <a:latin typeface="Arial"/>
                <a:ea typeface="+mn-ea"/>
                <a:cs typeface="+mn-cs"/>
              </a:rPr>
              <a:t> </a:t>
            </a:r>
            <a:r>
              <a:rPr kumimoji="0" lang="en-US" sz="1600" i="0" u="none" strike="noStrike" kern="1200" cap="none" spc="0" normalizeH="0" baseline="0" noProof="0" dirty="0">
                <a:ln>
                  <a:noFill/>
                </a:ln>
                <a:solidFill>
                  <a:srgbClr val="EEECE1">
                    <a:lumMod val="10000"/>
                  </a:srgbClr>
                </a:solidFill>
                <a:effectLst/>
                <a:uLnTx/>
                <a:uFillTx/>
                <a:latin typeface="Arial"/>
                <a:ea typeface="+mn-ea"/>
                <a:cs typeface="+mn-cs"/>
              </a:rPr>
              <a:t>In May, the PGB approved</a:t>
            </a:r>
            <a:r>
              <a:rPr lang="en-US" sz="1600" spc="-5" dirty="0">
                <a:solidFill>
                  <a:srgbClr val="334052"/>
                </a:solidFill>
                <a:latin typeface="Arial"/>
                <a:cs typeface="Arial"/>
              </a:rPr>
              <a:t> $ 6000 from the  NIEMOpen general fund for refreshments, snacks, swag and AV services </a:t>
            </a:r>
            <a:r>
              <a:rPr lang="en-US" sz="1600" spc="-5" dirty="0">
                <a:latin typeface="Arial"/>
                <a:cs typeface="Arial"/>
              </a:rPr>
              <a:t>for</a:t>
            </a:r>
            <a:r>
              <a:rPr lang="en-US" sz="1600" spc="-5" dirty="0">
                <a:solidFill>
                  <a:srgbClr val="334052"/>
                </a:solidFill>
                <a:latin typeface="Arial"/>
                <a:cs typeface="Arial"/>
              </a:rPr>
              <a:t> the NIEMOpen Reveal now scheduled for 13 November as a Webinar.</a:t>
            </a:r>
          </a:p>
          <a:p>
            <a:pPr defTabSz="914400">
              <a:spcBef>
                <a:spcPts val="0"/>
              </a:spcBef>
              <a:buClrTx/>
              <a:defRPr/>
            </a:pPr>
            <a:r>
              <a:rPr lang="en-US" sz="1600" spc="-5" dirty="0">
                <a:solidFill>
                  <a:srgbClr val="334052"/>
                </a:solidFill>
                <a:latin typeface="Arial"/>
                <a:cs typeface="Arial"/>
              </a:rPr>
              <a:t>The NPC location (sunk cost) was retained for a Leadership and general member meeting on the 8</a:t>
            </a:r>
            <a:r>
              <a:rPr lang="en-US" sz="1600" spc="-5" baseline="30000" dirty="0">
                <a:solidFill>
                  <a:srgbClr val="334052"/>
                </a:solidFill>
                <a:latin typeface="Arial"/>
                <a:cs typeface="Arial"/>
              </a:rPr>
              <a:t>th</a:t>
            </a:r>
            <a:r>
              <a:rPr lang="en-US" sz="1600" spc="-5" dirty="0">
                <a:solidFill>
                  <a:srgbClr val="334052"/>
                </a:solidFill>
                <a:latin typeface="Arial"/>
                <a:cs typeface="Arial"/>
              </a:rPr>
              <a:t> of October. The Reveal funds no longer required, request a portion of those funds (not to exceed $2K)  be applied to the 8 October NPC event.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600" spc="-5" dirty="0">
              <a:solidFill>
                <a:srgbClr val="334052"/>
              </a:solidFill>
              <a:latin typeface="Arial"/>
              <a:cs typeface="Arial"/>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1" i="0" u="sng" strike="noStrike" kern="1200" cap="none" spc="0" normalizeH="0" baseline="0" noProof="0" dirty="0">
                <a:ln>
                  <a:noFill/>
                </a:ln>
                <a:solidFill>
                  <a:srgbClr val="EEECE1">
                    <a:lumMod val="10000"/>
                  </a:srgbClr>
                </a:solidFill>
                <a:effectLst/>
                <a:uLnTx/>
                <a:uFillTx/>
                <a:latin typeface="Arial"/>
                <a:ea typeface="+mn-ea"/>
                <a:cs typeface="+mn-cs"/>
              </a:rPr>
              <a:t>Maker</a:t>
            </a:r>
            <a:r>
              <a:rPr kumimoji="0" lang="en-US" sz="1600" b="1" i="0" u="none" strike="noStrike" kern="1200" cap="none" spc="0" normalizeH="0" baseline="0" noProof="0" dirty="0">
                <a:ln>
                  <a:noFill/>
                </a:ln>
                <a:solidFill>
                  <a:srgbClr val="EEECE1">
                    <a:lumMod val="10000"/>
                  </a:srgbClr>
                </a:solidFill>
                <a:effectLst/>
                <a:uLnTx/>
                <a:uFillTx/>
                <a:latin typeface="Arial"/>
                <a:ea typeface="+mn-ea"/>
                <a:cs typeface="+mn-cs"/>
              </a:rPr>
              <a:t>: (PGB Chair) </a:t>
            </a:r>
            <a:r>
              <a:rPr kumimoji="0" lang="en-US" sz="1600" b="0" i="0" u="none" strike="noStrike" kern="1200" cap="none" spc="0" normalizeH="0" baseline="0" noProof="0" dirty="0">
                <a:ln>
                  <a:noFill/>
                </a:ln>
                <a:solidFill>
                  <a:srgbClr val="EEECE1">
                    <a:lumMod val="10000"/>
                  </a:srgbClr>
                </a:solidFill>
                <a:effectLst/>
                <a:uLnTx/>
                <a:uFillTx/>
                <a:latin typeface="Arial"/>
                <a:ea typeface="+mn-ea"/>
                <a:cs typeface="+mn-cs"/>
              </a:rPr>
              <a:t>I motion that </a:t>
            </a:r>
            <a:r>
              <a:rPr lang="en-US" sz="1600" dirty="0">
                <a:solidFill>
                  <a:srgbClr val="EEECE1">
                    <a:lumMod val="10000"/>
                  </a:srgbClr>
                </a:solidFill>
                <a:latin typeface="Arial"/>
              </a:rPr>
              <a:t> $ 2000 from the NIEMOpen general fund originally approved for the Reveal Summit be authorized for the October event and the remainder (~$4000) be returned to the general fund.</a:t>
            </a:r>
            <a:endParaRPr kumimoji="0" lang="en-US" sz="1200" b="0" i="0" u="none" strike="noStrike" kern="1200" cap="none" spc="0" normalizeH="0" baseline="0" noProof="0" dirty="0">
              <a:ln>
                <a:noFill/>
              </a:ln>
              <a:solidFill>
                <a:srgbClr val="334052"/>
              </a:solidFill>
              <a:effectLst/>
              <a:uLnTx/>
              <a:uFillTx/>
              <a:latin typeface="Arial"/>
              <a:ea typeface="+mn-ea"/>
              <a:cs typeface="+mn-cs"/>
            </a:endParaRPr>
          </a:p>
          <a:p>
            <a:pPr marL="28575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600" b="1" i="1" u="none" strike="noStrike" kern="1200" cap="none" spc="0" normalizeH="0" baseline="0" noProof="0" dirty="0">
              <a:ln>
                <a:noFill/>
              </a:ln>
              <a:solidFill>
                <a:srgbClr val="1F497D">
                  <a:lumMod val="75000"/>
                </a:srgbClr>
              </a:solidFill>
              <a:effectLst/>
              <a:uLnTx/>
              <a:uFillTx/>
              <a:latin typeface="Arial"/>
              <a:ea typeface="+mn-ea"/>
              <a:cs typeface="+mn-cs"/>
            </a:endParaRPr>
          </a:p>
          <a:p>
            <a:pPr marL="285750" marR="0" lvl="0" indent="-285750" algn="l" defTabSz="457200" rtl="0" eaLnBrk="1" fontAlgn="auto" latinLnBrk="0" hangingPunct="1">
              <a:lnSpc>
                <a:spcPct val="100000"/>
              </a:lnSpc>
              <a:spcBef>
                <a:spcPct val="20000"/>
              </a:spcBef>
              <a:spcAft>
                <a:spcPts val="0"/>
              </a:spcAft>
              <a:buClr>
                <a:srgbClr val="1F497D"/>
              </a:buClr>
              <a:buSzTx/>
              <a:buFont typeface="Arial" panose="020B0604020202020204" pitchFamily="34" charset="0"/>
              <a:buChar char="•"/>
              <a:tabLst/>
              <a:defRPr/>
            </a:pPr>
            <a:endParaRPr kumimoji="0" lang="en-US" sz="1600" b="0" i="0" u="none" strike="noStrike" kern="1200" cap="none" spc="0" normalizeH="0" baseline="0" noProof="0" dirty="0">
              <a:ln>
                <a:noFill/>
              </a:ln>
              <a:solidFill>
                <a:srgbClr val="EEECE1">
                  <a:lumMod val="10000"/>
                </a:srgbClr>
              </a:solidFill>
              <a:effectLst/>
              <a:uLnTx/>
              <a:uFillTx/>
              <a:latin typeface="Arial"/>
              <a:ea typeface="+mn-ea"/>
              <a:cs typeface="+mn-cs"/>
            </a:endParaRPr>
          </a:p>
        </p:txBody>
      </p:sp>
      <p:cxnSp>
        <p:nvCxnSpPr>
          <p:cNvPr id="8" name="Straight Connector 7">
            <a:extLst>
              <a:ext uri="{FF2B5EF4-FFF2-40B4-BE49-F238E27FC236}">
                <a16:creationId xmlns:a16="http://schemas.microsoft.com/office/drawing/2014/main" id="{291D2442-F680-4AF9-9E89-4D5698655E18}"/>
              </a:ext>
            </a:extLst>
          </p:cNvPr>
          <p:cNvCxnSpPr>
            <a:cxnSpLocks/>
          </p:cNvCxnSpPr>
          <p:nvPr/>
        </p:nvCxnSpPr>
        <p:spPr>
          <a:xfrm>
            <a:off x="5883007" y="1052059"/>
            <a:ext cx="84656" cy="5047952"/>
          </a:xfrm>
          <a:prstGeom prst="line">
            <a:avLst/>
          </a:prstGeom>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5524B51F-2EFD-EFCF-C824-094AEBC00EFB}"/>
              </a:ext>
            </a:extLst>
          </p:cNvPr>
          <p:cNvSpPr txBox="1"/>
          <p:nvPr/>
        </p:nvSpPr>
        <p:spPr>
          <a:xfrm flipH="1">
            <a:off x="6224339" y="1323871"/>
            <a:ext cx="5566118" cy="1766637"/>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1" i="1" u="none" strike="noStrike" kern="1200" cap="none" spc="0" normalizeH="0" baseline="0" noProof="0" dirty="0">
                <a:ln>
                  <a:noFill/>
                </a:ln>
                <a:solidFill>
                  <a:srgbClr val="1F497D">
                    <a:lumMod val="75000"/>
                  </a:srgbClr>
                </a:solidFill>
                <a:effectLst/>
                <a:uLnTx/>
                <a:uFillTx/>
                <a:latin typeface="Arial"/>
                <a:ea typeface="+mn-ea"/>
                <a:cs typeface="+mn-cs"/>
              </a:rPr>
              <a:t>SECOND?</a:t>
            </a:r>
          </a:p>
          <a:p>
            <a:pPr marL="285750" marR="0" lvl="1" indent="-285750" algn="l" defTabSz="457200" rtl="0" eaLnBrk="1" fontAlgn="auto" latinLnBrk="0" hangingPunct="1">
              <a:lnSpc>
                <a:spcPct val="100000"/>
              </a:lnSpc>
              <a:spcBef>
                <a:spcPct val="20000"/>
              </a:spcBef>
              <a:spcAft>
                <a:spcPts val="0"/>
              </a:spcAft>
              <a:buClr>
                <a:srgbClr val="1F497D"/>
              </a:buClr>
              <a:buSzTx/>
              <a:buFont typeface="Arial" panose="020B0604020202020204" pitchFamily="34" charset="0"/>
              <a:buChar char="•"/>
              <a:tabLst/>
              <a:defRPr/>
            </a:pPr>
            <a:r>
              <a:rPr kumimoji="0" lang="en-US" sz="1600" b="1" i="0" u="sng" strike="noStrike" kern="1200" cap="none" spc="0" normalizeH="0" baseline="0" noProof="0" dirty="0">
                <a:ln>
                  <a:noFill/>
                </a:ln>
                <a:solidFill>
                  <a:srgbClr val="EEECE1">
                    <a:lumMod val="10000"/>
                  </a:srgbClr>
                </a:solidFill>
                <a:effectLst/>
                <a:uLnTx/>
                <a:uFillTx/>
                <a:latin typeface="Arial"/>
                <a:ea typeface="+mn-ea"/>
                <a:cs typeface="+mn-cs"/>
              </a:rPr>
              <a:t>Chair</a:t>
            </a:r>
            <a:r>
              <a:rPr kumimoji="0" lang="en-US" sz="1600" b="1" i="0" u="none" strike="noStrike" kern="1200" cap="none" spc="0" normalizeH="0" baseline="0" noProof="0" dirty="0">
                <a:ln>
                  <a:noFill/>
                </a:ln>
                <a:solidFill>
                  <a:srgbClr val="EEECE1">
                    <a:lumMod val="10000"/>
                  </a:srgbClr>
                </a:solidFill>
                <a:effectLst/>
                <a:uLnTx/>
                <a:uFillTx/>
                <a:latin typeface="Arial"/>
                <a:ea typeface="+mn-ea"/>
                <a:cs typeface="+mn-cs"/>
              </a:rPr>
              <a:t>: </a:t>
            </a:r>
            <a:r>
              <a:rPr kumimoji="0" lang="en-US" sz="1600" b="0" i="0" u="none" strike="noStrike" kern="1200" cap="none" spc="0" normalizeH="0" baseline="0" noProof="0" dirty="0">
                <a:ln>
                  <a:noFill/>
                </a:ln>
                <a:solidFill>
                  <a:srgbClr val="EEECE1">
                    <a:lumMod val="10000"/>
                  </a:srgbClr>
                </a:solidFill>
                <a:effectLst/>
                <a:uLnTx/>
                <a:uFillTx/>
                <a:latin typeface="Arial"/>
                <a:ea typeface="+mn-ea"/>
                <a:cs typeface="+mn-cs"/>
              </a:rPr>
              <a:t>(Debate) Do any of the members have comments on the proposal?</a:t>
            </a:r>
          </a:p>
          <a:p>
            <a:pPr marL="285750" marR="0" lvl="0" indent="-285750" algn="l" defTabSz="457200" rtl="0" eaLnBrk="1" fontAlgn="auto" latinLnBrk="0" hangingPunct="1">
              <a:lnSpc>
                <a:spcPct val="100000"/>
              </a:lnSpc>
              <a:spcBef>
                <a:spcPct val="20000"/>
              </a:spcBef>
              <a:spcAft>
                <a:spcPts val="0"/>
              </a:spcAft>
              <a:buClr>
                <a:srgbClr val="1F497D"/>
              </a:buClr>
              <a:buSzTx/>
              <a:buFont typeface="Arial" panose="020B0604020202020204" pitchFamily="34" charset="0"/>
              <a:buChar char="•"/>
              <a:tabLst/>
              <a:defRPr/>
            </a:pPr>
            <a:r>
              <a:rPr kumimoji="0" lang="en-US" sz="1600" b="1" i="0" u="sng" strike="noStrike" kern="1200" cap="none" spc="0" normalizeH="0" baseline="0" noProof="0" dirty="0">
                <a:ln>
                  <a:noFill/>
                </a:ln>
                <a:solidFill>
                  <a:srgbClr val="EEECE1">
                    <a:lumMod val="10000"/>
                  </a:srgbClr>
                </a:solidFill>
                <a:effectLst/>
                <a:uLnTx/>
                <a:uFillTx/>
                <a:latin typeface="Arial"/>
                <a:ea typeface="+mn-ea"/>
                <a:cs typeface="+mn-cs"/>
              </a:rPr>
              <a:t>Chair</a:t>
            </a:r>
            <a:r>
              <a:rPr kumimoji="0" lang="en-US" sz="1600" b="0" i="0" u="none" strike="noStrike" kern="1200" cap="none" spc="0" normalizeH="0" baseline="0" noProof="0" dirty="0">
                <a:ln>
                  <a:noFill/>
                </a:ln>
                <a:solidFill>
                  <a:srgbClr val="EEECE1">
                    <a:lumMod val="10000"/>
                  </a:srgbClr>
                </a:solidFill>
                <a:effectLst/>
                <a:uLnTx/>
                <a:uFillTx/>
                <a:latin typeface="Arial"/>
                <a:ea typeface="+mn-ea"/>
                <a:cs typeface="+mn-cs"/>
              </a:rPr>
              <a:t>: Conducts a Simple Majority Vote </a:t>
            </a:r>
          </a:p>
          <a:p>
            <a:pPr marL="285750" marR="0" lvl="0" indent="-285750" algn="l" defTabSz="457200" rtl="0" eaLnBrk="1" fontAlgn="auto" latinLnBrk="0" hangingPunct="1">
              <a:lnSpc>
                <a:spcPct val="100000"/>
              </a:lnSpc>
              <a:spcBef>
                <a:spcPct val="20000"/>
              </a:spcBef>
              <a:spcAft>
                <a:spcPts val="0"/>
              </a:spcAft>
              <a:buClr>
                <a:srgbClr val="1F497D"/>
              </a:buClr>
              <a:buSzTx/>
              <a:buFont typeface="Arial" panose="020B0604020202020204" pitchFamily="34" charset="0"/>
              <a:buChar char="•"/>
              <a:tabLst/>
              <a:defRPr/>
            </a:pPr>
            <a:r>
              <a:rPr kumimoji="0" lang="en-US" sz="1600" b="1" i="0" u="sng" strike="noStrike" kern="1200" cap="none" spc="0" normalizeH="0" baseline="0" noProof="0" dirty="0">
                <a:ln>
                  <a:noFill/>
                </a:ln>
                <a:solidFill>
                  <a:srgbClr val="EEECE1">
                    <a:lumMod val="10000"/>
                  </a:srgbClr>
                </a:solidFill>
                <a:effectLst/>
                <a:uLnTx/>
                <a:uFillTx/>
                <a:latin typeface="Arial"/>
                <a:ea typeface="+mn-ea"/>
                <a:cs typeface="+mn-cs"/>
              </a:rPr>
              <a:t>Chair</a:t>
            </a:r>
            <a:r>
              <a:rPr kumimoji="0" lang="en-US" sz="1600" b="0" i="0" u="none" strike="noStrike" kern="1200" cap="none" spc="0" normalizeH="0" baseline="0" noProof="0" dirty="0">
                <a:ln>
                  <a:noFill/>
                </a:ln>
                <a:solidFill>
                  <a:srgbClr val="EEECE1">
                    <a:lumMod val="10000"/>
                  </a:srgbClr>
                </a:solidFill>
                <a:effectLst/>
                <a:uLnTx/>
                <a:uFillTx/>
                <a:latin typeface="Arial"/>
                <a:ea typeface="+mn-ea"/>
                <a:cs typeface="+mn-cs"/>
              </a:rPr>
              <a:t>: Announces Vote</a:t>
            </a:r>
          </a:p>
          <a:p>
            <a:pPr marL="285750" marR="0" lvl="0" indent="-285750" algn="l" defTabSz="457200" rtl="0" eaLnBrk="1" fontAlgn="auto" latinLnBrk="0" hangingPunct="1">
              <a:lnSpc>
                <a:spcPct val="100000"/>
              </a:lnSpc>
              <a:spcBef>
                <a:spcPct val="20000"/>
              </a:spcBef>
              <a:spcAft>
                <a:spcPts val="0"/>
              </a:spcAft>
              <a:buClr>
                <a:srgbClr val="1F497D"/>
              </a:buClr>
              <a:buSzTx/>
              <a:buFont typeface="Arial" panose="020B0604020202020204" pitchFamily="34" charset="0"/>
              <a:buChar char="•"/>
              <a:tabLst/>
              <a:defRPr/>
            </a:pPr>
            <a:endParaRPr kumimoji="0" lang="en-US" sz="1600" b="0" i="0" u="none" strike="noStrike" kern="1200" cap="none" spc="0" normalizeH="0" baseline="0" noProof="0" dirty="0">
              <a:ln>
                <a:noFill/>
              </a:ln>
              <a:solidFill>
                <a:srgbClr val="EEECE1">
                  <a:lumMod val="10000"/>
                </a:srgbClr>
              </a:solidFill>
              <a:effectLst/>
              <a:uLnTx/>
              <a:uFillTx/>
              <a:latin typeface="Arial"/>
              <a:ea typeface="+mn-ea"/>
              <a:cs typeface="+mn-cs"/>
            </a:endParaRPr>
          </a:p>
        </p:txBody>
      </p:sp>
      <p:grpSp>
        <p:nvGrpSpPr>
          <p:cNvPr id="3" name="Group 2">
            <a:extLst>
              <a:ext uri="{FF2B5EF4-FFF2-40B4-BE49-F238E27FC236}">
                <a16:creationId xmlns:a16="http://schemas.microsoft.com/office/drawing/2014/main" id="{51B97E47-D76A-90B7-38AB-B5E99026C484}"/>
              </a:ext>
            </a:extLst>
          </p:cNvPr>
          <p:cNvGrpSpPr/>
          <p:nvPr/>
        </p:nvGrpSpPr>
        <p:grpSpPr>
          <a:xfrm>
            <a:off x="8044683" y="3090508"/>
            <a:ext cx="3197160" cy="1498198"/>
            <a:chOff x="7368753" y="1052059"/>
            <a:chExt cx="3156574" cy="1848648"/>
          </a:xfrm>
        </p:grpSpPr>
        <p:sp>
          <p:nvSpPr>
            <p:cNvPr id="6" name="TextBox 5">
              <a:extLst>
                <a:ext uri="{FF2B5EF4-FFF2-40B4-BE49-F238E27FC236}">
                  <a16:creationId xmlns:a16="http://schemas.microsoft.com/office/drawing/2014/main" id="{371C890A-65A7-46B8-049E-3D7EF459C873}"/>
                </a:ext>
              </a:extLst>
            </p:cNvPr>
            <p:cNvSpPr txBox="1"/>
            <p:nvPr/>
          </p:nvSpPr>
          <p:spPr>
            <a:xfrm>
              <a:off x="7368753" y="1052059"/>
              <a:ext cx="3156574" cy="1848648"/>
            </a:xfrm>
            <a:prstGeom prst="rect">
              <a:avLst/>
            </a:prstGeom>
            <a:solidFill>
              <a:schemeClr val="bg1">
                <a:lumMod val="95000"/>
              </a:schemeClr>
            </a:solidFill>
            <a:ln w="38100">
              <a:solidFill>
                <a:schemeClr val="tx2">
                  <a:lumMod val="75000"/>
                </a:schemeClr>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8B8B8B"/>
                </a:solidFill>
                <a:effectLst/>
                <a:uLnTx/>
                <a:uFillTx/>
                <a:latin typeface="Arial"/>
                <a:ea typeface="+mn-ea"/>
                <a:cs typeface="+mn-cs"/>
              </a:endParaRPr>
            </a:p>
          </p:txBody>
        </p:sp>
        <p:sp>
          <p:nvSpPr>
            <p:cNvPr id="9" name="TextBox 8">
              <a:extLst>
                <a:ext uri="{FF2B5EF4-FFF2-40B4-BE49-F238E27FC236}">
                  <a16:creationId xmlns:a16="http://schemas.microsoft.com/office/drawing/2014/main" id="{F2AC35E7-61D6-3C9A-4323-EA0F8031E774}"/>
                </a:ext>
              </a:extLst>
            </p:cNvPr>
            <p:cNvSpPr txBox="1"/>
            <p:nvPr/>
          </p:nvSpPr>
          <p:spPr>
            <a:xfrm flipH="1">
              <a:off x="7518857" y="1052059"/>
              <a:ext cx="129440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sng" strike="noStrike" kern="1200" cap="none" spc="0" normalizeH="0" baseline="0" noProof="0" dirty="0">
                  <a:ln>
                    <a:noFill/>
                  </a:ln>
                  <a:solidFill>
                    <a:srgbClr val="8B8B8B">
                      <a:lumMod val="50000"/>
                    </a:srgbClr>
                  </a:solidFill>
                  <a:effectLst/>
                  <a:uLnTx/>
                  <a:uFillTx/>
                  <a:latin typeface="Arial"/>
                  <a:ea typeface="+mn-ea"/>
                  <a:cs typeface="+mn-cs"/>
                </a:rPr>
                <a:t>Resolution</a:t>
              </a:r>
            </a:p>
          </p:txBody>
        </p:sp>
        <p:sp>
          <p:nvSpPr>
            <p:cNvPr id="12" name="Rectangle 11">
              <a:extLst>
                <a:ext uri="{FF2B5EF4-FFF2-40B4-BE49-F238E27FC236}">
                  <a16:creationId xmlns:a16="http://schemas.microsoft.com/office/drawing/2014/main" id="{8DABB0D7-E39D-5D70-F9FC-0CAF0D518D9D}"/>
                </a:ext>
              </a:extLst>
            </p:cNvPr>
            <p:cNvSpPr/>
            <p:nvPr/>
          </p:nvSpPr>
          <p:spPr bwMode="auto">
            <a:xfrm>
              <a:off x="7633293" y="1493957"/>
              <a:ext cx="311285" cy="266340"/>
            </a:xfrm>
            <a:prstGeom prst="rect">
              <a:avLst/>
            </a:prstGeom>
            <a:noFill/>
            <a:ln w="28575">
              <a:solidFill>
                <a:srgbClr val="00B050"/>
              </a:solidFill>
            </a:ln>
            <a:effectLst>
              <a:innerShdw blurRad="371475" dir="13500000">
                <a:schemeClr val="bg1"/>
              </a:innerShdw>
            </a:effectLst>
          </p:spPr>
          <p:style>
            <a:lnRef idx="1">
              <a:schemeClr val="dk1"/>
            </a:lnRef>
            <a:fillRef idx="2">
              <a:schemeClr val="dk1"/>
            </a:fillRef>
            <a:effectRef idx="1">
              <a:schemeClr val="dk1"/>
            </a:effectRef>
            <a:fontRef idx="minor">
              <a:schemeClr val="dk1"/>
            </a:fontRef>
          </p:style>
          <p:txBody>
            <a:bodyPr tIns="91440" rtlCol="0" anchor="t" anchorCtr="0"/>
            <a:lstStyle/>
            <a:p>
              <a:pPr marL="0" marR="0" lvl="0" indent="0" algn="ctr" defTabSz="914400" rtl="0" eaLnBrk="1" fontAlgn="auto" latinLnBrk="0" hangingPunct="1">
                <a:lnSpc>
                  <a:spcPct val="120000"/>
                </a:lnSpc>
                <a:spcBef>
                  <a:spcPts val="0"/>
                </a:spcBef>
                <a:spcAft>
                  <a:spcPts val="0"/>
                </a:spcAft>
                <a:buClrTx/>
                <a:buSzTx/>
                <a:buFontTx/>
                <a:buNone/>
                <a:tabLst/>
                <a:defRPr/>
              </a:pPr>
              <a:endParaRPr kumimoji="0" lang="en-US" sz="1800" b="1" i="0" u="none" strike="noStrike" kern="1200" cap="none" spc="-50" normalizeH="0" baseline="0" noProof="0" dirty="0">
                <a:ln>
                  <a:solidFill>
                    <a:srgbClr val="00B050"/>
                  </a:solidFill>
                </a:ln>
                <a:noFill/>
                <a:effectLst/>
                <a:uLnTx/>
                <a:uFillTx/>
                <a:latin typeface="Arial"/>
                <a:ea typeface="+mn-ea"/>
                <a:cs typeface="Arial"/>
              </a:endParaRPr>
            </a:p>
          </p:txBody>
        </p:sp>
        <p:sp>
          <p:nvSpPr>
            <p:cNvPr id="13" name="Rectangle 12">
              <a:extLst>
                <a:ext uri="{FF2B5EF4-FFF2-40B4-BE49-F238E27FC236}">
                  <a16:creationId xmlns:a16="http://schemas.microsoft.com/office/drawing/2014/main" id="{93E045C8-45B9-1FCE-C4B7-F09308D91547}"/>
                </a:ext>
              </a:extLst>
            </p:cNvPr>
            <p:cNvSpPr/>
            <p:nvPr/>
          </p:nvSpPr>
          <p:spPr bwMode="auto">
            <a:xfrm>
              <a:off x="7633293" y="1937601"/>
              <a:ext cx="311285" cy="266340"/>
            </a:xfrm>
            <a:prstGeom prst="rect">
              <a:avLst/>
            </a:prstGeom>
            <a:noFill/>
            <a:ln w="28575">
              <a:solidFill>
                <a:schemeClr val="bg2">
                  <a:lumMod val="10000"/>
                </a:schemeClr>
              </a:solidFill>
            </a:ln>
            <a:effectLst>
              <a:innerShdw blurRad="371475" dir="13500000">
                <a:schemeClr val="bg1"/>
              </a:innerShdw>
            </a:effectLst>
          </p:spPr>
          <p:style>
            <a:lnRef idx="1">
              <a:schemeClr val="dk1"/>
            </a:lnRef>
            <a:fillRef idx="2">
              <a:schemeClr val="dk1"/>
            </a:fillRef>
            <a:effectRef idx="1">
              <a:schemeClr val="dk1"/>
            </a:effectRef>
            <a:fontRef idx="minor">
              <a:schemeClr val="dk1"/>
            </a:fontRef>
          </p:style>
          <p:txBody>
            <a:bodyPr tIns="91440" rtlCol="0" anchor="t" anchorCtr="0"/>
            <a:lstStyle/>
            <a:p>
              <a:pPr marL="0" marR="0" lvl="0" indent="0" algn="ctr" defTabSz="914400" rtl="0" eaLnBrk="1" fontAlgn="auto" latinLnBrk="0" hangingPunct="1">
                <a:lnSpc>
                  <a:spcPct val="120000"/>
                </a:lnSpc>
                <a:spcBef>
                  <a:spcPts val="0"/>
                </a:spcBef>
                <a:spcAft>
                  <a:spcPts val="0"/>
                </a:spcAft>
                <a:buClrTx/>
                <a:buSzTx/>
                <a:buFontTx/>
                <a:buNone/>
                <a:tabLst/>
                <a:defRPr/>
              </a:pPr>
              <a:endParaRPr kumimoji="0" lang="en-US" sz="1800" b="1" i="0" u="none" strike="noStrike" kern="1200" cap="none" spc="-50" normalizeH="0" baseline="0" noProof="0" dirty="0">
                <a:ln>
                  <a:solidFill>
                    <a:srgbClr val="00B050"/>
                  </a:solidFill>
                </a:ln>
                <a:noFill/>
                <a:effectLst/>
                <a:uLnTx/>
                <a:uFillTx/>
                <a:latin typeface="Arial"/>
                <a:ea typeface="+mn-ea"/>
                <a:cs typeface="Arial"/>
              </a:endParaRPr>
            </a:p>
          </p:txBody>
        </p:sp>
        <p:sp>
          <p:nvSpPr>
            <p:cNvPr id="14" name="Rectangle 13">
              <a:extLst>
                <a:ext uri="{FF2B5EF4-FFF2-40B4-BE49-F238E27FC236}">
                  <a16:creationId xmlns:a16="http://schemas.microsoft.com/office/drawing/2014/main" id="{3EF7F649-1F8C-ABE0-2F0E-0590077DAD53}"/>
                </a:ext>
              </a:extLst>
            </p:cNvPr>
            <p:cNvSpPr/>
            <p:nvPr/>
          </p:nvSpPr>
          <p:spPr bwMode="auto">
            <a:xfrm>
              <a:off x="7633292" y="2469669"/>
              <a:ext cx="311285" cy="266340"/>
            </a:xfrm>
            <a:prstGeom prst="rect">
              <a:avLst/>
            </a:prstGeom>
            <a:noFill/>
            <a:ln w="28575">
              <a:solidFill>
                <a:srgbClr val="FF0000"/>
              </a:solidFill>
            </a:ln>
            <a:effectLst>
              <a:innerShdw blurRad="371475" dir="13500000">
                <a:schemeClr val="bg1"/>
              </a:innerShdw>
            </a:effectLst>
          </p:spPr>
          <p:style>
            <a:lnRef idx="1">
              <a:schemeClr val="dk1"/>
            </a:lnRef>
            <a:fillRef idx="2">
              <a:schemeClr val="dk1"/>
            </a:fillRef>
            <a:effectRef idx="1">
              <a:schemeClr val="dk1"/>
            </a:effectRef>
            <a:fontRef idx="minor">
              <a:schemeClr val="dk1"/>
            </a:fontRef>
          </p:style>
          <p:txBody>
            <a:bodyPr tIns="91440" rtlCol="0" anchor="t" anchorCtr="0"/>
            <a:lstStyle/>
            <a:p>
              <a:pPr marL="0" marR="0" lvl="0" indent="0" algn="ctr" defTabSz="914400" rtl="0" eaLnBrk="1" fontAlgn="auto" latinLnBrk="0" hangingPunct="1">
                <a:lnSpc>
                  <a:spcPct val="120000"/>
                </a:lnSpc>
                <a:spcBef>
                  <a:spcPts val="0"/>
                </a:spcBef>
                <a:spcAft>
                  <a:spcPts val="0"/>
                </a:spcAft>
                <a:buClrTx/>
                <a:buSzTx/>
                <a:buFontTx/>
                <a:buNone/>
                <a:tabLst/>
                <a:defRPr/>
              </a:pPr>
              <a:endParaRPr kumimoji="0" lang="en-US" sz="1800" b="1" i="0" u="none" strike="noStrike" kern="1200" cap="none" spc="-50" normalizeH="0" baseline="0" noProof="0" dirty="0">
                <a:ln>
                  <a:solidFill>
                    <a:srgbClr val="00B050"/>
                  </a:solidFill>
                </a:ln>
                <a:noFill/>
                <a:effectLst/>
                <a:uLnTx/>
                <a:uFillTx/>
                <a:latin typeface="Arial"/>
                <a:ea typeface="+mn-ea"/>
                <a:cs typeface="Arial"/>
              </a:endParaRPr>
            </a:p>
          </p:txBody>
        </p:sp>
        <p:sp>
          <p:nvSpPr>
            <p:cNvPr id="15" name="TextBox 14">
              <a:extLst>
                <a:ext uri="{FF2B5EF4-FFF2-40B4-BE49-F238E27FC236}">
                  <a16:creationId xmlns:a16="http://schemas.microsoft.com/office/drawing/2014/main" id="{0CDB2D0E-A323-5CA6-F67E-C33654F22624}"/>
                </a:ext>
              </a:extLst>
            </p:cNvPr>
            <p:cNvSpPr txBox="1"/>
            <p:nvPr/>
          </p:nvSpPr>
          <p:spPr>
            <a:xfrm>
              <a:off x="8054502" y="1435311"/>
              <a:ext cx="105058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B050"/>
                  </a:solidFill>
                  <a:effectLst/>
                  <a:uLnTx/>
                  <a:uFillTx/>
                  <a:latin typeface="Arial"/>
                  <a:ea typeface="+mn-ea"/>
                  <a:cs typeface="+mn-cs"/>
                </a:rPr>
                <a:t>Approve</a:t>
              </a:r>
            </a:p>
          </p:txBody>
        </p:sp>
        <p:sp>
          <p:nvSpPr>
            <p:cNvPr id="16" name="TextBox 15">
              <a:extLst>
                <a:ext uri="{FF2B5EF4-FFF2-40B4-BE49-F238E27FC236}">
                  <a16:creationId xmlns:a16="http://schemas.microsoft.com/office/drawing/2014/main" id="{39122D93-09F7-EFA4-C4FB-B3065DD1BBBD}"/>
                </a:ext>
              </a:extLst>
            </p:cNvPr>
            <p:cNvSpPr txBox="1"/>
            <p:nvPr/>
          </p:nvSpPr>
          <p:spPr>
            <a:xfrm>
              <a:off x="8054502" y="1879388"/>
              <a:ext cx="233910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8B8B8B">
                      <a:lumMod val="50000"/>
                    </a:srgbClr>
                  </a:solidFill>
                  <a:effectLst/>
                  <a:uLnTx/>
                  <a:uFillTx/>
                  <a:latin typeface="Arial"/>
                  <a:ea typeface="+mn-ea"/>
                  <a:cs typeface="+mn-cs"/>
                </a:rPr>
                <a:t>Approve w/Comment</a:t>
              </a:r>
            </a:p>
          </p:txBody>
        </p:sp>
        <p:sp>
          <p:nvSpPr>
            <p:cNvPr id="17" name="TextBox 16">
              <a:extLst>
                <a:ext uri="{FF2B5EF4-FFF2-40B4-BE49-F238E27FC236}">
                  <a16:creationId xmlns:a16="http://schemas.microsoft.com/office/drawing/2014/main" id="{2B89E0CC-F75F-5D8A-7AA5-7816F8B68EFD}"/>
                </a:ext>
              </a:extLst>
            </p:cNvPr>
            <p:cNvSpPr txBox="1"/>
            <p:nvPr/>
          </p:nvSpPr>
          <p:spPr>
            <a:xfrm>
              <a:off x="8054502" y="2437982"/>
              <a:ext cx="147405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a:ea typeface="+mn-ea"/>
                  <a:cs typeface="+mn-cs"/>
                </a:rPr>
                <a:t>Table/Reject</a:t>
              </a:r>
            </a:p>
          </p:txBody>
        </p:sp>
        <p:sp>
          <p:nvSpPr>
            <p:cNvPr id="18" name="TextBox 17">
              <a:extLst>
                <a:ext uri="{FF2B5EF4-FFF2-40B4-BE49-F238E27FC236}">
                  <a16:creationId xmlns:a16="http://schemas.microsoft.com/office/drawing/2014/main" id="{D1A513C3-23B7-F93D-77CC-028F52B29C77}"/>
                </a:ext>
              </a:extLst>
            </p:cNvPr>
            <p:cNvSpPr txBox="1"/>
            <p:nvPr/>
          </p:nvSpPr>
          <p:spPr>
            <a:xfrm>
              <a:off x="7608272" y="1372393"/>
              <a:ext cx="361323" cy="64560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800" b="1" i="0" u="none" strike="noStrike" kern="1200" cap="none" spc="0" normalizeH="0" baseline="0" noProof="0" dirty="0">
                <a:ln>
                  <a:noFill/>
                </a:ln>
                <a:solidFill>
                  <a:srgbClr val="8B8B8B">
                    <a:lumMod val="50000"/>
                  </a:srgbClr>
                </a:solidFill>
                <a:effectLst/>
                <a:uLnTx/>
                <a:uFillTx/>
                <a:latin typeface="Arial"/>
                <a:ea typeface="+mn-ea"/>
                <a:cs typeface="+mn-cs"/>
              </a:endParaRPr>
            </a:p>
          </p:txBody>
        </p:sp>
      </p:grpSp>
      <p:sp>
        <p:nvSpPr>
          <p:cNvPr id="7" name="TextBox 6">
            <a:extLst>
              <a:ext uri="{FF2B5EF4-FFF2-40B4-BE49-F238E27FC236}">
                <a16:creationId xmlns:a16="http://schemas.microsoft.com/office/drawing/2014/main" id="{833D1234-961C-6E96-4459-668D7CFB67BC}"/>
              </a:ext>
            </a:extLst>
          </p:cNvPr>
          <p:cNvSpPr txBox="1"/>
          <p:nvPr/>
        </p:nvSpPr>
        <p:spPr>
          <a:xfrm>
            <a:off x="7109247" y="3400913"/>
            <a:ext cx="550524" cy="461665"/>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2400" b="1" i="0" u="none" strike="noStrike" kern="1200" cap="none" spc="0" normalizeH="0" baseline="0" noProof="0" dirty="0">
                <a:ln>
                  <a:noFill/>
                </a:ln>
                <a:solidFill>
                  <a:srgbClr val="8B8B8B">
                    <a:lumMod val="50000"/>
                  </a:srgbClr>
                </a:solidFill>
                <a:effectLst/>
                <a:uLnTx/>
                <a:uFillTx/>
                <a:latin typeface="Arial"/>
                <a:ea typeface="+mn-ea"/>
                <a:cs typeface="+mn-cs"/>
              </a:rPr>
              <a:t>?</a:t>
            </a:r>
          </a:p>
        </p:txBody>
      </p:sp>
    </p:spTree>
    <p:extLst>
      <p:ext uri="{BB962C8B-B14F-4D97-AF65-F5344CB8AC3E}">
        <p14:creationId xmlns:p14="http://schemas.microsoft.com/office/powerpoint/2010/main" val="16465842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52E4D-37A5-4D6A-9478-96057393945C}"/>
              </a:ext>
            </a:extLst>
          </p:cNvPr>
          <p:cNvSpPr>
            <a:spLocks noGrp="1"/>
          </p:cNvSpPr>
          <p:nvPr>
            <p:ph type="title"/>
          </p:nvPr>
        </p:nvSpPr>
        <p:spPr>
          <a:xfrm>
            <a:off x="609600" y="240701"/>
            <a:ext cx="10972800" cy="1083170"/>
          </a:xfrm>
        </p:spPr>
        <p:txBody>
          <a:bodyPr>
            <a:normAutofit/>
          </a:bodyPr>
          <a:lstStyle/>
          <a:p>
            <a:r>
              <a:rPr lang="en-US" dirty="0"/>
              <a:t>Motion to Approve PGB Meeting dates</a:t>
            </a:r>
          </a:p>
        </p:txBody>
      </p:sp>
      <p:sp>
        <p:nvSpPr>
          <p:cNvPr id="4" name="Slide Number Placeholder 3">
            <a:extLst>
              <a:ext uri="{FF2B5EF4-FFF2-40B4-BE49-F238E27FC236}">
                <a16:creationId xmlns:a16="http://schemas.microsoft.com/office/drawing/2014/main" id="{232F9F86-FA15-41A5-B9B9-43428562A11F}"/>
              </a:ext>
            </a:extLst>
          </p:cNvPr>
          <p:cNvSpPr>
            <a:spLocks noGrp="1"/>
          </p:cNvSpPr>
          <p:nvPr>
            <p:ph type="sldNum" sz="quarter" idx="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6E6030FC-FB78-5E4D-92EA-5D9433591EA9}" type="slidenum">
              <a:rPr kumimoji="0" lang="en-US" sz="1200" b="0" i="0" u="none" strike="noStrike" kern="1200" cap="none" spc="0" normalizeH="0" baseline="0" noProof="0" smtClean="0">
                <a:ln>
                  <a:noFill/>
                </a:ln>
                <a:solidFill>
                  <a:srgbClr val="1F497D"/>
                </a:solidFill>
                <a:effectLst/>
                <a:uLnTx/>
                <a:uFillTx/>
                <a:latin typeface="Arial"/>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srgbClr val="1F497D"/>
              </a:solidFill>
              <a:effectLst/>
              <a:uLnTx/>
              <a:uFillTx/>
              <a:latin typeface="Arial"/>
              <a:ea typeface="+mn-ea"/>
              <a:cs typeface="+mn-cs"/>
            </a:endParaRPr>
          </a:p>
        </p:txBody>
      </p:sp>
      <p:sp>
        <p:nvSpPr>
          <p:cNvPr id="5" name="Text Placeholder 4">
            <a:extLst>
              <a:ext uri="{FF2B5EF4-FFF2-40B4-BE49-F238E27FC236}">
                <a16:creationId xmlns:a16="http://schemas.microsoft.com/office/drawing/2014/main" id="{CDBE064F-7427-4BCA-9E66-CC500B588838}"/>
              </a:ext>
            </a:extLst>
          </p:cNvPr>
          <p:cNvSpPr txBox="1">
            <a:spLocks/>
          </p:cNvSpPr>
          <p:nvPr/>
        </p:nvSpPr>
        <p:spPr>
          <a:xfrm flipH="1">
            <a:off x="389660" y="1123881"/>
            <a:ext cx="5329187" cy="2062103"/>
          </a:xfrm>
          <a:prstGeom prst="rect">
            <a:avLst/>
          </a:prstGeom>
          <a:noFill/>
        </p:spPr>
        <p:txBody>
          <a:bodyPr vert="horz" wrap="square" lIns="91440" tIns="45720" rIns="91440" bIns="45720" rtlCol="0">
            <a:spAutoFit/>
          </a:bodyPr>
          <a:lstStyle>
            <a:lvl1pPr marL="342900" indent="-342900" algn="l" defTabSz="457200" rtl="0" eaLnBrk="1" latinLnBrk="0" hangingPunct="1">
              <a:spcBef>
                <a:spcPct val="20000"/>
              </a:spcBef>
              <a:buClr>
                <a:schemeClr val="tx2"/>
              </a:buClr>
              <a:buFont typeface="Arial"/>
              <a:buChar char="•"/>
              <a:defRPr sz="2400" kern="1200">
                <a:solidFill>
                  <a:srgbClr val="334052"/>
                </a:solidFill>
                <a:latin typeface="+mn-lt"/>
                <a:ea typeface="+mn-ea"/>
                <a:cs typeface="+mn-cs"/>
              </a:defRPr>
            </a:lvl1pPr>
            <a:lvl2pPr marL="742950" indent="-285750" algn="l" defTabSz="457200" rtl="0" eaLnBrk="1" latinLnBrk="0" hangingPunct="1">
              <a:spcBef>
                <a:spcPct val="20000"/>
              </a:spcBef>
              <a:buClr>
                <a:schemeClr val="tx2"/>
              </a:buClr>
              <a:buFont typeface="Arial"/>
              <a:buChar char="–"/>
              <a:defRPr sz="2000" kern="1200">
                <a:solidFill>
                  <a:srgbClr val="334052"/>
                </a:solidFill>
                <a:latin typeface="+mn-lt"/>
                <a:ea typeface="+mn-ea"/>
                <a:cs typeface="+mn-cs"/>
              </a:defRPr>
            </a:lvl2pPr>
            <a:lvl3pPr marL="1143000" indent="-228600" algn="l" defTabSz="457200" rtl="0" eaLnBrk="1" latinLnBrk="0" hangingPunct="1">
              <a:spcBef>
                <a:spcPct val="20000"/>
              </a:spcBef>
              <a:buClr>
                <a:schemeClr val="tx2"/>
              </a:buClr>
              <a:buFont typeface="Arial"/>
              <a:buChar char="•"/>
              <a:defRPr sz="1800" kern="1200">
                <a:solidFill>
                  <a:srgbClr val="334052"/>
                </a:solidFill>
                <a:latin typeface="+mn-lt"/>
                <a:ea typeface="+mn-ea"/>
                <a:cs typeface="+mn-cs"/>
              </a:defRPr>
            </a:lvl3pPr>
            <a:lvl4pPr marL="1600200" indent="-228600" algn="l" defTabSz="457200" rtl="0" eaLnBrk="1" latinLnBrk="0" hangingPunct="1">
              <a:spcBef>
                <a:spcPct val="20000"/>
              </a:spcBef>
              <a:buClr>
                <a:schemeClr val="tx2"/>
              </a:buClr>
              <a:buFont typeface="Arial"/>
              <a:buChar char="–"/>
              <a:defRPr sz="1600" kern="1200">
                <a:solidFill>
                  <a:srgbClr val="334052"/>
                </a:solidFill>
                <a:latin typeface="+mn-lt"/>
                <a:ea typeface="+mn-ea"/>
                <a:cs typeface="+mn-cs"/>
              </a:defRPr>
            </a:lvl4pPr>
            <a:lvl5pPr marL="2057400" indent="-228600" algn="l" defTabSz="457200" rtl="0" eaLnBrk="1" latinLnBrk="0" hangingPunct="1">
              <a:spcBef>
                <a:spcPct val="20000"/>
              </a:spcBef>
              <a:buClr>
                <a:schemeClr val="tx2"/>
              </a:buClr>
              <a:buFont typeface="Arial"/>
              <a:buChar char="»"/>
              <a:defRPr sz="1600" kern="1200">
                <a:solidFill>
                  <a:srgbClr val="33405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1" i="0" u="sng" strike="noStrike" kern="1200" cap="none" spc="0" normalizeH="0" baseline="0" noProof="0" dirty="0">
                <a:ln>
                  <a:noFill/>
                </a:ln>
                <a:solidFill>
                  <a:srgbClr val="EEECE1">
                    <a:lumMod val="10000"/>
                  </a:srgbClr>
                </a:solidFill>
                <a:effectLst/>
                <a:uLnTx/>
                <a:uFillTx/>
                <a:latin typeface="Arial"/>
                <a:ea typeface="+mn-ea"/>
                <a:cs typeface="+mn-cs"/>
              </a:rPr>
              <a:t>Chair:</a:t>
            </a:r>
            <a:r>
              <a:rPr kumimoji="0" lang="en-US" sz="1600" b="1" i="0" u="none" strike="noStrike" kern="1200" cap="none" spc="0" normalizeH="0" baseline="0" noProof="0" dirty="0">
                <a:ln>
                  <a:noFill/>
                </a:ln>
                <a:solidFill>
                  <a:srgbClr val="EEECE1">
                    <a:lumMod val="10000"/>
                  </a:srgbClr>
                </a:solidFill>
                <a:effectLst/>
                <a:uLnTx/>
                <a:uFillTx/>
                <a:latin typeface="Arial"/>
                <a:ea typeface="+mn-ea"/>
                <a:cs typeface="+mn-cs"/>
              </a:rPr>
              <a:t> </a:t>
            </a:r>
            <a:r>
              <a:rPr kumimoji="0" lang="en-US" sz="1600" b="0" i="0" u="none" strike="noStrike" kern="1200" cap="none" spc="0" normalizeH="0" baseline="0" noProof="0" dirty="0">
                <a:ln>
                  <a:noFill/>
                </a:ln>
                <a:solidFill>
                  <a:srgbClr val="EEECE1">
                    <a:lumMod val="10000"/>
                  </a:srgbClr>
                </a:solidFill>
                <a:effectLst/>
                <a:uLnTx/>
                <a:uFillTx/>
                <a:latin typeface="Arial"/>
                <a:ea typeface="+mn-ea"/>
                <a:cs typeface="+mn-cs"/>
              </a:rPr>
              <a:t>A proposal to approve moving the 13 November 2025 PGB meeting to 4 December 2025 and establish the CY 2026 Q 1, </a:t>
            </a:r>
            <a:r>
              <a:rPr lang="en-US" sz="1600" dirty="0">
                <a:solidFill>
                  <a:srgbClr val="EEECE1">
                    <a:lumMod val="10000"/>
                  </a:srgbClr>
                </a:solidFill>
                <a:latin typeface="Arial"/>
              </a:rPr>
              <a:t>2, 3</a:t>
            </a:r>
            <a:r>
              <a:rPr kumimoji="0" lang="en-US" sz="1600" b="0" i="0" u="none" strike="noStrike" kern="1200" cap="none" spc="0" normalizeH="0" baseline="0" noProof="0" dirty="0">
                <a:ln>
                  <a:noFill/>
                </a:ln>
                <a:solidFill>
                  <a:srgbClr val="EEECE1">
                    <a:lumMod val="10000"/>
                  </a:srgbClr>
                </a:solidFill>
                <a:effectLst/>
                <a:uLnTx/>
                <a:uFillTx/>
                <a:latin typeface="Arial"/>
                <a:ea typeface="+mn-ea"/>
                <a:cs typeface="+mn-cs"/>
              </a:rPr>
              <a:t> &amp; 4 PGB Meeting Dates was submitted as a readahead to PGB Voting Members.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600" b="0" i="0" u="none" strike="noStrike" kern="1200" cap="none" spc="0" normalizeH="0" baseline="0" noProof="0" dirty="0">
              <a:ln>
                <a:noFill/>
              </a:ln>
              <a:solidFill>
                <a:srgbClr val="EEECE1">
                  <a:lumMod val="10000"/>
                </a:srgbClr>
              </a:solidFill>
              <a:effectLst/>
              <a:uLnTx/>
              <a:uFillTx/>
              <a:latin typeface="Arial"/>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1" i="0" u="sng" strike="noStrike" kern="1200" cap="none" spc="0" normalizeH="0" baseline="0" noProof="0" dirty="0">
                <a:ln>
                  <a:noFill/>
                </a:ln>
                <a:solidFill>
                  <a:srgbClr val="EEECE1">
                    <a:lumMod val="10000"/>
                  </a:srgbClr>
                </a:solidFill>
                <a:effectLst/>
                <a:uLnTx/>
                <a:uFillTx/>
                <a:latin typeface="Arial"/>
                <a:ea typeface="+mn-ea"/>
                <a:cs typeface="+mn-cs"/>
              </a:rPr>
              <a:t>Maker</a:t>
            </a:r>
            <a:r>
              <a:rPr kumimoji="0" lang="en-US" sz="1600" b="1" i="0" u="none" strike="noStrike" kern="1200" cap="none" spc="0" normalizeH="0" baseline="0" noProof="0" dirty="0">
                <a:ln>
                  <a:noFill/>
                </a:ln>
                <a:solidFill>
                  <a:srgbClr val="EEECE1">
                    <a:lumMod val="10000"/>
                  </a:srgbClr>
                </a:solidFill>
                <a:effectLst/>
                <a:uLnTx/>
                <a:uFillTx/>
                <a:latin typeface="Arial"/>
                <a:ea typeface="+mn-ea"/>
                <a:cs typeface="+mn-cs"/>
              </a:rPr>
              <a:t>: (</a:t>
            </a:r>
            <a:r>
              <a:rPr lang="en-US" sz="1600" b="1" dirty="0">
                <a:solidFill>
                  <a:srgbClr val="EEECE1">
                    <a:lumMod val="10000"/>
                  </a:srgbClr>
                </a:solidFill>
                <a:latin typeface="Arial"/>
              </a:rPr>
              <a:t>PGB Chair</a:t>
            </a:r>
            <a:r>
              <a:rPr kumimoji="0" lang="en-US" sz="1600" b="1" i="0" u="none" strike="noStrike" kern="1200" cap="none" spc="0" normalizeH="0" baseline="0" noProof="0" dirty="0">
                <a:ln>
                  <a:noFill/>
                </a:ln>
                <a:solidFill>
                  <a:srgbClr val="EEECE1">
                    <a:lumMod val="10000"/>
                  </a:srgbClr>
                </a:solidFill>
                <a:effectLst/>
                <a:uLnTx/>
                <a:uFillTx/>
                <a:latin typeface="Arial"/>
                <a:ea typeface="+mn-ea"/>
                <a:cs typeface="+mn-cs"/>
              </a:rPr>
              <a:t>) </a:t>
            </a:r>
            <a:r>
              <a:rPr kumimoji="0" lang="en-US" sz="1600" b="0" i="0" u="none" strike="noStrike" kern="1200" cap="none" spc="0" normalizeH="0" baseline="0" noProof="0" dirty="0">
                <a:ln>
                  <a:noFill/>
                </a:ln>
                <a:solidFill>
                  <a:srgbClr val="EEECE1">
                    <a:lumMod val="10000"/>
                  </a:srgbClr>
                </a:solidFill>
                <a:effectLst/>
                <a:uLnTx/>
                <a:uFillTx/>
                <a:latin typeface="Arial"/>
                <a:ea typeface="+mn-ea"/>
                <a:cs typeface="+mn-cs"/>
              </a:rPr>
              <a:t>I motion that the following PGB Meeting Dates be accepted:</a:t>
            </a:r>
          </a:p>
        </p:txBody>
      </p:sp>
      <p:cxnSp>
        <p:nvCxnSpPr>
          <p:cNvPr id="8" name="Straight Connector 7">
            <a:extLst>
              <a:ext uri="{FF2B5EF4-FFF2-40B4-BE49-F238E27FC236}">
                <a16:creationId xmlns:a16="http://schemas.microsoft.com/office/drawing/2014/main" id="{291D2442-F680-4AF9-9E89-4D5698655E18}"/>
              </a:ext>
            </a:extLst>
          </p:cNvPr>
          <p:cNvCxnSpPr>
            <a:cxnSpLocks/>
          </p:cNvCxnSpPr>
          <p:nvPr/>
        </p:nvCxnSpPr>
        <p:spPr>
          <a:xfrm>
            <a:off x="5883007" y="1052059"/>
            <a:ext cx="84656" cy="5047952"/>
          </a:xfrm>
          <a:prstGeom prst="line">
            <a:avLst/>
          </a:prstGeom>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5524B51F-2EFD-EFCF-C824-094AEBC00EFB}"/>
              </a:ext>
            </a:extLst>
          </p:cNvPr>
          <p:cNvSpPr txBox="1"/>
          <p:nvPr/>
        </p:nvSpPr>
        <p:spPr>
          <a:xfrm flipH="1">
            <a:off x="6362036" y="1233333"/>
            <a:ext cx="5566118" cy="1766637"/>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1" i="1" u="none" strike="noStrike" kern="1200" cap="none" spc="0" normalizeH="0" baseline="0" noProof="0" dirty="0">
                <a:ln>
                  <a:noFill/>
                </a:ln>
                <a:solidFill>
                  <a:srgbClr val="1F497D">
                    <a:lumMod val="75000"/>
                  </a:srgbClr>
                </a:solidFill>
                <a:effectLst/>
                <a:uLnTx/>
                <a:uFillTx/>
                <a:latin typeface="Arial"/>
                <a:ea typeface="+mn-ea"/>
                <a:cs typeface="+mn-cs"/>
              </a:rPr>
              <a:t>SECOND?</a:t>
            </a:r>
          </a:p>
          <a:p>
            <a:pPr marL="285750" marR="0" lvl="1" indent="-285750" algn="l" defTabSz="457200" rtl="0" eaLnBrk="1" fontAlgn="auto" latinLnBrk="0" hangingPunct="1">
              <a:lnSpc>
                <a:spcPct val="100000"/>
              </a:lnSpc>
              <a:spcBef>
                <a:spcPct val="20000"/>
              </a:spcBef>
              <a:spcAft>
                <a:spcPts val="0"/>
              </a:spcAft>
              <a:buClr>
                <a:srgbClr val="1F497D"/>
              </a:buClr>
              <a:buSzTx/>
              <a:buFont typeface="Arial" panose="020B0604020202020204" pitchFamily="34" charset="0"/>
              <a:buChar char="•"/>
              <a:tabLst/>
              <a:defRPr/>
            </a:pPr>
            <a:r>
              <a:rPr kumimoji="0" lang="en-US" sz="1600" b="1" i="0" u="sng" strike="noStrike" kern="1200" cap="none" spc="0" normalizeH="0" baseline="0" noProof="0" dirty="0">
                <a:ln>
                  <a:noFill/>
                </a:ln>
                <a:solidFill>
                  <a:srgbClr val="EEECE1">
                    <a:lumMod val="10000"/>
                  </a:srgbClr>
                </a:solidFill>
                <a:effectLst/>
                <a:uLnTx/>
                <a:uFillTx/>
                <a:latin typeface="Arial"/>
                <a:ea typeface="+mn-ea"/>
                <a:cs typeface="+mn-cs"/>
              </a:rPr>
              <a:t>Chair</a:t>
            </a:r>
            <a:r>
              <a:rPr kumimoji="0" lang="en-US" sz="1600" b="1" i="0" u="none" strike="noStrike" kern="1200" cap="none" spc="0" normalizeH="0" baseline="0" noProof="0" dirty="0">
                <a:ln>
                  <a:noFill/>
                </a:ln>
                <a:solidFill>
                  <a:srgbClr val="EEECE1">
                    <a:lumMod val="10000"/>
                  </a:srgbClr>
                </a:solidFill>
                <a:effectLst/>
                <a:uLnTx/>
                <a:uFillTx/>
                <a:latin typeface="Arial"/>
                <a:ea typeface="+mn-ea"/>
                <a:cs typeface="+mn-cs"/>
              </a:rPr>
              <a:t>: </a:t>
            </a:r>
            <a:r>
              <a:rPr kumimoji="0" lang="en-US" sz="1600" b="0" i="0" u="none" strike="noStrike" kern="1200" cap="none" spc="0" normalizeH="0" baseline="0" noProof="0" dirty="0">
                <a:ln>
                  <a:noFill/>
                </a:ln>
                <a:solidFill>
                  <a:srgbClr val="EEECE1">
                    <a:lumMod val="10000"/>
                  </a:srgbClr>
                </a:solidFill>
                <a:effectLst/>
                <a:uLnTx/>
                <a:uFillTx/>
                <a:latin typeface="Arial"/>
                <a:ea typeface="+mn-ea"/>
                <a:cs typeface="+mn-cs"/>
              </a:rPr>
              <a:t>(Debate) Do any of the members have comments on the proposal?</a:t>
            </a:r>
          </a:p>
          <a:p>
            <a:pPr marL="285750" marR="0" lvl="0" indent="-285750" algn="l" defTabSz="457200" rtl="0" eaLnBrk="1" fontAlgn="auto" latinLnBrk="0" hangingPunct="1">
              <a:lnSpc>
                <a:spcPct val="100000"/>
              </a:lnSpc>
              <a:spcBef>
                <a:spcPct val="20000"/>
              </a:spcBef>
              <a:spcAft>
                <a:spcPts val="0"/>
              </a:spcAft>
              <a:buClr>
                <a:srgbClr val="1F497D"/>
              </a:buClr>
              <a:buSzTx/>
              <a:buFont typeface="Arial" panose="020B0604020202020204" pitchFamily="34" charset="0"/>
              <a:buChar char="•"/>
              <a:tabLst/>
              <a:defRPr/>
            </a:pPr>
            <a:r>
              <a:rPr kumimoji="0" lang="en-US" sz="1600" b="1" i="0" u="sng" strike="noStrike" kern="1200" cap="none" spc="0" normalizeH="0" baseline="0" noProof="0" dirty="0">
                <a:ln>
                  <a:noFill/>
                </a:ln>
                <a:solidFill>
                  <a:srgbClr val="EEECE1">
                    <a:lumMod val="10000"/>
                  </a:srgbClr>
                </a:solidFill>
                <a:effectLst/>
                <a:uLnTx/>
                <a:uFillTx/>
                <a:latin typeface="Arial"/>
                <a:ea typeface="+mn-ea"/>
                <a:cs typeface="+mn-cs"/>
              </a:rPr>
              <a:t>Chair</a:t>
            </a:r>
            <a:r>
              <a:rPr kumimoji="0" lang="en-US" sz="1600" b="0" i="0" u="none" strike="noStrike" kern="1200" cap="none" spc="0" normalizeH="0" baseline="0" noProof="0" dirty="0">
                <a:ln>
                  <a:noFill/>
                </a:ln>
                <a:solidFill>
                  <a:srgbClr val="EEECE1">
                    <a:lumMod val="10000"/>
                  </a:srgbClr>
                </a:solidFill>
                <a:effectLst/>
                <a:uLnTx/>
                <a:uFillTx/>
                <a:latin typeface="Arial"/>
                <a:ea typeface="+mn-ea"/>
                <a:cs typeface="+mn-cs"/>
              </a:rPr>
              <a:t>: Conducts a Simple Majority Vote </a:t>
            </a:r>
          </a:p>
          <a:p>
            <a:pPr marL="285750" marR="0" lvl="0" indent="-285750" algn="l" defTabSz="457200" rtl="0" eaLnBrk="1" fontAlgn="auto" latinLnBrk="0" hangingPunct="1">
              <a:lnSpc>
                <a:spcPct val="100000"/>
              </a:lnSpc>
              <a:spcBef>
                <a:spcPct val="20000"/>
              </a:spcBef>
              <a:spcAft>
                <a:spcPts val="0"/>
              </a:spcAft>
              <a:buClr>
                <a:srgbClr val="1F497D"/>
              </a:buClr>
              <a:buSzTx/>
              <a:buFont typeface="Arial" panose="020B0604020202020204" pitchFamily="34" charset="0"/>
              <a:buChar char="•"/>
              <a:tabLst/>
              <a:defRPr/>
            </a:pPr>
            <a:r>
              <a:rPr kumimoji="0" lang="en-US" sz="1600" b="1" i="0" u="sng" strike="noStrike" kern="1200" cap="none" spc="0" normalizeH="0" baseline="0" noProof="0" dirty="0">
                <a:ln>
                  <a:noFill/>
                </a:ln>
                <a:solidFill>
                  <a:srgbClr val="EEECE1">
                    <a:lumMod val="10000"/>
                  </a:srgbClr>
                </a:solidFill>
                <a:effectLst/>
                <a:uLnTx/>
                <a:uFillTx/>
                <a:latin typeface="Arial"/>
                <a:ea typeface="+mn-ea"/>
                <a:cs typeface="+mn-cs"/>
              </a:rPr>
              <a:t>Chair</a:t>
            </a:r>
            <a:r>
              <a:rPr kumimoji="0" lang="en-US" sz="1600" b="0" i="0" u="none" strike="noStrike" kern="1200" cap="none" spc="0" normalizeH="0" baseline="0" noProof="0" dirty="0">
                <a:ln>
                  <a:noFill/>
                </a:ln>
                <a:solidFill>
                  <a:srgbClr val="EEECE1">
                    <a:lumMod val="10000"/>
                  </a:srgbClr>
                </a:solidFill>
                <a:effectLst/>
                <a:uLnTx/>
                <a:uFillTx/>
                <a:latin typeface="Arial"/>
                <a:ea typeface="+mn-ea"/>
                <a:cs typeface="+mn-cs"/>
              </a:rPr>
              <a:t>: Announces Vote</a:t>
            </a:r>
          </a:p>
          <a:p>
            <a:pPr marL="285750" marR="0" lvl="0" indent="-285750" algn="l" defTabSz="457200" rtl="0" eaLnBrk="1" fontAlgn="auto" latinLnBrk="0" hangingPunct="1">
              <a:lnSpc>
                <a:spcPct val="100000"/>
              </a:lnSpc>
              <a:spcBef>
                <a:spcPct val="20000"/>
              </a:spcBef>
              <a:spcAft>
                <a:spcPts val="0"/>
              </a:spcAft>
              <a:buClr>
                <a:srgbClr val="1F497D"/>
              </a:buClr>
              <a:buSzTx/>
              <a:buFont typeface="Arial" panose="020B0604020202020204" pitchFamily="34" charset="0"/>
              <a:buChar char="•"/>
              <a:tabLst/>
              <a:defRPr/>
            </a:pPr>
            <a:endParaRPr kumimoji="0" lang="en-US" sz="1600" b="0" i="0" u="none" strike="noStrike" kern="1200" cap="none" spc="0" normalizeH="0" baseline="0" noProof="0" dirty="0">
              <a:ln>
                <a:noFill/>
              </a:ln>
              <a:solidFill>
                <a:srgbClr val="EEECE1">
                  <a:lumMod val="10000"/>
                </a:srgbClr>
              </a:solidFill>
              <a:effectLst/>
              <a:uLnTx/>
              <a:uFillTx/>
              <a:latin typeface="Arial"/>
              <a:ea typeface="+mn-ea"/>
              <a:cs typeface="+mn-cs"/>
            </a:endParaRPr>
          </a:p>
        </p:txBody>
      </p:sp>
      <p:grpSp>
        <p:nvGrpSpPr>
          <p:cNvPr id="3" name="Group 2">
            <a:extLst>
              <a:ext uri="{FF2B5EF4-FFF2-40B4-BE49-F238E27FC236}">
                <a16:creationId xmlns:a16="http://schemas.microsoft.com/office/drawing/2014/main" id="{51B97E47-D76A-90B7-38AB-B5E99026C484}"/>
              </a:ext>
            </a:extLst>
          </p:cNvPr>
          <p:cNvGrpSpPr/>
          <p:nvPr/>
        </p:nvGrpSpPr>
        <p:grpSpPr>
          <a:xfrm>
            <a:off x="7509966" y="4170553"/>
            <a:ext cx="3197160" cy="1498198"/>
            <a:chOff x="7368753" y="1052059"/>
            <a:chExt cx="3156574" cy="1848648"/>
          </a:xfrm>
        </p:grpSpPr>
        <p:sp>
          <p:nvSpPr>
            <p:cNvPr id="6" name="TextBox 5">
              <a:extLst>
                <a:ext uri="{FF2B5EF4-FFF2-40B4-BE49-F238E27FC236}">
                  <a16:creationId xmlns:a16="http://schemas.microsoft.com/office/drawing/2014/main" id="{371C890A-65A7-46B8-049E-3D7EF459C873}"/>
                </a:ext>
              </a:extLst>
            </p:cNvPr>
            <p:cNvSpPr txBox="1"/>
            <p:nvPr/>
          </p:nvSpPr>
          <p:spPr>
            <a:xfrm>
              <a:off x="7368753" y="1052059"/>
              <a:ext cx="3156574" cy="1848648"/>
            </a:xfrm>
            <a:prstGeom prst="rect">
              <a:avLst/>
            </a:prstGeom>
            <a:solidFill>
              <a:schemeClr val="bg1">
                <a:lumMod val="95000"/>
              </a:schemeClr>
            </a:solidFill>
            <a:ln w="38100">
              <a:solidFill>
                <a:schemeClr val="tx2">
                  <a:lumMod val="75000"/>
                </a:schemeClr>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8B8B8B"/>
                </a:solidFill>
                <a:effectLst/>
                <a:uLnTx/>
                <a:uFillTx/>
                <a:latin typeface="Arial"/>
                <a:ea typeface="+mn-ea"/>
                <a:cs typeface="+mn-cs"/>
              </a:endParaRPr>
            </a:p>
          </p:txBody>
        </p:sp>
        <p:sp>
          <p:nvSpPr>
            <p:cNvPr id="9" name="TextBox 8">
              <a:extLst>
                <a:ext uri="{FF2B5EF4-FFF2-40B4-BE49-F238E27FC236}">
                  <a16:creationId xmlns:a16="http://schemas.microsoft.com/office/drawing/2014/main" id="{F2AC35E7-61D6-3C9A-4323-EA0F8031E774}"/>
                </a:ext>
              </a:extLst>
            </p:cNvPr>
            <p:cNvSpPr txBox="1"/>
            <p:nvPr/>
          </p:nvSpPr>
          <p:spPr>
            <a:xfrm flipH="1">
              <a:off x="7518857" y="1052059"/>
              <a:ext cx="129440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sng" strike="noStrike" kern="1200" cap="none" spc="0" normalizeH="0" baseline="0" noProof="0" dirty="0">
                  <a:ln>
                    <a:noFill/>
                  </a:ln>
                  <a:solidFill>
                    <a:srgbClr val="8B8B8B">
                      <a:lumMod val="50000"/>
                    </a:srgbClr>
                  </a:solidFill>
                  <a:effectLst/>
                  <a:uLnTx/>
                  <a:uFillTx/>
                  <a:latin typeface="Arial"/>
                  <a:ea typeface="+mn-ea"/>
                  <a:cs typeface="+mn-cs"/>
                </a:rPr>
                <a:t>Resolution</a:t>
              </a:r>
            </a:p>
          </p:txBody>
        </p:sp>
        <p:sp>
          <p:nvSpPr>
            <p:cNvPr id="12" name="Rectangle 11">
              <a:extLst>
                <a:ext uri="{FF2B5EF4-FFF2-40B4-BE49-F238E27FC236}">
                  <a16:creationId xmlns:a16="http://schemas.microsoft.com/office/drawing/2014/main" id="{8DABB0D7-E39D-5D70-F9FC-0CAF0D518D9D}"/>
                </a:ext>
              </a:extLst>
            </p:cNvPr>
            <p:cNvSpPr/>
            <p:nvPr/>
          </p:nvSpPr>
          <p:spPr bwMode="auto">
            <a:xfrm>
              <a:off x="7633293" y="1493957"/>
              <a:ext cx="311285" cy="266340"/>
            </a:xfrm>
            <a:prstGeom prst="rect">
              <a:avLst/>
            </a:prstGeom>
            <a:noFill/>
            <a:ln w="28575">
              <a:solidFill>
                <a:srgbClr val="00B050"/>
              </a:solidFill>
            </a:ln>
            <a:effectLst>
              <a:innerShdw blurRad="371475" dir="13500000">
                <a:schemeClr val="bg1"/>
              </a:innerShdw>
            </a:effectLst>
          </p:spPr>
          <p:style>
            <a:lnRef idx="1">
              <a:schemeClr val="dk1"/>
            </a:lnRef>
            <a:fillRef idx="2">
              <a:schemeClr val="dk1"/>
            </a:fillRef>
            <a:effectRef idx="1">
              <a:schemeClr val="dk1"/>
            </a:effectRef>
            <a:fontRef idx="minor">
              <a:schemeClr val="dk1"/>
            </a:fontRef>
          </p:style>
          <p:txBody>
            <a:bodyPr tIns="91440" rtlCol="0" anchor="t" anchorCtr="0"/>
            <a:lstStyle/>
            <a:p>
              <a:pPr marL="0" marR="0" lvl="0" indent="0" algn="ctr" defTabSz="914400" rtl="0" eaLnBrk="1" fontAlgn="auto" latinLnBrk="0" hangingPunct="1">
                <a:lnSpc>
                  <a:spcPct val="120000"/>
                </a:lnSpc>
                <a:spcBef>
                  <a:spcPts val="0"/>
                </a:spcBef>
                <a:spcAft>
                  <a:spcPts val="0"/>
                </a:spcAft>
                <a:buClrTx/>
                <a:buSzTx/>
                <a:buFontTx/>
                <a:buNone/>
                <a:tabLst/>
                <a:defRPr/>
              </a:pPr>
              <a:endParaRPr kumimoji="0" lang="en-US" sz="1800" b="1" i="0" u="none" strike="noStrike" kern="1200" cap="none" spc="-50" normalizeH="0" baseline="0" noProof="0" dirty="0">
                <a:ln>
                  <a:solidFill>
                    <a:srgbClr val="00B050"/>
                  </a:solidFill>
                </a:ln>
                <a:noFill/>
                <a:effectLst/>
                <a:uLnTx/>
                <a:uFillTx/>
                <a:latin typeface="Arial"/>
                <a:ea typeface="+mn-ea"/>
                <a:cs typeface="Arial"/>
              </a:endParaRPr>
            </a:p>
          </p:txBody>
        </p:sp>
        <p:sp>
          <p:nvSpPr>
            <p:cNvPr id="13" name="Rectangle 12">
              <a:extLst>
                <a:ext uri="{FF2B5EF4-FFF2-40B4-BE49-F238E27FC236}">
                  <a16:creationId xmlns:a16="http://schemas.microsoft.com/office/drawing/2014/main" id="{93E045C8-45B9-1FCE-C4B7-F09308D91547}"/>
                </a:ext>
              </a:extLst>
            </p:cNvPr>
            <p:cNvSpPr/>
            <p:nvPr/>
          </p:nvSpPr>
          <p:spPr bwMode="auto">
            <a:xfrm>
              <a:off x="7633293" y="1937601"/>
              <a:ext cx="311285" cy="266340"/>
            </a:xfrm>
            <a:prstGeom prst="rect">
              <a:avLst/>
            </a:prstGeom>
            <a:noFill/>
            <a:ln w="28575">
              <a:solidFill>
                <a:schemeClr val="bg2">
                  <a:lumMod val="10000"/>
                </a:schemeClr>
              </a:solidFill>
            </a:ln>
            <a:effectLst>
              <a:innerShdw blurRad="371475" dir="13500000">
                <a:schemeClr val="bg1"/>
              </a:innerShdw>
            </a:effectLst>
          </p:spPr>
          <p:style>
            <a:lnRef idx="1">
              <a:schemeClr val="dk1"/>
            </a:lnRef>
            <a:fillRef idx="2">
              <a:schemeClr val="dk1"/>
            </a:fillRef>
            <a:effectRef idx="1">
              <a:schemeClr val="dk1"/>
            </a:effectRef>
            <a:fontRef idx="minor">
              <a:schemeClr val="dk1"/>
            </a:fontRef>
          </p:style>
          <p:txBody>
            <a:bodyPr tIns="91440" rtlCol="0" anchor="t" anchorCtr="0"/>
            <a:lstStyle/>
            <a:p>
              <a:pPr marL="0" marR="0" lvl="0" indent="0" algn="ctr" defTabSz="914400" rtl="0" eaLnBrk="1" fontAlgn="auto" latinLnBrk="0" hangingPunct="1">
                <a:lnSpc>
                  <a:spcPct val="120000"/>
                </a:lnSpc>
                <a:spcBef>
                  <a:spcPts val="0"/>
                </a:spcBef>
                <a:spcAft>
                  <a:spcPts val="0"/>
                </a:spcAft>
                <a:buClrTx/>
                <a:buSzTx/>
                <a:buFontTx/>
                <a:buNone/>
                <a:tabLst/>
                <a:defRPr/>
              </a:pPr>
              <a:endParaRPr kumimoji="0" lang="en-US" sz="1800" b="1" i="0" u="none" strike="noStrike" kern="1200" cap="none" spc="-50" normalizeH="0" baseline="0" noProof="0" dirty="0">
                <a:ln>
                  <a:solidFill>
                    <a:srgbClr val="00B050"/>
                  </a:solidFill>
                </a:ln>
                <a:noFill/>
                <a:effectLst/>
                <a:uLnTx/>
                <a:uFillTx/>
                <a:latin typeface="Arial"/>
                <a:ea typeface="+mn-ea"/>
                <a:cs typeface="Arial"/>
              </a:endParaRPr>
            </a:p>
          </p:txBody>
        </p:sp>
        <p:sp>
          <p:nvSpPr>
            <p:cNvPr id="14" name="Rectangle 13">
              <a:extLst>
                <a:ext uri="{FF2B5EF4-FFF2-40B4-BE49-F238E27FC236}">
                  <a16:creationId xmlns:a16="http://schemas.microsoft.com/office/drawing/2014/main" id="{3EF7F649-1F8C-ABE0-2F0E-0590077DAD53}"/>
                </a:ext>
              </a:extLst>
            </p:cNvPr>
            <p:cNvSpPr/>
            <p:nvPr/>
          </p:nvSpPr>
          <p:spPr bwMode="auto">
            <a:xfrm>
              <a:off x="7633292" y="2469669"/>
              <a:ext cx="311285" cy="266340"/>
            </a:xfrm>
            <a:prstGeom prst="rect">
              <a:avLst/>
            </a:prstGeom>
            <a:noFill/>
            <a:ln w="28575">
              <a:solidFill>
                <a:srgbClr val="FF0000"/>
              </a:solidFill>
            </a:ln>
            <a:effectLst>
              <a:innerShdw blurRad="371475" dir="13500000">
                <a:schemeClr val="bg1"/>
              </a:innerShdw>
            </a:effectLst>
          </p:spPr>
          <p:style>
            <a:lnRef idx="1">
              <a:schemeClr val="dk1"/>
            </a:lnRef>
            <a:fillRef idx="2">
              <a:schemeClr val="dk1"/>
            </a:fillRef>
            <a:effectRef idx="1">
              <a:schemeClr val="dk1"/>
            </a:effectRef>
            <a:fontRef idx="minor">
              <a:schemeClr val="dk1"/>
            </a:fontRef>
          </p:style>
          <p:txBody>
            <a:bodyPr tIns="91440" rtlCol="0" anchor="t" anchorCtr="0"/>
            <a:lstStyle/>
            <a:p>
              <a:pPr marL="0" marR="0" lvl="0" indent="0" algn="ctr" defTabSz="914400" rtl="0" eaLnBrk="1" fontAlgn="auto" latinLnBrk="0" hangingPunct="1">
                <a:lnSpc>
                  <a:spcPct val="120000"/>
                </a:lnSpc>
                <a:spcBef>
                  <a:spcPts val="0"/>
                </a:spcBef>
                <a:spcAft>
                  <a:spcPts val="0"/>
                </a:spcAft>
                <a:buClrTx/>
                <a:buSzTx/>
                <a:buFontTx/>
                <a:buNone/>
                <a:tabLst/>
                <a:defRPr/>
              </a:pPr>
              <a:endParaRPr kumimoji="0" lang="en-US" sz="1800" b="1" i="0" u="none" strike="noStrike" kern="1200" cap="none" spc="-50" normalizeH="0" baseline="0" noProof="0" dirty="0">
                <a:ln>
                  <a:solidFill>
                    <a:srgbClr val="00B050"/>
                  </a:solidFill>
                </a:ln>
                <a:noFill/>
                <a:effectLst/>
                <a:uLnTx/>
                <a:uFillTx/>
                <a:latin typeface="Arial"/>
                <a:ea typeface="+mn-ea"/>
                <a:cs typeface="Arial"/>
              </a:endParaRPr>
            </a:p>
          </p:txBody>
        </p:sp>
        <p:sp>
          <p:nvSpPr>
            <p:cNvPr id="15" name="TextBox 14">
              <a:extLst>
                <a:ext uri="{FF2B5EF4-FFF2-40B4-BE49-F238E27FC236}">
                  <a16:creationId xmlns:a16="http://schemas.microsoft.com/office/drawing/2014/main" id="{0CDB2D0E-A323-5CA6-F67E-C33654F22624}"/>
                </a:ext>
              </a:extLst>
            </p:cNvPr>
            <p:cNvSpPr txBox="1"/>
            <p:nvPr/>
          </p:nvSpPr>
          <p:spPr>
            <a:xfrm>
              <a:off x="8054502" y="1435311"/>
              <a:ext cx="105058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B050"/>
                  </a:solidFill>
                  <a:effectLst/>
                  <a:uLnTx/>
                  <a:uFillTx/>
                  <a:latin typeface="Arial"/>
                  <a:ea typeface="+mn-ea"/>
                  <a:cs typeface="+mn-cs"/>
                </a:rPr>
                <a:t>Approve</a:t>
              </a:r>
            </a:p>
          </p:txBody>
        </p:sp>
        <p:sp>
          <p:nvSpPr>
            <p:cNvPr id="16" name="TextBox 15">
              <a:extLst>
                <a:ext uri="{FF2B5EF4-FFF2-40B4-BE49-F238E27FC236}">
                  <a16:creationId xmlns:a16="http://schemas.microsoft.com/office/drawing/2014/main" id="{39122D93-09F7-EFA4-C4FB-B3065DD1BBBD}"/>
                </a:ext>
              </a:extLst>
            </p:cNvPr>
            <p:cNvSpPr txBox="1"/>
            <p:nvPr/>
          </p:nvSpPr>
          <p:spPr>
            <a:xfrm>
              <a:off x="8054502" y="1879388"/>
              <a:ext cx="233910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8B8B8B">
                      <a:lumMod val="50000"/>
                    </a:srgbClr>
                  </a:solidFill>
                  <a:effectLst/>
                  <a:uLnTx/>
                  <a:uFillTx/>
                  <a:latin typeface="Arial"/>
                  <a:ea typeface="+mn-ea"/>
                  <a:cs typeface="+mn-cs"/>
                </a:rPr>
                <a:t>Approve w/Comment</a:t>
              </a:r>
            </a:p>
          </p:txBody>
        </p:sp>
        <p:sp>
          <p:nvSpPr>
            <p:cNvPr id="17" name="TextBox 16">
              <a:extLst>
                <a:ext uri="{FF2B5EF4-FFF2-40B4-BE49-F238E27FC236}">
                  <a16:creationId xmlns:a16="http://schemas.microsoft.com/office/drawing/2014/main" id="{2B89E0CC-F75F-5D8A-7AA5-7816F8B68EFD}"/>
                </a:ext>
              </a:extLst>
            </p:cNvPr>
            <p:cNvSpPr txBox="1"/>
            <p:nvPr/>
          </p:nvSpPr>
          <p:spPr>
            <a:xfrm>
              <a:off x="8054502" y="2437982"/>
              <a:ext cx="147405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Arial"/>
                  <a:ea typeface="+mn-ea"/>
                  <a:cs typeface="+mn-cs"/>
                </a:rPr>
                <a:t>Table/Reject</a:t>
              </a:r>
            </a:p>
          </p:txBody>
        </p:sp>
        <p:sp>
          <p:nvSpPr>
            <p:cNvPr id="18" name="TextBox 17">
              <a:extLst>
                <a:ext uri="{FF2B5EF4-FFF2-40B4-BE49-F238E27FC236}">
                  <a16:creationId xmlns:a16="http://schemas.microsoft.com/office/drawing/2014/main" id="{D1A513C3-23B7-F93D-77CC-028F52B29C77}"/>
                </a:ext>
              </a:extLst>
            </p:cNvPr>
            <p:cNvSpPr txBox="1"/>
            <p:nvPr/>
          </p:nvSpPr>
          <p:spPr>
            <a:xfrm>
              <a:off x="7608272" y="1372393"/>
              <a:ext cx="361323" cy="64560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800" b="1" i="0" u="none" strike="noStrike" kern="1200" cap="none" spc="0" normalizeH="0" baseline="0" noProof="0" dirty="0">
                <a:ln>
                  <a:noFill/>
                </a:ln>
                <a:solidFill>
                  <a:srgbClr val="8B8B8B">
                    <a:lumMod val="50000"/>
                  </a:srgbClr>
                </a:solidFill>
                <a:effectLst/>
                <a:uLnTx/>
                <a:uFillTx/>
                <a:latin typeface="Arial"/>
                <a:ea typeface="+mn-ea"/>
                <a:cs typeface="+mn-cs"/>
              </a:endParaRPr>
            </a:p>
          </p:txBody>
        </p:sp>
      </p:grpSp>
      <p:graphicFrame>
        <p:nvGraphicFramePr>
          <p:cNvPr id="19" name="Table 19">
            <a:extLst>
              <a:ext uri="{FF2B5EF4-FFF2-40B4-BE49-F238E27FC236}">
                <a16:creationId xmlns:a16="http://schemas.microsoft.com/office/drawing/2014/main" id="{FAF594E5-480F-C9F5-6AE3-2E440816A72C}"/>
              </a:ext>
            </a:extLst>
          </p:cNvPr>
          <p:cNvGraphicFramePr>
            <a:graphicFrameLocks noGrp="1"/>
          </p:cNvGraphicFramePr>
          <p:nvPr/>
        </p:nvGraphicFramePr>
        <p:xfrm>
          <a:off x="371343" y="4230501"/>
          <a:ext cx="5183344" cy="1828800"/>
        </p:xfrm>
        <a:graphic>
          <a:graphicData uri="http://schemas.openxmlformats.org/drawingml/2006/table">
            <a:tbl>
              <a:tblPr firstRow="1" bandRow="1">
                <a:tableStyleId>{5C22544A-7EE6-4342-B048-85BDC9FD1C3A}</a:tableStyleId>
              </a:tblPr>
              <a:tblGrid>
                <a:gridCol w="1295836">
                  <a:extLst>
                    <a:ext uri="{9D8B030D-6E8A-4147-A177-3AD203B41FA5}">
                      <a16:colId xmlns:a16="http://schemas.microsoft.com/office/drawing/2014/main" val="4128013111"/>
                    </a:ext>
                  </a:extLst>
                </a:gridCol>
                <a:gridCol w="1295836">
                  <a:extLst>
                    <a:ext uri="{9D8B030D-6E8A-4147-A177-3AD203B41FA5}">
                      <a16:colId xmlns:a16="http://schemas.microsoft.com/office/drawing/2014/main" val="1833137990"/>
                    </a:ext>
                  </a:extLst>
                </a:gridCol>
                <a:gridCol w="1295836">
                  <a:extLst>
                    <a:ext uri="{9D8B030D-6E8A-4147-A177-3AD203B41FA5}">
                      <a16:colId xmlns:a16="http://schemas.microsoft.com/office/drawing/2014/main" val="3272687838"/>
                    </a:ext>
                  </a:extLst>
                </a:gridCol>
                <a:gridCol w="1295836">
                  <a:extLst>
                    <a:ext uri="{9D8B030D-6E8A-4147-A177-3AD203B41FA5}">
                      <a16:colId xmlns:a16="http://schemas.microsoft.com/office/drawing/2014/main" val="3928461000"/>
                    </a:ext>
                  </a:extLst>
                </a:gridCol>
              </a:tblGrid>
              <a:tr h="331953">
                <a:tc gridSpan="4">
                  <a:txBody>
                    <a:bodyPr/>
                    <a:lstStyle/>
                    <a:p>
                      <a:pPr algn="ctr"/>
                      <a:r>
                        <a:rPr lang="en-US" dirty="0">
                          <a:solidFill>
                            <a:srgbClr val="FFFF00"/>
                          </a:solidFill>
                        </a:rPr>
                        <a:t>CY 2026 Meeting Dates</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4192913429"/>
                  </a:ext>
                </a:extLst>
              </a:tr>
              <a:tr h="331953">
                <a:tc>
                  <a:txBody>
                    <a:bodyPr/>
                    <a:lstStyle/>
                    <a:p>
                      <a:r>
                        <a:rPr lang="en-US" dirty="0"/>
                        <a:t>Q1</a:t>
                      </a:r>
                    </a:p>
                  </a:txBody>
                  <a:tcPr/>
                </a:tc>
                <a:tc>
                  <a:txBody>
                    <a:bodyPr/>
                    <a:lstStyle/>
                    <a:p>
                      <a:r>
                        <a:rPr lang="en-US" dirty="0"/>
                        <a:t>MAR 19</a:t>
                      </a:r>
                    </a:p>
                  </a:txBody>
                  <a:tcPr/>
                </a:tc>
                <a:tc>
                  <a:txBody>
                    <a:bodyPr/>
                    <a:lstStyle/>
                    <a:p>
                      <a:r>
                        <a:rPr lang="en-US" dirty="0"/>
                        <a:t>2 – 4 PM</a:t>
                      </a:r>
                    </a:p>
                  </a:txBody>
                  <a:tcPr/>
                </a:tc>
                <a:tc>
                  <a:txBody>
                    <a:bodyPr/>
                    <a:lstStyle/>
                    <a:p>
                      <a:r>
                        <a:rPr lang="en-US" dirty="0"/>
                        <a:t>EDT</a:t>
                      </a:r>
                    </a:p>
                  </a:txBody>
                  <a:tcPr/>
                </a:tc>
                <a:extLst>
                  <a:ext uri="{0D108BD9-81ED-4DB2-BD59-A6C34878D82A}">
                    <a16:rowId xmlns:a16="http://schemas.microsoft.com/office/drawing/2014/main" val="2939987802"/>
                  </a:ext>
                </a:extLst>
              </a:tr>
              <a:tr h="331953">
                <a:tc>
                  <a:txBody>
                    <a:bodyPr/>
                    <a:lstStyle/>
                    <a:p>
                      <a:r>
                        <a:rPr lang="en-US" dirty="0"/>
                        <a:t>Q2</a:t>
                      </a:r>
                    </a:p>
                  </a:txBody>
                  <a:tcPr/>
                </a:tc>
                <a:tc>
                  <a:txBody>
                    <a:bodyPr/>
                    <a:lstStyle/>
                    <a:p>
                      <a:r>
                        <a:rPr lang="en-US" dirty="0"/>
                        <a:t>JUN 18</a:t>
                      </a:r>
                    </a:p>
                  </a:txBody>
                  <a:tcPr/>
                </a:tc>
                <a:tc>
                  <a:txBody>
                    <a:bodyPr/>
                    <a:lstStyle/>
                    <a:p>
                      <a:r>
                        <a:rPr lang="en-US" dirty="0"/>
                        <a:t>2 – 4 PM</a:t>
                      </a:r>
                    </a:p>
                  </a:txBody>
                  <a:tcPr/>
                </a:tc>
                <a:tc>
                  <a:txBody>
                    <a:bodyPr/>
                    <a:lstStyle/>
                    <a:p>
                      <a:r>
                        <a:rPr lang="en-US" dirty="0"/>
                        <a:t>EDT</a:t>
                      </a:r>
                    </a:p>
                  </a:txBody>
                  <a:tcPr/>
                </a:tc>
                <a:extLst>
                  <a:ext uri="{0D108BD9-81ED-4DB2-BD59-A6C34878D82A}">
                    <a16:rowId xmlns:a16="http://schemas.microsoft.com/office/drawing/2014/main" val="2263946772"/>
                  </a:ext>
                </a:extLst>
              </a:tr>
              <a:tr h="331953">
                <a:tc>
                  <a:txBody>
                    <a:bodyPr/>
                    <a:lstStyle/>
                    <a:p>
                      <a:r>
                        <a:rPr lang="en-US" dirty="0"/>
                        <a:t>Q3</a:t>
                      </a:r>
                    </a:p>
                  </a:txBody>
                  <a:tcPr/>
                </a:tc>
                <a:tc>
                  <a:txBody>
                    <a:bodyPr/>
                    <a:lstStyle/>
                    <a:p>
                      <a:r>
                        <a:rPr lang="en-US" dirty="0"/>
                        <a:t>SEP 17</a:t>
                      </a:r>
                    </a:p>
                  </a:txBody>
                  <a:tcPr/>
                </a:tc>
                <a:tc>
                  <a:txBody>
                    <a:bodyPr/>
                    <a:lstStyle/>
                    <a:p>
                      <a:r>
                        <a:rPr lang="en-US" dirty="0"/>
                        <a:t>2 – 4 PM</a:t>
                      </a:r>
                    </a:p>
                  </a:txBody>
                  <a:tcPr/>
                </a:tc>
                <a:tc>
                  <a:txBody>
                    <a:bodyPr/>
                    <a:lstStyle/>
                    <a:p>
                      <a:r>
                        <a:rPr lang="en-US" dirty="0"/>
                        <a:t>EDT</a:t>
                      </a:r>
                    </a:p>
                  </a:txBody>
                  <a:tcPr/>
                </a:tc>
                <a:extLst>
                  <a:ext uri="{0D108BD9-81ED-4DB2-BD59-A6C34878D82A}">
                    <a16:rowId xmlns:a16="http://schemas.microsoft.com/office/drawing/2014/main" val="574156421"/>
                  </a:ext>
                </a:extLst>
              </a:tr>
              <a:tr h="331953">
                <a:tc>
                  <a:txBody>
                    <a:bodyPr/>
                    <a:lstStyle/>
                    <a:p>
                      <a:r>
                        <a:rPr lang="en-US" dirty="0"/>
                        <a:t>Q4</a:t>
                      </a:r>
                    </a:p>
                  </a:txBody>
                  <a:tcPr/>
                </a:tc>
                <a:tc>
                  <a:txBody>
                    <a:bodyPr/>
                    <a:lstStyle/>
                    <a:p>
                      <a:r>
                        <a:rPr lang="en-US" dirty="0"/>
                        <a:t>DEC 3</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2 – 4 PM</a:t>
                      </a:r>
                    </a:p>
                  </a:txBody>
                  <a:tcPr/>
                </a:tc>
                <a:tc>
                  <a:txBody>
                    <a:bodyPr/>
                    <a:lstStyle/>
                    <a:p>
                      <a:r>
                        <a:rPr lang="en-US" dirty="0"/>
                        <a:t>EST</a:t>
                      </a:r>
                    </a:p>
                  </a:txBody>
                  <a:tcPr/>
                </a:tc>
                <a:extLst>
                  <a:ext uri="{0D108BD9-81ED-4DB2-BD59-A6C34878D82A}">
                    <a16:rowId xmlns:a16="http://schemas.microsoft.com/office/drawing/2014/main" val="3150144547"/>
                  </a:ext>
                </a:extLst>
              </a:tr>
            </a:tbl>
          </a:graphicData>
        </a:graphic>
      </p:graphicFrame>
      <p:sp>
        <p:nvSpPr>
          <p:cNvPr id="7" name="TextBox 6">
            <a:extLst>
              <a:ext uri="{FF2B5EF4-FFF2-40B4-BE49-F238E27FC236}">
                <a16:creationId xmlns:a16="http://schemas.microsoft.com/office/drawing/2014/main" id="{C2C50D25-853E-037B-139D-1BF08AAA3F3C}"/>
              </a:ext>
            </a:extLst>
          </p:cNvPr>
          <p:cNvSpPr txBox="1"/>
          <p:nvPr/>
        </p:nvSpPr>
        <p:spPr>
          <a:xfrm>
            <a:off x="6328425" y="4158165"/>
            <a:ext cx="525928" cy="461665"/>
          </a:xfrm>
          <a:prstGeom prst="rect">
            <a:avLst/>
          </a:prstGeom>
          <a:noFill/>
        </p:spPr>
        <p:txBody>
          <a:bodyPr wrap="square" rtlCol="0">
            <a:spAutoFit/>
          </a:bodyPr>
          <a:lstStyle/>
          <a:p>
            <a:pPr marL="285750" indent="-285750">
              <a:buFont typeface="Wingdings" panose="05000000000000000000" pitchFamily="2" charset="2"/>
              <a:buChar char="ü"/>
            </a:pPr>
            <a:r>
              <a:rPr lang="en-US" sz="2400" b="1" dirty="0">
                <a:solidFill>
                  <a:schemeClr val="tx1">
                    <a:lumMod val="50000"/>
                  </a:schemeClr>
                </a:solidFill>
              </a:rPr>
              <a:t>?</a:t>
            </a:r>
          </a:p>
        </p:txBody>
      </p:sp>
      <p:graphicFrame>
        <p:nvGraphicFramePr>
          <p:cNvPr id="11" name="Table 19">
            <a:extLst>
              <a:ext uri="{FF2B5EF4-FFF2-40B4-BE49-F238E27FC236}">
                <a16:creationId xmlns:a16="http://schemas.microsoft.com/office/drawing/2014/main" id="{A532F9BD-C9E0-6F72-C182-E6D88ED56C44}"/>
              </a:ext>
            </a:extLst>
          </p:cNvPr>
          <p:cNvGraphicFramePr>
            <a:graphicFrameLocks noGrp="1"/>
          </p:cNvGraphicFramePr>
          <p:nvPr/>
        </p:nvGraphicFramePr>
        <p:xfrm>
          <a:off x="371343" y="3347948"/>
          <a:ext cx="5183344" cy="743348"/>
        </p:xfrm>
        <a:graphic>
          <a:graphicData uri="http://schemas.openxmlformats.org/drawingml/2006/table">
            <a:tbl>
              <a:tblPr firstRow="1" bandRow="1">
                <a:tableStyleId>{5C22544A-7EE6-4342-B048-85BDC9FD1C3A}</a:tableStyleId>
              </a:tblPr>
              <a:tblGrid>
                <a:gridCol w="1295836">
                  <a:extLst>
                    <a:ext uri="{9D8B030D-6E8A-4147-A177-3AD203B41FA5}">
                      <a16:colId xmlns:a16="http://schemas.microsoft.com/office/drawing/2014/main" val="4128013111"/>
                    </a:ext>
                  </a:extLst>
                </a:gridCol>
                <a:gridCol w="1295836">
                  <a:extLst>
                    <a:ext uri="{9D8B030D-6E8A-4147-A177-3AD203B41FA5}">
                      <a16:colId xmlns:a16="http://schemas.microsoft.com/office/drawing/2014/main" val="1833137990"/>
                    </a:ext>
                  </a:extLst>
                </a:gridCol>
                <a:gridCol w="1295836">
                  <a:extLst>
                    <a:ext uri="{9D8B030D-6E8A-4147-A177-3AD203B41FA5}">
                      <a16:colId xmlns:a16="http://schemas.microsoft.com/office/drawing/2014/main" val="3272687838"/>
                    </a:ext>
                  </a:extLst>
                </a:gridCol>
                <a:gridCol w="1295836">
                  <a:extLst>
                    <a:ext uri="{9D8B030D-6E8A-4147-A177-3AD203B41FA5}">
                      <a16:colId xmlns:a16="http://schemas.microsoft.com/office/drawing/2014/main" val="3928461000"/>
                    </a:ext>
                  </a:extLst>
                </a:gridCol>
              </a:tblGrid>
              <a:tr h="377588">
                <a:tc gridSpan="4">
                  <a:txBody>
                    <a:bodyPr/>
                    <a:lstStyle/>
                    <a:p>
                      <a:pPr algn="ctr"/>
                      <a:r>
                        <a:rPr lang="en-US" dirty="0">
                          <a:solidFill>
                            <a:srgbClr val="FF0000"/>
                          </a:solidFill>
                        </a:rPr>
                        <a:t>CY 2025 Meeting Dates</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4192913429"/>
                  </a:ext>
                </a:extLst>
              </a:tr>
              <a:tr h="301297">
                <a:tc>
                  <a:txBody>
                    <a:bodyPr/>
                    <a:lstStyle/>
                    <a:p>
                      <a:r>
                        <a:rPr lang="en-US" dirty="0"/>
                        <a:t>Q4</a:t>
                      </a:r>
                    </a:p>
                  </a:txBody>
                  <a:tcPr/>
                </a:tc>
                <a:tc>
                  <a:txBody>
                    <a:bodyPr/>
                    <a:lstStyle/>
                    <a:p>
                      <a:r>
                        <a:rPr lang="en-US" dirty="0"/>
                        <a:t>DEC 4</a:t>
                      </a:r>
                    </a:p>
                  </a:txBody>
                  <a:tcPr/>
                </a:tc>
                <a:tc>
                  <a:txBody>
                    <a:bodyPr/>
                    <a:lstStyle/>
                    <a:p>
                      <a:r>
                        <a:rPr lang="en-US" dirty="0"/>
                        <a:t>2-4 PM</a:t>
                      </a:r>
                    </a:p>
                  </a:txBody>
                  <a:tcPr/>
                </a:tc>
                <a:tc>
                  <a:txBody>
                    <a:bodyPr/>
                    <a:lstStyle/>
                    <a:p>
                      <a:r>
                        <a:rPr lang="en-US" dirty="0"/>
                        <a:t>EST</a:t>
                      </a:r>
                    </a:p>
                  </a:txBody>
                  <a:tcPr/>
                </a:tc>
                <a:extLst>
                  <a:ext uri="{0D108BD9-81ED-4DB2-BD59-A6C34878D82A}">
                    <a16:rowId xmlns:a16="http://schemas.microsoft.com/office/drawing/2014/main" val="2939987802"/>
                  </a:ext>
                </a:extLst>
              </a:tr>
            </a:tbl>
          </a:graphicData>
        </a:graphic>
      </p:graphicFrame>
      <p:sp>
        <p:nvSpPr>
          <p:cNvPr id="20" name="Speech Bubble: Rectangle with Corners Rounded 19">
            <a:extLst>
              <a:ext uri="{FF2B5EF4-FFF2-40B4-BE49-F238E27FC236}">
                <a16:creationId xmlns:a16="http://schemas.microsoft.com/office/drawing/2014/main" id="{B54A3491-07B1-35C4-C64E-C965E06CBCB0}"/>
              </a:ext>
            </a:extLst>
          </p:cNvPr>
          <p:cNvSpPr/>
          <p:nvPr/>
        </p:nvSpPr>
        <p:spPr bwMode="auto">
          <a:xfrm>
            <a:off x="6465933" y="2865890"/>
            <a:ext cx="3744867" cy="992141"/>
          </a:xfrm>
          <a:prstGeom prst="wedgeRoundRectCallout">
            <a:avLst>
              <a:gd name="adj1" fmla="val -86715"/>
              <a:gd name="adj2" fmla="val 45185"/>
              <a:gd name="adj3" fmla="val 16667"/>
            </a:avLst>
          </a:prstGeom>
          <a:ln/>
        </p:spPr>
        <p:style>
          <a:lnRef idx="2">
            <a:schemeClr val="accent6"/>
          </a:lnRef>
          <a:fillRef idx="1">
            <a:schemeClr val="lt1"/>
          </a:fillRef>
          <a:effectRef idx="0">
            <a:schemeClr val="accent6"/>
          </a:effectRef>
          <a:fontRef idx="minor">
            <a:schemeClr val="dk1"/>
          </a:fontRef>
        </p:style>
        <p:txBody>
          <a:bodyPr tIns="91440" rtlCol="0" anchor="t" anchorCtr="0"/>
          <a:lstStyle/>
          <a:p>
            <a:pPr algn="ctr">
              <a:lnSpc>
                <a:spcPct val="120000"/>
              </a:lnSpc>
            </a:pPr>
            <a:r>
              <a:rPr lang="en-US" b="1" dirty="0">
                <a:ln w="22225">
                  <a:solidFill>
                    <a:schemeClr val="accent2"/>
                  </a:solidFill>
                  <a:prstDash val="solid"/>
                </a:ln>
                <a:solidFill>
                  <a:schemeClr val="accent2">
                    <a:lumMod val="40000"/>
                    <a:lumOff val="60000"/>
                  </a:schemeClr>
                </a:solidFill>
                <a:cs typeface="Arial"/>
              </a:rPr>
              <a:t>Deconflict with 13 November 2025 Reveal Summit Webinar</a:t>
            </a:r>
          </a:p>
        </p:txBody>
      </p:sp>
    </p:spTree>
    <p:extLst>
      <p:ext uri="{BB962C8B-B14F-4D97-AF65-F5344CB8AC3E}">
        <p14:creationId xmlns:p14="http://schemas.microsoft.com/office/powerpoint/2010/main" val="5178345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78841" rIns="0" bIns="0" rtlCol="0">
            <a:spAutoFit/>
          </a:bodyPr>
          <a:lstStyle/>
          <a:p>
            <a:pPr marL="297815">
              <a:lnSpc>
                <a:spcPct val="100000"/>
              </a:lnSpc>
              <a:spcBef>
                <a:spcPts val="95"/>
              </a:spcBef>
            </a:pPr>
            <a:r>
              <a:rPr spc="-10" dirty="0"/>
              <a:t>BREAK</a:t>
            </a:r>
          </a:p>
        </p:txBody>
      </p:sp>
      <p:pic>
        <p:nvPicPr>
          <p:cNvPr id="3" name="object 3"/>
          <p:cNvPicPr/>
          <p:nvPr/>
        </p:nvPicPr>
        <p:blipFill>
          <a:blip r:embed="rId2" cstate="print"/>
          <a:stretch>
            <a:fillRect/>
          </a:stretch>
        </p:blipFill>
        <p:spPr>
          <a:xfrm>
            <a:off x="4786538" y="2064674"/>
            <a:ext cx="2713234" cy="2713234"/>
          </a:xfrm>
          <a:prstGeom prst="rect">
            <a:avLst/>
          </a:prstGeom>
        </p:spPr>
      </p:pic>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425"/>
              </a:lnSpc>
            </a:pPr>
            <a:fld id="{81D60167-4931-47E6-BA6A-407CBD079E47}" type="slidenum">
              <a:rPr spc="-25" dirty="0"/>
              <a:t>17</a:t>
            </a:fld>
            <a:endParaRPr spc="-25" dirty="0"/>
          </a:p>
        </p:txBody>
      </p:sp>
    </p:spTree>
    <p:extLst>
      <p:ext uri="{BB962C8B-B14F-4D97-AF65-F5344CB8AC3E}">
        <p14:creationId xmlns:p14="http://schemas.microsoft.com/office/powerpoint/2010/main" val="5440403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52348" rIns="0" bIns="0" rtlCol="0">
            <a:spAutoFit/>
          </a:bodyPr>
          <a:lstStyle/>
          <a:p>
            <a:pPr marL="297815">
              <a:lnSpc>
                <a:spcPct val="100000"/>
              </a:lnSpc>
              <a:spcBef>
                <a:spcPts val="100"/>
              </a:spcBef>
            </a:pPr>
            <a:r>
              <a:rPr sz="3200" dirty="0"/>
              <a:t>PGB</a:t>
            </a:r>
            <a:r>
              <a:rPr sz="3200" spc="5" dirty="0"/>
              <a:t> </a:t>
            </a:r>
            <a:r>
              <a:rPr sz="3200" dirty="0"/>
              <a:t>MEMBERS:</a:t>
            </a:r>
            <a:r>
              <a:rPr sz="3200" spc="-114" dirty="0"/>
              <a:t> </a:t>
            </a:r>
            <a:r>
              <a:rPr sz="3200" dirty="0"/>
              <a:t>AROUND-</a:t>
            </a:r>
            <a:r>
              <a:rPr sz="3200" spc="-10" dirty="0"/>
              <a:t>THE-</a:t>
            </a:r>
            <a:r>
              <a:rPr sz="3200" spc="-20" dirty="0"/>
              <a:t>HORN</a:t>
            </a:r>
            <a:endParaRPr sz="3200" dirty="0"/>
          </a:p>
        </p:txBody>
      </p:sp>
      <p:grpSp>
        <p:nvGrpSpPr>
          <p:cNvPr id="3" name="object 3"/>
          <p:cNvGrpSpPr/>
          <p:nvPr/>
        </p:nvGrpSpPr>
        <p:grpSpPr>
          <a:xfrm>
            <a:off x="1862327" y="1490472"/>
            <a:ext cx="8775700" cy="4450080"/>
            <a:chOff x="1862327" y="1490472"/>
            <a:chExt cx="8775700" cy="4450080"/>
          </a:xfrm>
        </p:grpSpPr>
        <p:pic>
          <p:nvPicPr>
            <p:cNvPr id="4" name="object 4"/>
            <p:cNvPicPr/>
            <p:nvPr/>
          </p:nvPicPr>
          <p:blipFill>
            <a:blip r:embed="rId2" cstate="print"/>
            <a:stretch>
              <a:fillRect/>
            </a:stretch>
          </p:blipFill>
          <p:spPr>
            <a:xfrm>
              <a:off x="1862327" y="1490472"/>
              <a:ext cx="4326636" cy="3587496"/>
            </a:xfrm>
            <a:prstGeom prst="rect">
              <a:avLst/>
            </a:prstGeom>
          </p:spPr>
        </p:pic>
        <p:pic>
          <p:nvPicPr>
            <p:cNvPr id="5" name="object 5"/>
            <p:cNvPicPr/>
            <p:nvPr/>
          </p:nvPicPr>
          <p:blipFill>
            <a:blip r:embed="rId3" cstate="print"/>
            <a:stretch>
              <a:fillRect/>
            </a:stretch>
          </p:blipFill>
          <p:spPr>
            <a:xfrm>
              <a:off x="6188963" y="2618232"/>
              <a:ext cx="4448555" cy="3322320"/>
            </a:xfrm>
            <a:prstGeom prst="rect">
              <a:avLst/>
            </a:prstGeom>
          </p:spPr>
        </p:pic>
      </p:gr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7465">
              <a:lnSpc>
                <a:spcPts val="1425"/>
              </a:lnSpc>
            </a:pPr>
            <a:fld id="{81D60167-4931-47E6-BA6A-407CBD079E47}" type="slidenum">
              <a:rPr spc="-25" dirty="0"/>
              <a:t>18</a:t>
            </a:fld>
            <a:endParaRPr spc="-25"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69630" y="4731659"/>
            <a:ext cx="3354070" cy="793750"/>
          </a:xfrm>
          <a:prstGeom prst="rect">
            <a:avLst/>
          </a:prstGeom>
        </p:spPr>
        <p:txBody>
          <a:bodyPr vert="horz" wrap="square" lIns="0" tIns="43815" rIns="0" bIns="0" rtlCol="0">
            <a:spAutoFit/>
          </a:bodyPr>
          <a:lstStyle/>
          <a:p>
            <a:pPr marL="12700" marR="5080" indent="227965">
              <a:lnSpc>
                <a:spcPts val="1939"/>
              </a:lnSpc>
              <a:spcBef>
                <a:spcPts val="345"/>
              </a:spcBef>
              <a:buClr>
                <a:srgbClr val="454545"/>
              </a:buClr>
              <a:buFont typeface="Arial"/>
              <a:buChar char="•"/>
              <a:tabLst>
                <a:tab pos="240665" algn="l"/>
              </a:tabLst>
            </a:pPr>
            <a:r>
              <a:rPr sz="1800" b="1" dirty="0">
                <a:solidFill>
                  <a:srgbClr val="454545"/>
                </a:solidFill>
                <a:latin typeface="Arial"/>
                <a:cs typeface="Arial"/>
              </a:rPr>
              <a:t>Ms.</a:t>
            </a:r>
            <a:r>
              <a:rPr sz="1800" b="1" spc="-15" dirty="0">
                <a:solidFill>
                  <a:srgbClr val="454545"/>
                </a:solidFill>
                <a:latin typeface="Arial"/>
                <a:cs typeface="Arial"/>
              </a:rPr>
              <a:t> </a:t>
            </a:r>
            <a:r>
              <a:rPr sz="1800" b="1" dirty="0">
                <a:solidFill>
                  <a:srgbClr val="454545"/>
                </a:solidFill>
                <a:latin typeface="Arial"/>
                <a:cs typeface="Arial"/>
              </a:rPr>
              <a:t>Kelly</a:t>
            </a:r>
            <a:r>
              <a:rPr sz="1800" b="1" spc="459" dirty="0">
                <a:solidFill>
                  <a:srgbClr val="454545"/>
                </a:solidFill>
                <a:latin typeface="Arial"/>
                <a:cs typeface="Arial"/>
              </a:rPr>
              <a:t> </a:t>
            </a:r>
            <a:r>
              <a:rPr sz="1800" b="1" dirty="0">
                <a:solidFill>
                  <a:srgbClr val="454545"/>
                </a:solidFill>
                <a:latin typeface="Arial"/>
                <a:cs typeface="Arial"/>
              </a:rPr>
              <a:t>Cullinane</a:t>
            </a:r>
            <a:r>
              <a:rPr sz="1800" b="1" spc="-15" dirty="0">
                <a:solidFill>
                  <a:srgbClr val="454545"/>
                </a:solidFill>
                <a:latin typeface="Arial"/>
                <a:cs typeface="Arial"/>
              </a:rPr>
              <a:t> </a:t>
            </a:r>
            <a:r>
              <a:rPr sz="1800" dirty="0">
                <a:solidFill>
                  <a:srgbClr val="454545"/>
                </a:solidFill>
                <a:latin typeface="Arial"/>
                <a:cs typeface="Arial"/>
              </a:rPr>
              <a:t>–</a:t>
            </a:r>
            <a:r>
              <a:rPr sz="1800" spc="-15" dirty="0">
                <a:solidFill>
                  <a:srgbClr val="454545"/>
                </a:solidFill>
                <a:latin typeface="Arial"/>
                <a:cs typeface="Arial"/>
              </a:rPr>
              <a:t> </a:t>
            </a:r>
            <a:r>
              <a:rPr sz="1800" spc="-20" dirty="0">
                <a:solidFill>
                  <a:srgbClr val="454545"/>
                </a:solidFill>
                <a:latin typeface="Arial"/>
                <a:cs typeface="Arial"/>
              </a:rPr>
              <a:t>OASIS </a:t>
            </a:r>
            <a:r>
              <a:rPr sz="1800" dirty="0">
                <a:solidFill>
                  <a:srgbClr val="454545"/>
                </a:solidFill>
                <a:latin typeface="Arial"/>
                <a:cs typeface="Arial"/>
              </a:rPr>
              <a:t>Senior</a:t>
            </a:r>
            <a:r>
              <a:rPr sz="1800" spc="-30" dirty="0">
                <a:solidFill>
                  <a:srgbClr val="454545"/>
                </a:solidFill>
                <a:latin typeface="Arial"/>
                <a:cs typeface="Arial"/>
              </a:rPr>
              <a:t> </a:t>
            </a:r>
            <a:r>
              <a:rPr sz="1800" dirty="0">
                <a:solidFill>
                  <a:srgbClr val="454545"/>
                </a:solidFill>
                <a:latin typeface="Arial"/>
                <a:cs typeface="Arial"/>
              </a:rPr>
              <a:t>Director</a:t>
            </a:r>
            <a:r>
              <a:rPr sz="1800" spc="-25" dirty="0">
                <a:solidFill>
                  <a:srgbClr val="454545"/>
                </a:solidFill>
                <a:latin typeface="Arial"/>
                <a:cs typeface="Arial"/>
              </a:rPr>
              <a:t> </a:t>
            </a:r>
            <a:r>
              <a:rPr sz="1800" dirty="0">
                <a:solidFill>
                  <a:srgbClr val="454545"/>
                </a:solidFill>
                <a:latin typeface="Arial"/>
                <a:cs typeface="Arial"/>
              </a:rPr>
              <a:t>of</a:t>
            </a:r>
            <a:r>
              <a:rPr sz="1800" spc="-40" dirty="0">
                <a:solidFill>
                  <a:srgbClr val="454545"/>
                </a:solidFill>
                <a:latin typeface="Arial"/>
                <a:cs typeface="Arial"/>
              </a:rPr>
              <a:t> </a:t>
            </a:r>
            <a:r>
              <a:rPr sz="1800" spc="-10" dirty="0">
                <a:solidFill>
                  <a:srgbClr val="454545"/>
                </a:solidFill>
                <a:latin typeface="Arial"/>
                <a:cs typeface="Arial"/>
              </a:rPr>
              <a:t>Standards Development</a:t>
            </a:r>
            <a:endParaRPr sz="1800">
              <a:latin typeface="Arial"/>
              <a:cs typeface="Arial"/>
            </a:endParaRPr>
          </a:p>
        </p:txBody>
      </p:sp>
      <p:sp>
        <p:nvSpPr>
          <p:cNvPr id="3" name="object 3"/>
          <p:cNvSpPr txBox="1">
            <a:spLocks noGrp="1"/>
          </p:cNvSpPr>
          <p:nvPr>
            <p:ph type="title"/>
          </p:nvPr>
        </p:nvSpPr>
        <p:spPr>
          <a:xfrm>
            <a:off x="688340" y="242696"/>
            <a:ext cx="2683510" cy="513715"/>
          </a:xfrm>
          <a:prstGeom prst="rect">
            <a:avLst/>
          </a:prstGeom>
        </p:spPr>
        <p:txBody>
          <a:bodyPr vert="horz" wrap="square" lIns="0" tIns="12700" rIns="0" bIns="0" rtlCol="0">
            <a:spAutoFit/>
          </a:bodyPr>
          <a:lstStyle/>
          <a:p>
            <a:pPr marL="12700">
              <a:lnSpc>
                <a:spcPct val="100000"/>
              </a:lnSpc>
              <a:spcBef>
                <a:spcPts val="100"/>
              </a:spcBef>
            </a:pPr>
            <a:r>
              <a:rPr sz="3200" dirty="0">
                <a:solidFill>
                  <a:srgbClr val="17375E"/>
                </a:solidFill>
              </a:rPr>
              <a:t>OASIS</a:t>
            </a:r>
            <a:r>
              <a:rPr sz="3200" spc="-15" dirty="0">
                <a:solidFill>
                  <a:srgbClr val="17375E"/>
                </a:solidFill>
              </a:rPr>
              <a:t> </a:t>
            </a:r>
            <a:r>
              <a:rPr sz="3200" spc="-40" dirty="0">
                <a:solidFill>
                  <a:srgbClr val="17375E"/>
                </a:solidFill>
              </a:rPr>
              <a:t>STAFF</a:t>
            </a:r>
            <a:endParaRPr sz="3200"/>
          </a:p>
        </p:txBody>
      </p:sp>
      <p:sp>
        <p:nvSpPr>
          <p:cNvPr id="4" name="object 4"/>
          <p:cNvSpPr txBox="1"/>
          <p:nvPr/>
        </p:nvSpPr>
        <p:spPr>
          <a:xfrm>
            <a:off x="6268379" y="2907482"/>
            <a:ext cx="3592829" cy="546735"/>
          </a:xfrm>
          <a:prstGeom prst="rect">
            <a:avLst/>
          </a:prstGeom>
        </p:spPr>
        <p:txBody>
          <a:bodyPr vert="horz" wrap="square" lIns="0" tIns="43815" rIns="0" bIns="0" rtlCol="0">
            <a:spAutoFit/>
          </a:bodyPr>
          <a:lstStyle/>
          <a:p>
            <a:pPr marL="12700" marR="5080" indent="227965">
              <a:lnSpc>
                <a:spcPts val="1939"/>
              </a:lnSpc>
              <a:spcBef>
                <a:spcPts val="345"/>
              </a:spcBef>
              <a:buFont typeface="Arial"/>
              <a:buChar char="•"/>
              <a:tabLst>
                <a:tab pos="240665" algn="l"/>
              </a:tabLst>
            </a:pPr>
            <a:r>
              <a:rPr sz="1800" b="1" dirty="0">
                <a:solidFill>
                  <a:srgbClr val="454545"/>
                </a:solidFill>
                <a:latin typeface="Arial"/>
                <a:cs typeface="Arial"/>
              </a:rPr>
              <a:t>Ms.</a:t>
            </a:r>
            <a:r>
              <a:rPr sz="1800" b="1" spc="-15" dirty="0">
                <a:solidFill>
                  <a:srgbClr val="454545"/>
                </a:solidFill>
                <a:latin typeface="Arial"/>
                <a:cs typeface="Arial"/>
              </a:rPr>
              <a:t> </a:t>
            </a:r>
            <a:r>
              <a:rPr sz="1800" b="1" dirty="0">
                <a:solidFill>
                  <a:srgbClr val="454545"/>
                </a:solidFill>
                <a:latin typeface="Arial"/>
                <a:cs typeface="Arial"/>
              </a:rPr>
              <a:t>Cathie</a:t>
            </a:r>
            <a:r>
              <a:rPr sz="1800" b="1" spc="-15" dirty="0">
                <a:solidFill>
                  <a:srgbClr val="454545"/>
                </a:solidFill>
                <a:latin typeface="Arial"/>
                <a:cs typeface="Arial"/>
              </a:rPr>
              <a:t> </a:t>
            </a:r>
            <a:r>
              <a:rPr sz="1800" b="1" dirty="0">
                <a:solidFill>
                  <a:srgbClr val="454545"/>
                </a:solidFill>
                <a:latin typeface="Arial"/>
                <a:cs typeface="Arial"/>
              </a:rPr>
              <a:t>Mayo</a:t>
            </a:r>
            <a:r>
              <a:rPr sz="1800" b="1" spc="5" dirty="0">
                <a:solidFill>
                  <a:srgbClr val="454545"/>
                </a:solidFill>
                <a:latin typeface="Arial"/>
                <a:cs typeface="Arial"/>
              </a:rPr>
              <a:t> </a:t>
            </a:r>
            <a:r>
              <a:rPr sz="1800" dirty="0">
                <a:solidFill>
                  <a:srgbClr val="454545"/>
                </a:solidFill>
                <a:latin typeface="Arial"/>
                <a:cs typeface="Arial"/>
              </a:rPr>
              <a:t>–</a:t>
            </a:r>
            <a:r>
              <a:rPr sz="1800" spc="-20" dirty="0">
                <a:solidFill>
                  <a:srgbClr val="454545"/>
                </a:solidFill>
                <a:latin typeface="Arial"/>
                <a:cs typeface="Arial"/>
              </a:rPr>
              <a:t> </a:t>
            </a:r>
            <a:r>
              <a:rPr sz="1800" dirty="0">
                <a:solidFill>
                  <a:srgbClr val="454545"/>
                </a:solidFill>
                <a:latin typeface="Arial"/>
                <a:cs typeface="Arial"/>
              </a:rPr>
              <a:t>OASIS</a:t>
            </a:r>
            <a:r>
              <a:rPr sz="1800" spc="-25" dirty="0">
                <a:solidFill>
                  <a:srgbClr val="454545"/>
                </a:solidFill>
                <a:latin typeface="Arial"/>
                <a:cs typeface="Arial"/>
              </a:rPr>
              <a:t> </a:t>
            </a:r>
            <a:r>
              <a:rPr sz="1800" spc="-10" dirty="0">
                <a:solidFill>
                  <a:srgbClr val="454545"/>
                </a:solidFill>
                <a:latin typeface="Arial"/>
                <a:cs typeface="Arial"/>
              </a:rPr>
              <a:t>Chief </a:t>
            </a:r>
            <a:r>
              <a:rPr sz="1800" dirty="0">
                <a:solidFill>
                  <a:srgbClr val="454545"/>
                </a:solidFill>
                <a:latin typeface="Arial"/>
                <a:cs typeface="Arial"/>
              </a:rPr>
              <a:t>Financial</a:t>
            </a:r>
            <a:r>
              <a:rPr sz="1800" spc="-35" dirty="0">
                <a:solidFill>
                  <a:srgbClr val="454545"/>
                </a:solidFill>
                <a:latin typeface="Arial"/>
                <a:cs typeface="Arial"/>
              </a:rPr>
              <a:t> </a:t>
            </a:r>
            <a:r>
              <a:rPr sz="1800" spc="-10" dirty="0">
                <a:solidFill>
                  <a:srgbClr val="454545"/>
                </a:solidFill>
                <a:latin typeface="Arial"/>
                <a:cs typeface="Arial"/>
              </a:rPr>
              <a:t>Officer</a:t>
            </a:r>
            <a:endParaRPr sz="1800" dirty="0">
              <a:latin typeface="Arial"/>
              <a:cs typeface="Arial"/>
            </a:endParaRPr>
          </a:p>
        </p:txBody>
      </p:sp>
      <p:sp>
        <p:nvSpPr>
          <p:cNvPr id="5" name="object 5"/>
          <p:cNvSpPr txBox="1"/>
          <p:nvPr/>
        </p:nvSpPr>
        <p:spPr>
          <a:xfrm>
            <a:off x="6284507" y="4618553"/>
            <a:ext cx="3023235" cy="546735"/>
          </a:xfrm>
          <a:prstGeom prst="rect">
            <a:avLst/>
          </a:prstGeom>
        </p:spPr>
        <p:txBody>
          <a:bodyPr vert="horz" wrap="square" lIns="0" tIns="43815" rIns="0" bIns="0" rtlCol="0">
            <a:spAutoFit/>
          </a:bodyPr>
          <a:lstStyle/>
          <a:p>
            <a:pPr marL="12700" marR="5080" indent="227965">
              <a:lnSpc>
                <a:spcPts val="1939"/>
              </a:lnSpc>
              <a:spcBef>
                <a:spcPts val="345"/>
              </a:spcBef>
              <a:buFont typeface="Arial"/>
              <a:buChar char="•"/>
              <a:tabLst>
                <a:tab pos="240665" algn="l"/>
              </a:tabLst>
            </a:pPr>
            <a:r>
              <a:rPr sz="1800" b="1" dirty="0">
                <a:solidFill>
                  <a:srgbClr val="454545"/>
                </a:solidFill>
                <a:latin typeface="Arial"/>
                <a:cs typeface="Arial"/>
              </a:rPr>
              <a:t>Ms.</a:t>
            </a:r>
            <a:r>
              <a:rPr sz="1800" b="1" spc="-10" dirty="0">
                <a:solidFill>
                  <a:srgbClr val="454545"/>
                </a:solidFill>
                <a:latin typeface="Arial"/>
                <a:cs typeface="Arial"/>
              </a:rPr>
              <a:t> </a:t>
            </a:r>
            <a:r>
              <a:rPr sz="1800" b="1" dirty="0">
                <a:solidFill>
                  <a:srgbClr val="454545"/>
                </a:solidFill>
                <a:latin typeface="Arial"/>
                <a:cs typeface="Arial"/>
              </a:rPr>
              <a:t>Jane</a:t>
            </a:r>
            <a:r>
              <a:rPr sz="1800" b="1" spc="-10" dirty="0">
                <a:solidFill>
                  <a:srgbClr val="454545"/>
                </a:solidFill>
                <a:latin typeface="Arial"/>
                <a:cs typeface="Arial"/>
              </a:rPr>
              <a:t> </a:t>
            </a:r>
            <a:r>
              <a:rPr sz="1800" b="1" dirty="0">
                <a:solidFill>
                  <a:srgbClr val="454545"/>
                </a:solidFill>
                <a:latin typeface="Arial"/>
                <a:cs typeface="Arial"/>
              </a:rPr>
              <a:t>Harnad</a:t>
            </a:r>
            <a:r>
              <a:rPr sz="1800" b="1" spc="-5" dirty="0">
                <a:solidFill>
                  <a:srgbClr val="454545"/>
                </a:solidFill>
                <a:latin typeface="Arial"/>
                <a:cs typeface="Arial"/>
              </a:rPr>
              <a:t> </a:t>
            </a:r>
            <a:r>
              <a:rPr sz="1800" dirty="0">
                <a:solidFill>
                  <a:srgbClr val="454545"/>
                </a:solidFill>
                <a:latin typeface="Arial"/>
                <a:cs typeface="Arial"/>
              </a:rPr>
              <a:t>–</a:t>
            </a:r>
            <a:r>
              <a:rPr sz="1800" spc="-10" dirty="0">
                <a:solidFill>
                  <a:srgbClr val="454545"/>
                </a:solidFill>
                <a:latin typeface="Arial"/>
                <a:cs typeface="Arial"/>
              </a:rPr>
              <a:t> OASIS </a:t>
            </a:r>
            <a:r>
              <a:rPr sz="1800" dirty="0">
                <a:solidFill>
                  <a:srgbClr val="454545"/>
                </a:solidFill>
                <a:latin typeface="Arial"/>
                <a:cs typeface="Arial"/>
              </a:rPr>
              <a:t>Head</a:t>
            </a:r>
            <a:r>
              <a:rPr sz="1800" spc="-15" dirty="0">
                <a:solidFill>
                  <a:srgbClr val="454545"/>
                </a:solidFill>
                <a:latin typeface="Arial"/>
                <a:cs typeface="Arial"/>
              </a:rPr>
              <a:t> </a:t>
            </a:r>
            <a:r>
              <a:rPr sz="1800" dirty="0">
                <a:solidFill>
                  <a:srgbClr val="454545"/>
                </a:solidFill>
                <a:latin typeface="Arial"/>
                <a:cs typeface="Arial"/>
              </a:rPr>
              <a:t>of</a:t>
            </a:r>
            <a:r>
              <a:rPr sz="1800" spc="-10" dirty="0">
                <a:solidFill>
                  <a:srgbClr val="454545"/>
                </a:solidFill>
                <a:latin typeface="Arial"/>
                <a:cs typeface="Arial"/>
              </a:rPr>
              <a:t> Events</a:t>
            </a:r>
            <a:endParaRPr sz="1800" dirty="0">
              <a:latin typeface="Arial"/>
              <a:cs typeface="Arial"/>
            </a:endParaRPr>
          </a:p>
        </p:txBody>
      </p:sp>
      <p:pic>
        <p:nvPicPr>
          <p:cNvPr id="8" name="object 8"/>
          <p:cNvPicPr/>
          <p:nvPr/>
        </p:nvPicPr>
        <p:blipFill>
          <a:blip r:embed="rId2" cstate="print"/>
          <a:stretch>
            <a:fillRect/>
          </a:stretch>
        </p:blipFill>
        <p:spPr>
          <a:xfrm>
            <a:off x="9962427" y="3854648"/>
            <a:ext cx="1623059" cy="1700783"/>
          </a:xfrm>
          <a:prstGeom prst="rect">
            <a:avLst/>
          </a:prstGeom>
        </p:spPr>
      </p:pic>
      <p:pic>
        <p:nvPicPr>
          <p:cNvPr id="9" name="object 9"/>
          <p:cNvPicPr/>
          <p:nvPr/>
        </p:nvPicPr>
        <p:blipFill>
          <a:blip r:embed="rId3" cstate="print"/>
          <a:stretch>
            <a:fillRect/>
          </a:stretch>
        </p:blipFill>
        <p:spPr>
          <a:xfrm>
            <a:off x="9945664" y="2070043"/>
            <a:ext cx="1639824" cy="1700784"/>
          </a:xfrm>
          <a:prstGeom prst="rect">
            <a:avLst/>
          </a:prstGeom>
        </p:spPr>
      </p:pic>
      <p:pic>
        <p:nvPicPr>
          <p:cNvPr id="10" name="object 10"/>
          <p:cNvPicPr/>
          <p:nvPr/>
        </p:nvPicPr>
        <p:blipFill>
          <a:blip r:embed="rId4" cstate="print"/>
          <a:stretch>
            <a:fillRect/>
          </a:stretch>
        </p:blipFill>
        <p:spPr>
          <a:xfrm>
            <a:off x="3761013" y="4164351"/>
            <a:ext cx="1627632" cy="1627632"/>
          </a:xfrm>
          <a:prstGeom prst="rect">
            <a:avLst/>
          </a:prstGeom>
        </p:spPr>
      </p:pic>
      <p:sp>
        <p:nvSpPr>
          <p:cNvPr id="14" name="object 14"/>
          <p:cNvSpPr txBox="1"/>
          <p:nvPr/>
        </p:nvSpPr>
        <p:spPr>
          <a:xfrm>
            <a:off x="317093" y="2870657"/>
            <a:ext cx="2884805" cy="547370"/>
          </a:xfrm>
          <a:prstGeom prst="rect">
            <a:avLst/>
          </a:prstGeom>
        </p:spPr>
        <p:txBody>
          <a:bodyPr vert="horz" wrap="square" lIns="0" tIns="12700" rIns="0" bIns="0" rtlCol="0">
            <a:spAutoFit/>
          </a:bodyPr>
          <a:lstStyle/>
          <a:p>
            <a:pPr marL="241300" indent="-228600">
              <a:lnSpc>
                <a:spcPts val="2055"/>
              </a:lnSpc>
              <a:spcBef>
                <a:spcPts val="100"/>
              </a:spcBef>
              <a:buFont typeface="Arial"/>
              <a:buChar char="•"/>
              <a:tabLst>
                <a:tab pos="241300" algn="l"/>
              </a:tabLst>
            </a:pPr>
            <a:r>
              <a:rPr sz="1800" b="1" dirty="0">
                <a:solidFill>
                  <a:srgbClr val="454545"/>
                </a:solidFill>
                <a:latin typeface="Arial"/>
                <a:cs typeface="Arial"/>
              </a:rPr>
              <a:t>Mr.</a:t>
            </a:r>
            <a:r>
              <a:rPr sz="1800" b="1" spc="-60" dirty="0">
                <a:solidFill>
                  <a:srgbClr val="454545"/>
                </a:solidFill>
                <a:latin typeface="Arial"/>
                <a:cs typeface="Arial"/>
              </a:rPr>
              <a:t> </a:t>
            </a:r>
            <a:r>
              <a:rPr sz="1800" b="1" dirty="0">
                <a:solidFill>
                  <a:srgbClr val="454545"/>
                </a:solidFill>
                <a:latin typeface="Arial"/>
                <a:cs typeface="Arial"/>
              </a:rPr>
              <a:t>James</a:t>
            </a:r>
            <a:r>
              <a:rPr sz="1800" b="1" spc="-40" dirty="0">
                <a:solidFill>
                  <a:srgbClr val="454545"/>
                </a:solidFill>
                <a:latin typeface="Arial"/>
                <a:cs typeface="Arial"/>
              </a:rPr>
              <a:t> </a:t>
            </a:r>
            <a:r>
              <a:rPr sz="1800" b="1" dirty="0">
                <a:solidFill>
                  <a:srgbClr val="454545"/>
                </a:solidFill>
                <a:latin typeface="Arial"/>
                <a:cs typeface="Arial"/>
              </a:rPr>
              <a:t>Bryce</a:t>
            </a:r>
            <a:r>
              <a:rPr sz="1800" b="1" spc="-35" dirty="0">
                <a:solidFill>
                  <a:srgbClr val="454545"/>
                </a:solidFill>
                <a:latin typeface="Arial"/>
                <a:cs typeface="Arial"/>
              </a:rPr>
              <a:t> </a:t>
            </a:r>
            <a:r>
              <a:rPr sz="1800" b="1" dirty="0">
                <a:solidFill>
                  <a:srgbClr val="454545"/>
                </a:solidFill>
                <a:latin typeface="Arial"/>
                <a:cs typeface="Arial"/>
              </a:rPr>
              <a:t>Clark</a:t>
            </a:r>
            <a:r>
              <a:rPr sz="1800" b="1" spc="-50" dirty="0">
                <a:solidFill>
                  <a:srgbClr val="454545"/>
                </a:solidFill>
                <a:latin typeface="Arial"/>
                <a:cs typeface="Arial"/>
              </a:rPr>
              <a:t> </a:t>
            </a:r>
            <a:r>
              <a:rPr sz="1800" spc="-50" dirty="0">
                <a:solidFill>
                  <a:srgbClr val="454545"/>
                </a:solidFill>
                <a:latin typeface="Arial"/>
                <a:cs typeface="Arial"/>
              </a:rPr>
              <a:t>–</a:t>
            </a:r>
            <a:endParaRPr sz="1800" dirty="0">
              <a:latin typeface="Arial"/>
              <a:cs typeface="Arial"/>
            </a:endParaRPr>
          </a:p>
          <a:p>
            <a:pPr marL="12700">
              <a:lnSpc>
                <a:spcPts val="2055"/>
              </a:lnSpc>
            </a:pPr>
            <a:r>
              <a:rPr sz="1800" dirty="0">
                <a:solidFill>
                  <a:srgbClr val="454545"/>
                </a:solidFill>
                <a:latin typeface="Arial"/>
                <a:cs typeface="Arial"/>
              </a:rPr>
              <a:t>OASIS</a:t>
            </a:r>
            <a:r>
              <a:rPr sz="1800" spc="-35" dirty="0">
                <a:solidFill>
                  <a:srgbClr val="454545"/>
                </a:solidFill>
                <a:latin typeface="Arial"/>
                <a:cs typeface="Arial"/>
              </a:rPr>
              <a:t> </a:t>
            </a:r>
            <a:r>
              <a:rPr sz="1800" dirty="0">
                <a:solidFill>
                  <a:srgbClr val="454545"/>
                </a:solidFill>
                <a:latin typeface="Arial"/>
                <a:cs typeface="Arial"/>
              </a:rPr>
              <a:t>General</a:t>
            </a:r>
            <a:r>
              <a:rPr sz="1800" spc="-10" dirty="0">
                <a:solidFill>
                  <a:srgbClr val="454545"/>
                </a:solidFill>
                <a:latin typeface="Arial"/>
                <a:cs typeface="Arial"/>
              </a:rPr>
              <a:t> Counsel</a:t>
            </a:r>
            <a:endParaRPr sz="1800" dirty="0">
              <a:latin typeface="Arial"/>
              <a:cs typeface="Arial"/>
            </a:endParaRPr>
          </a:p>
        </p:txBody>
      </p:sp>
      <p:pic>
        <p:nvPicPr>
          <p:cNvPr id="15" name="object 15"/>
          <p:cNvPicPr/>
          <p:nvPr/>
        </p:nvPicPr>
        <p:blipFill>
          <a:blip r:embed="rId5" cstate="print"/>
          <a:stretch>
            <a:fillRect/>
          </a:stretch>
        </p:blipFill>
        <p:spPr>
          <a:xfrm>
            <a:off x="3718559" y="2602991"/>
            <a:ext cx="1815083" cy="1205483"/>
          </a:xfrm>
          <a:prstGeom prst="rect">
            <a:avLst/>
          </a:prstGeom>
        </p:spPr>
      </p:pic>
      <p:sp>
        <p:nvSpPr>
          <p:cNvPr id="16" name="object 16"/>
          <p:cNvSpPr txBox="1">
            <a:spLocks noGrp="1"/>
          </p:cNvSpPr>
          <p:nvPr>
            <p:ph type="sldNum" sz="quarter" idx="7"/>
          </p:nvPr>
        </p:nvSpPr>
        <p:spPr>
          <a:prstGeom prst="rect">
            <a:avLst/>
          </a:prstGeom>
        </p:spPr>
        <p:txBody>
          <a:bodyPr vert="horz" wrap="square" lIns="0" tIns="0" rIns="0" bIns="0" rtlCol="0">
            <a:spAutoFit/>
          </a:bodyPr>
          <a:lstStyle/>
          <a:p>
            <a:pPr marL="37465">
              <a:lnSpc>
                <a:spcPts val="1425"/>
              </a:lnSpc>
            </a:pPr>
            <a:fld id="{81D60167-4931-47E6-BA6A-407CBD079E47}" type="slidenum">
              <a:rPr spc="-25" dirty="0"/>
              <a:t>19</a:t>
            </a:fld>
            <a:endParaRPr spc="-25" dirty="0"/>
          </a:p>
        </p:txBody>
      </p:sp>
      <p:pic>
        <p:nvPicPr>
          <p:cNvPr id="17" name="Picture 16">
            <a:extLst>
              <a:ext uri="{FF2B5EF4-FFF2-40B4-BE49-F238E27FC236}">
                <a16:creationId xmlns:a16="http://schemas.microsoft.com/office/drawing/2014/main" id="{FE6D15C9-6230-8ACC-69B3-20AFF34DBC88}"/>
              </a:ext>
            </a:extLst>
          </p:cNvPr>
          <p:cNvPicPr>
            <a:picLocks noChangeAspect="1"/>
          </p:cNvPicPr>
          <p:nvPr/>
        </p:nvPicPr>
        <p:blipFill>
          <a:blip r:embed="rId6"/>
          <a:stretch>
            <a:fillRect/>
          </a:stretch>
        </p:blipFill>
        <p:spPr>
          <a:xfrm>
            <a:off x="3958360" y="646043"/>
            <a:ext cx="1731045" cy="1690474"/>
          </a:xfrm>
          <a:prstGeom prst="rect">
            <a:avLst/>
          </a:prstGeom>
        </p:spPr>
      </p:pic>
      <p:sp>
        <p:nvSpPr>
          <p:cNvPr id="19" name="TextBox 18">
            <a:extLst>
              <a:ext uri="{FF2B5EF4-FFF2-40B4-BE49-F238E27FC236}">
                <a16:creationId xmlns:a16="http://schemas.microsoft.com/office/drawing/2014/main" id="{81A24B3E-CEFD-DF82-5E9A-FCAAB207B592}"/>
              </a:ext>
            </a:extLst>
          </p:cNvPr>
          <p:cNvSpPr txBox="1"/>
          <p:nvPr/>
        </p:nvSpPr>
        <p:spPr>
          <a:xfrm>
            <a:off x="269630" y="1168771"/>
            <a:ext cx="3899568" cy="901272"/>
          </a:xfrm>
          <a:prstGeom prst="rect">
            <a:avLst/>
          </a:prstGeom>
          <a:noFill/>
        </p:spPr>
        <p:txBody>
          <a:bodyPr wrap="square">
            <a:spAutoFit/>
          </a:bodyPr>
          <a:lstStyle/>
          <a:p>
            <a:pPr marL="12700" marR="5080" indent="227965">
              <a:lnSpc>
                <a:spcPts val="1939"/>
              </a:lnSpc>
              <a:spcBef>
                <a:spcPts val="345"/>
              </a:spcBef>
              <a:buFont typeface="Arial"/>
              <a:buChar char="•"/>
              <a:tabLst>
                <a:tab pos="240665" algn="l"/>
              </a:tabLst>
            </a:pPr>
            <a:r>
              <a:rPr lang="en-US" sz="1800" b="1" dirty="0">
                <a:solidFill>
                  <a:srgbClr val="454545"/>
                </a:solidFill>
                <a:latin typeface="Arial"/>
                <a:cs typeface="Arial"/>
              </a:rPr>
              <a:t>Ms.</a:t>
            </a:r>
            <a:r>
              <a:rPr lang="en-US" b="1" spc="-10" dirty="0">
                <a:solidFill>
                  <a:srgbClr val="454545"/>
                </a:solidFill>
                <a:latin typeface="Arial"/>
                <a:cs typeface="Arial"/>
              </a:rPr>
              <a:t> Rita Petti</a:t>
            </a:r>
            <a:r>
              <a:rPr lang="en-US" sz="1800" b="1" spc="-5" dirty="0">
                <a:solidFill>
                  <a:srgbClr val="454545"/>
                </a:solidFill>
                <a:latin typeface="Arial"/>
                <a:cs typeface="Arial"/>
              </a:rPr>
              <a:t> </a:t>
            </a:r>
            <a:r>
              <a:rPr lang="en-US" sz="1800" dirty="0">
                <a:solidFill>
                  <a:srgbClr val="454545"/>
                </a:solidFill>
                <a:latin typeface="Arial"/>
                <a:cs typeface="Arial"/>
              </a:rPr>
              <a:t>–</a:t>
            </a:r>
            <a:r>
              <a:rPr lang="en-US" sz="1800" spc="-10" dirty="0">
                <a:solidFill>
                  <a:srgbClr val="454545"/>
                </a:solidFill>
                <a:latin typeface="Arial"/>
                <a:cs typeface="Arial"/>
              </a:rPr>
              <a:t> OASIS </a:t>
            </a:r>
            <a:r>
              <a:rPr lang="en-US" b="0" i="0" dirty="0">
                <a:solidFill>
                  <a:srgbClr val="0A2540"/>
                </a:solidFill>
                <a:effectLst/>
                <a:latin typeface="Poppins" panose="00000500000000000000" pitchFamily="2" charset="0"/>
              </a:rPr>
              <a:t>Director</a:t>
            </a:r>
          </a:p>
          <a:p>
            <a:pPr marL="12700" marR="5080">
              <a:lnSpc>
                <a:spcPts val="1939"/>
              </a:lnSpc>
              <a:spcBef>
                <a:spcPts val="345"/>
              </a:spcBef>
              <a:tabLst>
                <a:tab pos="240665" algn="l"/>
              </a:tabLst>
            </a:pPr>
            <a:r>
              <a:rPr lang="en-US" b="0" i="0" dirty="0">
                <a:solidFill>
                  <a:srgbClr val="0A2540"/>
                </a:solidFill>
                <a:effectLst/>
                <a:latin typeface="Poppins" panose="00000500000000000000" pitchFamily="2" charset="0"/>
              </a:rPr>
              <a:t>of Business Development and</a:t>
            </a:r>
          </a:p>
          <a:p>
            <a:pPr marL="12700" marR="5080">
              <a:lnSpc>
                <a:spcPts val="1939"/>
              </a:lnSpc>
              <a:spcBef>
                <a:spcPts val="345"/>
              </a:spcBef>
              <a:tabLst>
                <a:tab pos="240665" algn="l"/>
              </a:tabLst>
            </a:pPr>
            <a:r>
              <a:rPr lang="en-US" b="0" i="0" dirty="0">
                <a:solidFill>
                  <a:srgbClr val="0A2540"/>
                </a:solidFill>
                <a:effectLst/>
                <a:latin typeface="Poppins" panose="00000500000000000000" pitchFamily="2" charset="0"/>
              </a:rPr>
              <a:t>Partnerships.</a:t>
            </a:r>
            <a:endParaRPr lang="en-US" sz="1800" dirty="0">
              <a:latin typeface="Arial"/>
              <a:cs typeface="Arial"/>
            </a:endParaRPr>
          </a:p>
        </p:txBody>
      </p:sp>
      <p:sp>
        <p:nvSpPr>
          <p:cNvPr id="6" name="object 6"/>
          <p:cNvSpPr txBox="1"/>
          <p:nvPr/>
        </p:nvSpPr>
        <p:spPr>
          <a:xfrm>
            <a:off x="6268379" y="756411"/>
            <a:ext cx="3324860" cy="546735"/>
          </a:xfrm>
          <a:prstGeom prst="rect">
            <a:avLst/>
          </a:prstGeom>
        </p:spPr>
        <p:txBody>
          <a:bodyPr vert="horz" wrap="square" lIns="0" tIns="43815" rIns="0" bIns="0" rtlCol="0">
            <a:spAutoFit/>
          </a:bodyPr>
          <a:lstStyle/>
          <a:p>
            <a:pPr marL="12700" marR="5080" indent="227965">
              <a:lnSpc>
                <a:spcPts val="1939"/>
              </a:lnSpc>
              <a:spcBef>
                <a:spcPts val="345"/>
              </a:spcBef>
              <a:buFont typeface="Arial"/>
              <a:buChar char="•"/>
              <a:tabLst>
                <a:tab pos="240665" algn="l"/>
              </a:tabLst>
            </a:pPr>
            <a:r>
              <a:rPr sz="1800" b="1" dirty="0">
                <a:solidFill>
                  <a:srgbClr val="454545"/>
                </a:solidFill>
                <a:latin typeface="Arial"/>
                <a:cs typeface="Arial"/>
              </a:rPr>
              <a:t>Ms.</a:t>
            </a:r>
            <a:r>
              <a:rPr sz="1800" b="1" spc="-20" dirty="0">
                <a:solidFill>
                  <a:srgbClr val="454545"/>
                </a:solidFill>
                <a:latin typeface="Arial"/>
                <a:cs typeface="Arial"/>
              </a:rPr>
              <a:t> </a:t>
            </a:r>
            <a:r>
              <a:rPr sz="1800" b="1" dirty="0">
                <a:solidFill>
                  <a:srgbClr val="454545"/>
                </a:solidFill>
                <a:latin typeface="Arial"/>
                <a:cs typeface="Arial"/>
              </a:rPr>
              <a:t>Holly</a:t>
            </a:r>
            <a:r>
              <a:rPr sz="1800" b="1" spc="-40" dirty="0">
                <a:solidFill>
                  <a:srgbClr val="454545"/>
                </a:solidFill>
                <a:latin typeface="Arial"/>
                <a:cs typeface="Arial"/>
              </a:rPr>
              <a:t> </a:t>
            </a:r>
            <a:r>
              <a:rPr sz="1800" b="1" dirty="0">
                <a:solidFill>
                  <a:srgbClr val="454545"/>
                </a:solidFill>
                <a:latin typeface="Arial"/>
                <a:cs typeface="Arial"/>
              </a:rPr>
              <a:t>Peterson</a:t>
            </a:r>
            <a:r>
              <a:rPr sz="1800" b="1" spc="-15" dirty="0">
                <a:solidFill>
                  <a:srgbClr val="454545"/>
                </a:solidFill>
                <a:latin typeface="Arial"/>
                <a:cs typeface="Arial"/>
              </a:rPr>
              <a:t> </a:t>
            </a:r>
            <a:r>
              <a:rPr sz="1800" dirty="0">
                <a:solidFill>
                  <a:srgbClr val="454545"/>
                </a:solidFill>
                <a:latin typeface="Arial"/>
                <a:cs typeface="Arial"/>
              </a:rPr>
              <a:t>–</a:t>
            </a:r>
            <a:r>
              <a:rPr sz="1800" spc="-30" dirty="0">
                <a:solidFill>
                  <a:srgbClr val="454545"/>
                </a:solidFill>
                <a:latin typeface="Arial"/>
                <a:cs typeface="Arial"/>
              </a:rPr>
              <a:t> </a:t>
            </a:r>
            <a:r>
              <a:rPr sz="1800" spc="-20" dirty="0">
                <a:solidFill>
                  <a:srgbClr val="454545"/>
                </a:solidFill>
                <a:latin typeface="Arial"/>
                <a:cs typeface="Arial"/>
              </a:rPr>
              <a:t>OASIS </a:t>
            </a:r>
            <a:r>
              <a:rPr sz="1800" dirty="0">
                <a:solidFill>
                  <a:srgbClr val="454545"/>
                </a:solidFill>
                <a:latin typeface="Arial"/>
                <a:cs typeface="Arial"/>
              </a:rPr>
              <a:t>Business</a:t>
            </a:r>
            <a:r>
              <a:rPr sz="1800" spc="-50" dirty="0">
                <a:solidFill>
                  <a:srgbClr val="454545"/>
                </a:solidFill>
                <a:latin typeface="Arial"/>
                <a:cs typeface="Arial"/>
              </a:rPr>
              <a:t> </a:t>
            </a:r>
            <a:r>
              <a:rPr sz="1800" dirty="0">
                <a:solidFill>
                  <a:srgbClr val="454545"/>
                </a:solidFill>
                <a:latin typeface="Arial"/>
                <a:cs typeface="Arial"/>
              </a:rPr>
              <a:t>Development</a:t>
            </a:r>
            <a:r>
              <a:rPr sz="1800" spc="-25" dirty="0">
                <a:solidFill>
                  <a:srgbClr val="454545"/>
                </a:solidFill>
                <a:latin typeface="Arial"/>
                <a:cs typeface="Arial"/>
              </a:rPr>
              <a:t> </a:t>
            </a:r>
            <a:r>
              <a:rPr sz="1800" spc="-10" dirty="0">
                <a:solidFill>
                  <a:srgbClr val="454545"/>
                </a:solidFill>
                <a:latin typeface="Arial"/>
                <a:cs typeface="Arial"/>
              </a:rPr>
              <a:t>Manager</a:t>
            </a:r>
            <a:endParaRPr sz="1800" dirty="0">
              <a:latin typeface="Arial"/>
              <a:cs typeface="Arial"/>
            </a:endParaRPr>
          </a:p>
        </p:txBody>
      </p:sp>
      <p:pic>
        <p:nvPicPr>
          <p:cNvPr id="7" name="object 7"/>
          <p:cNvPicPr/>
          <p:nvPr/>
        </p:nvPicPr>
        <p:blipFill>
          <a:blip r:embed="rId7" cstate="print"/>
          <a:stretch>
            <a:fillRect/>
          </a:stretch>
        </p:blipFill>
        <p:spPr>
          <a:xfrm>
            <a:off x="9980012" y="405073"/>
            <a:ext cx="1623059" cy="162305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64870" rIns="0" bIns="0" rtlCol="0">
            <a:spAutoFit/>
          </a:bodyPr>
          <a:lstStyle/>
          <a:p>
            <a:pPr marL="297815">
              <a:lnSpc>
                <a:spcPct val="100000"/>
              </a:lnSpc>
              <a:spcBef>
                <a:spcPts val="105"/>
              </a:spcBef>
            </a:pPr>
            <a:r>
              <a:rPr sz="3200" dirty="0">
                <a:solidFill>
                  <a:srgbClr val="004383"/>
                </a:solidFill>
              </a:rPr>
              <a:t>CALL</a:t>
            </a:r>
            <a:r>
              <a:rPr sz="3200" spc="-114" dirty="0">
                <a:solidFill>
                  <a:srgbClr val="004383"/>
                </a:solidFill>
              </a:rPr>
              <a:t> </a:t>
            </a:r>
            <a:r>
              <a:rPr sz="3200" dirty="0">
                <a:solidFill>
                  <a:srgbClr val="004383"/>
                </a:solidFill>
              </a:rPr>
              <a:t>TO</a:t>
            </a:r>
            <a:r>
              <a:rPr sz="3200" spc="-55" dirty="0">
                <a:solidFill>
                  <a:srgbClr val="004383"/>
                </a:solidFill>
              </a:rPr>
              <a:t> </a:t>
            </a:r>
            <a:r>
              <a:rPr sz="3200" spc="-10" dirty="0">
                <a:solidFill>
                  <a:srgbClr val="004383"/>
                </a:solidFill>
              </a:rPr>
              <a:t>ORDER</a:t>
            </a:r>
            <a:endParaRPr sz="3200"/>
          </a:p>
        </p:txBody>
      </p:sp>
      <p:sp>
        <p:nvSpPr>
          <p:cNvPr id="3" name="object 3"/>
          <p:cNvSpPr txBox="1"/>
          <p:nvPr/>
        </p:nvSpPr>
        <p:spPr>
          <a:xfrm>
            <a:off x="6096761" y="6401815"/>
            <a:ext cx="110489" cy="208279"/>
          </a:xfrm>
          <a:prstGeom prst="rect">
            <a:avLst/>
          </a:prstGeom>
        </p:spPr>
        <p:txBody>
          <a:bodyPr vert="horz" wrap="square" lIns="0" tIns="12700" rIns="0" bIns="0" rtlCol="0">
            <a:spAutoFit/>
          </a:bodyPr>
          <a:lstStyle/>
          <a:p>
            <a:pPr marL="12700">
              <a:lnSpc>
                <a:spcPct val="100000"/>
              </a:lnSpc>
              <a:spcBef>
                <a:spcPts val="100"/>
              </a:spcBef>
            </a:pPr>
            <a:r>
              <a:rPr sz="1200" spc="-50" dirty="0">
                <a:solidFill>
                  <a:srgbClr val="1F487C"/>
                </a:solidFill>
                <a:latin typeface="Arial"/>
                <a:cs typeface="Arial"/>
              </a:rPr>
              <a:t>2</a:t>
            </a:r>
            <a:endParaRPr sz="1200">
              <a:latin typeface="Arial"/>
              <a:cs typeface="Arial"/>
            </a:endParaRPr>
          </a:p>
        </p:txBody>
      </p:sp>
      <p:sp>
        <p:nvSpPr>
          <p:cNvPr id="4" name="object 4"/>
          <p:cNvSpPr txBox="1"/>
          <p:nvPr/>
        </p:nvSpPr>
        <p:spPr>
          <a:xfrm>
            <a:off x="845007" y="1223898"/>
            <a:ext cx="9707245" cy="878840"/>
          </a:xfrm>
          <a:prstGeom prst="rect">
            <a:avLst/>
          </a:prstGeom>
        </p:spPr>
        <p:txBody>
          <a:bodyPr vert="horz" wrap="square" lIns="0" tIns="12065" rIns="0" bIns="0" rtlCol="0">
            <a:spAutoFit/>
          </a:bodyPr>
          <a:lstStyle/>
          <a:p>
            <a:pPr marL="299085" marR="5080" indent="-287020">
              <a:lnSpc>
                <a:spcPct val="100000"/>
              </a:lnSpc>
              <a:spcBef>
                <a:spcPts val="95"/>
              </a:spcBef>
              <a:buClr>
                <a:srgbClr val="1F487C"/>
              </a:buClr>
              <a:buChar char="•"/>
              <a:tabLst>
                <a:tab pos="299085" algn="l"/>
              </a:tabLst>
            </a:pPr>
            <a:r>
              <a:rPr sz="2800" dirty="0">
                <a:solidFill>
                  <a:srgbClr val="1E1C11"/>
                </a:solidFill>
                <a:latin typeface="Arial"/>
                <a:cs typeface="Arial"/>
              </a:rPr>
              <a:t>Called</a:t>
            </a:r>
            <a:r>
              <a:rPr sz="2800" spc="-50" dirty="0">
                <a:solidFill>
                  <a:srgbClr val="1E1C11"/>
                </a:solidFill>
                <a:latin typeface="Arial"/>
                <a:cs typeface="Arial"/>
              </a:rPr>
              <a:t> </a:t>
            </a:r>
            <a:r>
              <a:rPr sz="2800" dirty="0">
                <a:solidFill>
                  <a:srgbClr val="1E1C11"/>
                </a:solidFill>
                <a:latin typeface="Arial"/>
                <a:cs typeface="Arial"/>
              </a:rPr>
              <a:t>to</a:t>
            </a:r>
            <a:r>
              <a:rPr sz="2800" spc="-65" dirty="0">
                <a:solidFill>
                  <a:srgbClr val="1E1C11"/>
                </a:solidFill>
                <a:latin typeface="Arial"/>
                <a:cs typeface="Arial"/>
              </a:rPr>
              <a:t> </a:t>
            </a:r>
            <a:r>
              <a:rPr sz="2800" dirty="0">
                <a:solidFill>
                  <a:srgbClr val="1E1C11"/>
                </a:solidFill>
                <a:latin typeface="Arial"/>
                <a:cs typeface="Arial"/>
              </a:rPr>
              <a:t>order</a:t>
            </a:r>
            <a:r>
              <a:rPr sz="2800" spc="-50" dirty="0">
                <a:solidFill>
                  <a:srgbClr val="1E1C11"/>
                </a:solidFill>
                <a:latin typeface="Arial"/>
                <a:cs typeface="Arial"/>
              </a:rPr>
              <a:t> </a:t>
            </a:r>
            <a:r>
              <a:rPr sz="2800" dirty="0">
                <a:solidFill>
                  <a:srgbClr val="1E1C11"/>
                </a:solidFill>
                <a:latin typeface="Arial"/>
                <a:cs typeface="Arial"/>
              </a:rPr>
              <a:t>the</a:t>
            </a:r>
            <a:r>
              <a:rPr sz="2800" spc="-50" dirty="0">
                <a:solidFill>
                  <a:srgbClr val="1E1C11"/>
                </a:solidFill>
                <a:latin typeface="Arial"/>
                <a:cs typeface="Arial"/>
              </a:rPr>
              <a:t> </a:t>
            </a:r>
            <a:r>
              <a:rPr sz="2800" dirty="0">
                <a:solidFill>
                  <a:srgbClr val="1E1C11"/>
                </a:solidFill>
                <a:latin typeface="Arial"/>
                <a:cs typeface="Arial"/>
              </a:rPr>
              <a:t>regular</a:t>
            </a:r>
            <a:r>
              <a:rPr sz="2800" spc="-70" dirty="0">
                <a:solidFill>
                  <a:srgbClr val="1E1C11"/>
                </a:solidFill>
                <a:latin typeface="Arial"/>
                <a:cs typeface="Arial"/>
              </a:rPr>
              <a:t> </a:t>
            </a:r>
            <a:r>
              <a:rPr sz="2800" dirty="0">
                <a:solidFill>
                  <a:srgbClr val="1E1C11"/>
                </a:solidFill>
                <a:latin typeface="Arial"/>
                <a:cs typeface="Arial"/>
              </a:rPr>
              <a:t>virtual</a:t>
            </a:r>
            <a:r>
              <a:rPr sz="2800" spc="-65" dirty="0">
                <a:solidFill>
                  <a:srgbClr val="1E1C11"/>
                </a:solidFill>
                <a:latin typeface="Arial"/>
                <a:cs typeface="Arial"/>
              </a:rPr>
              <a:t> </a:t>
            </a:r>
            <a:r>
              <a:rPr sz="2800" dirty="0">
                <a:solidFill>
                  <a:srgbClr val="1E1C11"/>
                </a:solidFill>
                <a:latin typeface="Arial"/>
                <a:cs typeface="Arial"/>
              </a:rPr>
              <a:t>meeting</a:t>
            </a:r>
            <a:r>
              <a:rPr sz="2800" spc="-45" dirty="0">
                <a:solidFill>
                  <a:srgbClr val="1E1C11"/>
                </a:solidFill>
                <a:latin typeface="Arial"/>
                <a:cs typeface="Arial"/>
              </a:rPr>
              <a:t> </a:t>
            </a:r>
            <a:r>
              <a:rPr sz="2800" dirty="0">
                <a:solidFill>
                  <a:srgbClr val="1E1C11"/>
                </a:solidFill>
                <a:latin typeface="Arial"/>
                <a:cs typeface="Arial"/>
              </a:rPr>
              <a:t>of</a:t>
            </a:r>
            <a:r>
              <a:rPr sz="2800" spc="-70" dirty="0">
                <a:solidFill>
                  <a:srgbClr val="1E1C11"/>
                </a:solidFill>
                <a:latin typeface="Arial"/>
                <a:cs typeface="Arial"/>
              </a:rPr>
              <a:t> </a:t>
            </a:r>
            <a:r>
              <a:rPr sz="2800" dirty="0">
                <a:solidFill>
                  <a:srgbClr val="1E1C11"/>
                </a:solidFill>
                <a:latin typeface="Arial"/>
                <a:cs typeface="Arial"/>
              </a:rPr>
              <a:t>the</a:t>
            </a:r>
            <a:r>
              <a:rPr sz="2800" spc="-55" dirty="0">
                <a:solidFill>
                  <a:srgbClr val="1E1C11"/>
                </a:solidFill>
                <a:latin typeface="Arial"/>
                <a:cs typeface="Arial"/>
              </a:rPr>
              <a:t> </a:t>
            </a:r>
            <a:r>
              <a:rPr sz="2800" spc="-10" dirty="0">
                <a:solidFill>
                  <a:srgbClr val="1E1C11"/>
                </a:solidFill>
                <a:latin typeface="Arial"/>
                <a:cs typeface="Arial"/>
              </a:rPr>
              <a:t>NIEMOpen </a:t>
            </a:r>
            <a:r>
              <a:rPr sz="2800" dirty="0">
                <a:solidFill>
                  <a:srgbClr val="1E1C11"/>
                </a:solidFill>
                <a:latin typeface="Arial"/>
                <a:cs typeface="Arial"/>
              </a:rPr>
              <a:t>Project</a:t>
            </a:r>
            <a:r>
              <a:rPr sz="2800" spc="-55" dirty="0">
                <a:solidFill>
                  <a:srgbClr val="1E1C11"/>
                </a:solidFill>
                <a:latin typeface="Arial"/>
                <a:cs typeface="Arial"/>
              </a:rPr>
              <a:t> </a:t>
            </a:r>
            <a:r>
              <a:rPr sz="2800" dirty="0">
                <a:solidFill>
                  <a:srgbClr val="1E1C11"/>
                </a:solidFill>
                <a:latin typeface="Arial"/>
                <a:cs typeface="Arial"/>
              </a:rPr>
              <a:t>Governing</a:t>
            </a:r>
            <a:r>
              <a:rPr sz="2800" spc="-60" dirty="0">
                <a:solidFill>
                  <a:srgbClr val="1E1C11"/>
                </a:solidFill>
                <a:latin typeface="Arial"/>
                <a:cs typeface="Arial"/>
              </a:rPr>
              <a:t> </a:t>
            </a:r>
            <a:r>
              <a:rPr sz="2800" dirty="0">
                <a:solidFill>
                  <a:srgbClr val="1E1C11"/>
                </a:solidFill>
                <a:latin typeface="Arial"/>
                <a:cs typeface="Arial"/>
              </a:rPr>
              <a:t>Board</a:t>
            </a:r>
            <a:r>
              <a:rPr sz="2800" spc="-45" dirty="0">
                <a:solidFill>
                  <a:srgbClr val="1E1C11"/>
                </a:solidFill>
                <a:latin typeface="Arial"/>
                <a:cs typeface="Arial"/>
              </a:rPr>
              <a:t> </a:t>
            </a:r>
            <a:r>
              <a:rPr sz="2800" dirty="0">
                <a:solidFill>
                  <a:srgbClr val="1E1C11"/>
                </a:solidFill>
                <a:latin typeface="Arial"/>
                <a:cs typeface="Arial"/>
              </a:rPr>
              <a:t>at</a:t>
            </a:r>
            <a:r>
              <a:rPr sz="2800" spc="-55" dirty="0">
                <a:solidFill>
                  <a:srgbClr val="1E1C11"/>
                </a:solidFill>
                <a:latin typeface="Arial"/>
                <a:cs typeface="Arial"/>
              </a:rPr>
              <a:t> </a:t>
            </a:r>
            <a:r>
              <a:rPr sz="2800" dirty="0">
                <a:solidFill>
                  <a:srgbClr val="1E1C11"/>
                </a:solidFill>
                <a:latin typeface="Arial"/>
                <a:cs typeface="Arial"/>
              </a:rPr>
              <a:t>2</a:t>
            </a:r>
            <a:r>
              <a:rPr sz="2800" spc="-60" dirty="0">
                <a:solidFill>
                  <a:srgbClr val="1E1C11"/>
                </a:solidFill>
                <a:latin typeface="Arial"/>
                <a:cs typeface="Arial"/>
              </a:rPr>
              <a:t> </a:t>
            </a:r>
            <a:r>
              <a:rPr sz="2800" dirty="0">
                <a:solidFill>
                  <a:srgbClr val="1E1C11"/>
                </a:solidFill>
                <a:latin typeface="Arial"/>
                <a:cs typeface="Arial"/>
              </a:rPr>
              <a:t>PM,</a:t>
            </a:r>
            <a:r>
              <a:rPr sz="2800" spc="-55" dirty="0">
                <a:solidFill>
                  <a:srgbClr val="1E1C11"/>
                </a:solidFill>
                <a:latin typeface="Arial"/>
                <a:cs typeface="Arial"/>
              </a:rPr>
              <a:t> </a:t>
            </a:r>
            <a:r>
              <a:rPr lang="en-US" sz="2800" spc="-55" dirty="0">
                <a:solidFill>
                  <a:srgbClr val="1E1C11"/>
                </a:solidFill>
                <a:latin typeface="Arial"/>
                <a:cs typeface="Arial"/>
              </a:rPr>
              <a:t>28</a:t>
            </a:r>
            <a:r>
              <a:rPr sz="2800" spc="-55" dirty="0">
                <a:solidFill>
                  <a:srgbClr val="1E1C11"/>
                </a:solidFill>
                <a:latin typeface="Arial"/>
                <a:cs typeface="Arial"/>
              </a:rPr>
              <a:t> </a:t>
            </a:r>
            <a:r>
              <a:rPr lang="en-US" sz="2800" spc="-55" dirty="0">
                <a:solidFill>
                  <a:srgbClr val="1E1C11"/>
                </a:solidFill>
                <a:latin typeface="Arial"/>
                <a:cs typeface="Arial"/>
              </a:rPr>
              <a:t>August </a:t>
            </a:r>
            <a:r>
              <a:rPr sz="2800" spc="-10" dirty="0">
                <a:solidFill>
                  <a:srgbClr val="1E1C11"/>
                </a:solidFill>
                <a:latin typeface="Arial"/>
                <a:cs typeface="Arial"/>
              </a:rPr>
              <a:t>2025.</a:t>
            </a:r>
            <a:endParaRPr sz="2800" dirty="0">
              <a:latin typeface="Arial"/>
              <a:cs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prstGeom prst="rect">
            <a:avLst/>
          </a:prstGeom>
        </p:spPr>
        <p:txBody>
          <a:bodyPr vert="horz" wrap="square" lIns="0" tIns="12065" rIns="0" bIns="0" rtlCol="0">
            <a:spAutoFit/>
          </a:bodyPr>
          <a:lstStyle/>
          <a:p>
            <a:pPr marL="12700">
              <a:lnSpc>
                <a:spcPct val="100000"/>
              </a:lnSpc>
              <a:spcBef>
                <a:spcPts val="95"/>
              </a:spcBef>
            </a:pPr>
            <a:r>
              <a:rPr dirty="0"/>
              <a:t>CY</a:t>
            </a:r>
            <a:r>
              <a:rPr spc="-105" dirty="0"/>
              <a:t> </a:t>
            </a:r>
            <a:r>
              <a:rPr dirty="0"/>
              <a:t>202</a:t>
            </a:r>
            <a:r>
              <a:rPr lang="en-US" dirty="0"/>
              <a:t>5</a:t>
            </a:r>
            <a:r>
              <a:rPr spc="-30" dirty="0"/>
              <a:t> </a:t>
            </a:r>
            <a:r>
              <a:rPr dirty="0"/>
              <a:t>Q</a:t>
            </a:r>
            <a:r>
              <a:rPr lang="en-US" dirty="0"/>
              <a:t>1</a:t>
            </a:r>
            <a:r>
              <a:rPr spc="-45" dirty="0"/>
              <a:t> </a:t>
            </a:r>
            <a:r>
              <a:rPr spc="-10" dirty="0"/>
              <a:t>FINANCIALS</a:t>
            </a:r>
          </a:p>
        </p:txBody>
      </p:sp>
      <p:sp>
        <p:nvSpPr>
          <p:cNvPr id="3" name="object 3"/>
          <p:cNvSpPr txBox="1"/>
          <p:nvPr/>
        </p:nvSpPr>
        <p:spPr>
          <a:xfrm>
            <a:off x="530758" y="1937765"/>
            <a:ext cx="3364229" cy="546735"/>
          </a:xfrm>
          <a:prstGeom prst="rect">
            <a:avLst/>
          </a:prstGeom>
        </p:spPr>
        <p:txBody>
          <a:bodyPr vert="horz" wrap="square" lIns="0" tIns="43815" rIns="0" bIns="0" rtlCol="0">
            <a:spAutoFit/>
          </a:bodyPr>
          <a:lstStyle/>
          <a:p>
            <a:pPr marL="12700" marR="5080">
              <a:lnSpc>
                <a:spcPts val="1939"/>
              </a:lnSpc>
              <a:spcBef>
                <a:spcPts val="345"/>
              </a:spcBef>
            </a:pPr>
            <a:r>
              <a:rPr sz="1800" b="1" dirty="0">
                <a:solidFill>
                  <a:srgbClr val="454545"/>
                </a:solidFill>
                <a:latin typeface="Arial"/>
                <a:cs typeface="Arial"/>
              </a:rPr>
              <a:t>Ms.</a:t>
            </a:r>
            <a:r>
              <a:rPr sz="1800" b="1" spc="-15" dirty="0">
                <a:solidFill>
                  <a:srgbClr val="454545"/>
                </a:solidFill>
                <a:latin typeface="Arial"/>
                <a:cs typeface="Arial"/>
              </a:rPr>
              <a:t> </a:t>
            </a:r>
            <a:r>
              <a:rPr sz="1800" b="1" dirty="0">
                <a:solidFill>
                  <a:srgbClr val="454545"/>
                </a:solidFill>
                <a:latin typeface="Arial"/>
                <a:cs typeface="Arial"/>
              </a:rPr>
              <a:t>Cathie</a:t>
            </a:r>
            <a:r>
              <a:rPr sz="1800" b="1" spc="-15" dirty="0">
                <a:solidFill>
                  <a:srgbClr val="454545"/>
                </a:solidFill>
                <a:latin typeface="Arial"/>
                <a:cs typeface="Arial"/>
              </a:rPr>
              <a:t> </a:t>
            </a:r>
            <a:r>
              <a:rPr sz="1800" b="1" dirty="0">
                <a:solidFill>
                  <a:srgbClr val="454545"/>
                </a:solidFill>
                <a:latin typeface="Arial"/>
                <a:cs typeface="Arial"/>
              </a:rPr>
              <a:t>Mayo</a:t>
            </a:r>
            <a:r>
              <a:rPr sz="1800" b="1" spc="5" dirty="0">
                <a:solidFill>
                  <a:srgbClr val="454545"/>
                </a:solidFill>
                <a:latin typeface="Arial"/>
                <a:cs typeface="Arial"/>
              </a:rPr>
              <a:t> </a:t>
            </a:r>
            <a:r>
              <a:rPr sz="1800" dirty="0">
                <a:solidFill>
                  <a:srgbClr val="454545"/>
                </a:solidFill>
                <a:latin typeface="Arial"/>
                <a:cs typeface="Arial"/>
              </a:rPr>
              <a:t>–</a:t>
            </a:r>
            <a:r>
              <a:rPr sz="1800" spc="-20" dirty="0">
                <a:solidFill>
                  <a:srgbClr val="454545"/>
                </a:solidFill>
                <a:latin typeface="Arial"/>
                <a:cs typeface="Arial"/>
              </a:rPr>
              <a:t> </a:t>
            </a:r>
            <a:r>
              <a:rPr sz="1800" dirty="0">
                <a:solidFill>
                  <a:srgbClr val="454545"/>
                </a:solidFill>
                <a:latin typeface="Arial"/>
                <a:cs typeface="Arial"/>
              </a:rPr>
              <a:t>OASIS</a:t>
            </a:r>
            <a:r>
              <a:rPr sz="1800" spc="-25" dirty="0">
                <a:solidFill>
                  <a:srgbClr val="454545"/>
                </a:solidFill>
                <a:latin typeface="Arial"/>
                <a:cs typeface="Arial"/>
              </a:rPr>
              <a:t> </a:t>
            </a:r>
            <a:r>
              <a:rPr sz="1800" spc="-10" dirty="0">
                <a:solidFill>
                  <a:srgbClr val="454545"/>
                </a:solidFill>
                <a:latin typeface="Arial"/>
                <a:cs typeface="Arial"/>
              </a:rPr>
              <a:t>Chief </a:t>
            </a:r>
            <a:r>
              <a:rPr sz="1800" dirty="0">
                <a:solidFill>
                  <a:srgbClr val="454545"/>
                </a:solidFill>
                <a:latin typeface="Arial"/>
                <a:cs typeface="Arial"/>
              </a:rPr>
              <a:t>Financial</a:t>
            </a:r>
            <a:r>
              <a:rPr sz="1800" spc="-35" dirty="0">
                <a:solidFill>
                  <a:srgbClr val="454545"/>
                </a:solidFill>
                <a:latin typeface="Arial"/>
                <a:cs typeface="Arial"/>
              </a:rPr>
              <a:t> </a:t>
            </a:r>
            <a:r>
              <a:rPr sz="1800" spc="-10" dirty="0">
                <a:solidFill>
                  <a:srgbClr val="454545"/>
                </a:solidFill>
                <a:latin typeface="Arial"/>
                <a:cs typeface="Arial"/>
              </a:rPr>
              <a:t>Officer</a:t>
            </a:r>
            <a:endParaRPr sz="1800">
              <a:latin typeface="Arial"/>
              <a:cs typeface="Arial"/>
            </a:endParaRPr>
          </a:p>
        </p:txBody>
      </p:sp>
      <p:pic>
        <p:nvPicPr>
          <p:cNvPr id="4" name="object 4"/>
          <p:cNvPicPr/>
          <p:nvPr/>
        </p:nvPicPr>
        <p:blipFill>
          <a:blip r:embed="rId2" cstate="print"/>
          <a:stretch>
            <a:fillRect/>
          </a:stretch>
        </p:blipFill>
        <p:spPr>
          <a:xfrm>
            <a:off x="4061459" y="1711451"/>
            <a:ext cx="1668780" cy="1735836"/>
          </a:xfrm>
          <a:prstGeom prst="rect">
            <a:avLst/>
          </a:prstGeom>
        </p:spPr>
      </p:pic>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425"/>
              </a:lnSpc>
            </a:pPr>
            <a:fld id="{81D60167-4931-47E6-BA6A-407CBD079E47}" type="slidenum">
              <a:rPr spc="-25" dirty="0"/>
              <a:t>20</a:t>
            </a:fld>
            <a:endParaRPr spc="-25"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38100">
              <a:lnSpc>
                <a:spcPts val="1425"/>
              </a:lnSpc>
            </a:pPr>
            <a:fld id="{81D60167-4931-47E6-BA6A-407CBD079E47}" type="slidenum">
              <a:rPr spc="-25" dirty="0"/>
              <a:t>21</a:t>
            </a:fld>
            <a:endParaRPr spc="-25" dirty="0"/>
          </a:p>
        </p:txBody>
      </p:sp>
      <p:pic>
        <p:nvPicPr>
          <p:cNvPr id="4" name="Picture 3">
            <a:extLst>
              <a:ext uri="{FF2B5EF4-FFF2-40B4-BE49-F238E27FC236}">
                <a16:creationId xmlns:a16="http://schemas.microsoft.com/office/drawing/2014/main" id="{1CD7D755-B28E-3624-D3FB-863A842455B4}"/>
              </a:ext>
            </a:extLst>
          </p:cNvPr>
          <p:cNvPicPr>
            <a:picLocks noChangeAspect="1"/>
          </p:cNvPicPr>
          <p:nvPr/>
        </p:nvPicPr>
        <p:blipFill>
          <a:blip r:embed="rId2"/>
          <a:stretch>
            <a:fillRect/>
          </a:stretch>
        </p:blipFill>
        <p:spPr>
          <a:xfrm>
            <a:off x="2818384" y="838200"/>
            <a:ext cx="6679689" cy="4743856"/>
          </a:xfrm>
          <a:prstGeom prst="rect">
            <a:avLst/>
          </a:prstGeom>
        </p:spPr>
      </p:pic>
      <p:sp>
        <p:nvSpPr>
          <p:cNvPr id="5" name="object 2">
            <a:extLst>
              <a:ext uri="{FF2B5EF4-FFF2-40B4-BE49-F238E27FC236}">
                <a16:creationId xmlns:a16="http://schemas.microsoft.com/office/drawing/2014/main" id="{C4F0035D-47AB-AB52-2E62-B6C3821662C9}"/>
              </a:ext>
            </a:extLst>
          </p:cNvPr>
          <p:cNvSpPr txBox="1">
            <a:spLocks/>
          </p:cNvSpPr>
          <p:nvPr/>
        </p:nvSpPr>
        <p:spPr>
          <a:xfrm>
            <a:off x="688340" y="326593"/>
            <a:ext cx="4225925" cy="289182"/>
          </a:xfrm>
          <a:prstGeom prst="rect">
            <a:avLst/>
          </a:prstGeom>
        </p:spPr>
        <p:txBody>
          <a:bodyPr vert="horz" wrap="square" lIns="0" tIns="12065" rIns="0" bIns="0" rtlCol="0">
            <a:spAutoFit/>
          </a:bodyPr>
          <a:lstStyle>
            <a:lvl1pPr>
              <a:defRPr>
                <a:latin typeface="+mj-lt"/>
                <a:ea typeface="+mj-ea"/>
                <a:cs typeface="+mj-cs"/>
              </a:defRPr>
            </a:lvl1pPr>
          </a:lstStyle>
          <a:p>
            <a:pPr marL="12700">
              <a:spcBef>
                <a:spcPts val="95"/>
              </a:spcBef>
            </a:pPr>
            <a:r>
              <a:rPr lang="en-US" dirty="0"/>
              <a:t>CY/FY</a:t>
            </a:r>
            <a:r>
              <a:rPr lang="en-US" spc="-105" dirty="0"/>
              <a:t> </a:t>
            </a:r>
            <a:r>
              <a:rPr lang="en-US" dirty="0"/>
              <a:t>2025</a:t>
            </a:r>
            <a:r>
              <a:rPr lang="en-US" spc="-30" dirty="0"/>
              <a:t> </a:t>
            </a:r>
            <a:r>
              <a:rPr lang="en-US" dirty="0"/>
              <a:t>Q2</a:t>
            </a:r>
            <a:r>
              <a:rPr lang="en-US" spc="-45" dirty="0"/>
              <a:t> </a:t>
            </a:r>
            <a:r>
              <a:rPr lang="en-US" spc="-10" dirty="0"/>
              <a:t>FINANCIALS</a:t>
            </a:r>
          </a:p>
        </p:txBody>
      </p:sp>
      <p:pic>
        <p:nvPicPr>
          <p:cNvPr id="7" name="Picture 6">
            <a:extLst>
              <a:ext uri="{FF2B5EF4-FFF2-40B4-BE49-F238E27FC236}">
                <a16:creationId xmlns:a16="http://schemas.microsoft.com/office/drawing/2014/main" id="{7AA786FE-12E6-D39E-4AFA-C15DEC9EA2CA}"/>
              </a:ext>
            </a:extLst>
          </p:cNvPr>
          <p:cNvPicPr>
            <a:picLocks noChangeAspect="1"/>
          </p:cNvPicPr>
          <p:nvPr/>
        </p:nvPicPr>
        <p:blipFill>
          <a:blip r:embed="rId3"/>
          <a:stretch>
            <a:fillRect/>
          </a:stretch>
        </p:blipFill>
        <p:spPr>
          <a:xfrm>
            <a:off x="3995516" y="5781792"/>
            <a:ext cx="4200968" cy="550688"/>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38100">
              <a:lnSpc>
                <a:spcPts val="1425"/>
              </a:lnSpc>
            </a:pPr>
            <a:fld id="{81D60167-4931-47E6-BA6A-407CBD079E47}" type="slidenum">
              <a:rPr spc="-25" dirty="0"/>
              <a:t>22</a:t>
            </a:fld>
            <a:endParaRPr spc="-25" dirty="0"/>
          </a:p>
        </p:txBody>
      </p:sp>
      <p:pic>
        <p:nvPicPr>
          <p:cNvPr id="4" name="Picture 3">
            <a:extLst>
              <a:ext uri="{FF2B5EF4-FFF2-40B4-BE49-F238E27FC236}">
                <a16:creationId xmlns:a16="http://schemas.microsoft.com/office/drawing/2014/main" id="{5EFD69E3-D632-3E36-E5F5-9EFDD58CD4ED}"/>
              </a:ext>
            </a:extLst>
          </p:cNvPr>
          <p:cNvPicPr>
            <a:picLocks noChangeAspect="1"/>
          </p:cNvPicPr>
          <p:nvPr/>
        </p:nvPicPr>
        <p:blipFill>
          <a:blip r:embed="rId2"/>
          <a:stretch>
            <a:fillRect/>
          </a:stretch>
        </p:blipFill>
        <p:spPr>
          <a:xfrm>
            <a:off x="961009" y="990600"/>
            <a:ext cx="10134600" cy="5281223"/>
          </a:xfrm>
          <a:prstGeom prst="rect">
            <a:avLst/>
          </a:prstGeom>
        </p:spPr>
      </p:pic>
      <p:sp>
        <p:nvSpPr>
          <p:cNvPr id="5" name="object 2">
            <a:extLst>
              <a:ext uri="{FF2B5EF4-FFF2-40B4-BE49-F238E27FC236}">
                <a16:creationId xmlns:a16="http://schemas.microsoft.com/office/drawing/2014/main" id="{9BDEE009-370B-2F45-B7D0-73B685504D65}"/>
              </a:ext>
            </a:extLst>
          </p:cNvPr>
          <p:cNvSpPr txBox="1">
            <a:spLocks/>
          </p:cNvSpPr>
          <p:nvPr/>
        </p:nvSpPr>
        <p:spPr>
          <a:xfrm>
            <a:off x="688340" y="326593"/>
            <a:ext cx="4225925" cy="289182"/>
          </a:xfrm>
          <a:prstGeom prst="rect">
            <a:avLst/>
          </a:prstGeom>
        </p:spPr>
        <p:txBody>
          <a:bodyPr vert="horz" wrap="square" lIns="0" tIns="12065" rIns="0" bIns="0" rtlCol="0">
            <a:spAutoFit/>
          </a:bodyPr>
          <a:lstStyle>
            <a:lvl1pPr>
              <a:defRPr>
                <a:latin typeface="+mj-lt"/>
                <a:ea typeface="+mj-ea"/>
                <a:cs typeface="+mj-cs"/>
              </a:defRPr>
            </a:lvl1pPr>
          </a:lstStyle>
          <a:p>
            <a:pPr marL="12700">
              <a:spcBef>
                <a:spcPts val="95"/>
              </a:spcBef>
            </a:pPr>
            <a:r>
              <a:rPr lang="en-US" dirty="0"/>
              <a:t>CY/FY</a:t>
            </a:r>
            <a:r>
              <a:rPr lang="en-US" spc="-105" dirty="0"/>
              <a:t> </a:t>
            </a:r>
            <a:r>
              <a:rPr lang="en-US" dirty="0"/>
              <a:t>2025</a:t>
            </a:r>
            <a:r>
              <a:rPr lang="en-US" spc="-30" dirty="0"/>
              <a:t> </a:t>
            </a:r>
            <a:r>
              <a:rPr lang="en-US" dirty="0"/>
              <a:t>Q2</a:t>
            </a:r>
            <a:r>
              <a:rPr lang="en-US" spc="-45" dirty="0"/>
              <a:t> </a:t>
            </a:r>
            <a:r>
              <a:rPr lang="en-US" spc="-10" dirty="0"/>
              <a:t>FINANCIALS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53C73BC-0151-1945-C7EB-581E704F4D26}"/>
              </a:ext>
            </a:extLst>
          </p:cNvPr>
          <p:cNvPicPr>
            <a:picLocks noChangeAspect="1"/>
          </p:cNvPicPr>
          <p:nvPr/>
        </p:nvPicPr>
        <p:blipFill>
          <a:blip r:embed="rId2"/>
          <a:stretch>
            <a:fillRect/>
          </a:stretch>
        </p:blipFill>
        <p:spPr>
          <a:xfrm>
            <a:off x="1981200" y="990600"/>
            <a:ext cx="8915400" cy="5386244"/>
          </a:xfrm>
          <a:prstGeom prst="rect">
            <a:avLst/>
          </a:prstGeom>
        </p:spPr>
      </p:pic>
      <p:sp>
        <p:nvSpPr>
          <p:cNvPr id="4" name="object 2">
            <a:extLst>
              <a:ext uri="{FF2B5EF4-FFF2-40B4-BE49-F238E27FC236}">
                <a16:creationId xmlns:a16="http://schemas.microsoft.com/office/drawing/2014/main" id="{30152512-36CF-CDE2-A136-B555A37021F5}"/>
              </a:ext>
            </a:extLst>
          </p:cNvPr>
          <p:cNvSpPr txBox="1">
            <a:spLocks/>
          </p:cNvSpPr>
          <p:nvPr/>
        </p:nvSpPr>
        <p:spPr>
          <a:xfrm>
            <a:off x="688340" y="326593"/>
            <a:ext cx="4225925" cy="289182"/>
          </a:xfrm>
          <a:prstGeom prst="rect">
            <a:avLst/>
          </a:prstGeom>
        </p:spPr>
        <p:txBody>
          <a:bodyPr vert="horz" wrap="square" lIns="0" tIns="12065" rIns="0" bIns="0" rtlCol="0">
            <a:spAutoFit/>
          </a:bodyPr>
          <a:lstStyle>
            <a:lvl1pPr>
              <a:defRPr>
                <a:latin typeface="+mj-lt"/>
                <a:ea typeface="+mj-ea"/>
                <a:cs typeface="+mj-cs"/>
              </a:defRPr>
            </a:lvl1pPr>
          </a:lstStyle>
          <a:p>
            <a:pPr marL="12700">
              <a:spcBef>
                <a:spcPts val="95"/>
              </a:spcBef>
            </a:pPr>
            <a:r>
              <a:rPr lang="en-US" dirty="0"/>
              <a:t>CY/FY</a:t>
            </a:r>
            <a:r>
              <a:rPr lang="en-US" spc="-105" dirty="0"/>
              <a:t> </a:t>
            </a:r>
            <a:r>
              <a:rPr lang="en-US" dirty="0"/>
              <a:t>2025</a:t>
            </a:r>
            <a:r>
              <a:rPr lang="en-US" spc="-30" dirty="0"/>
              <a:t> </a:t>
            </a:r>
            <a:r>
              <a:rPr lang="en-US" dirty="0"/>
              <a:t>Q2</a:t>
            </a:r>
            <a:r>
              <a:rPr lang="en-US" spc="-45" dirty="0"/>
              <a:t> </a:t>
            </a:r>
            <a:r>
              <a:rPr lang="en-US" spc="-10" dirty="0"/>
              <a:t>FINANCIALS</a:t>
            </a:r>
          </a:p>
        </p:txBody>
      </p:sp>
    </p:spTree>
    <p:extLst>
      <p:ext uri="{BB962C8B-B14F-4D97-AF65-F5344CB8AC3E}">
        <p14:creationId xmlns:p14="http://schemas.microsoft.com/office/powerpoint/2010/main" val="36261628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2933279" y="2348709"/>
            <a:ext cx="990600" cy="780289"/>
          </a:xfrm>
          <a:prstGeom prst="rect">
            <a:avLst/>
          </a:prstGeom>
        </p:spPr>
      </p:pic>
      <p:pic>
        <p:nvPicPr>
          <p:cNvPr id="4" name="object 4"/>
          <p:cNvPicPr/>
          <p:nvPr/>
        </p:nvPicPr>
        <p:blipFill>
          <a:blip r:embed="rId3" cstate="print"/>
          <a:stretch>
            <a:fillRect/>
          </a:stretch>
        </p:blipFill>
        <p:spPr>
          <a:xfrm>
            <a:off x="3050258" y="5404615"/>
            <a:ext cx="1033800" cy="908619"/>
          </a:xfrm>
          <a:prstGeom prst="rect">
            <a:avLst/>
          </a:prstGeom>
        </p:spPr>
      </p:pic>
      <p:sp>
        <p:nvSpPr>
          <p:cNvPr id="7" name="object 7"/>
          <p:cNvSpPr/>
          <p:nvPr/>
        </p:nvSpPr>
        <p:spPr>
          <a:xfrm>
            <a:off x="329238" y="3189131"/>
            <a:ext cx="11582400" cy="104015"/>
          </a:xfrm>
          <a:custGeom>
            <a:avLst/>
            <a:gdLst/>
            <a:ahLst/>
            <a:cxnLst/>
            <a:rect l="l" t="t" r="r" b="b"/>
            <a:pathLst>
              <a:path w="11582400" h="104139">
                <a:moveTo>
                  <a:pt x="0" y="104012"/>
                </a:moveTo>
                <a:lnTo>
                  <a:pt x="11582400" y="0"/>
                </a:lnTo>
              </a:path>
            </a:pathLst>
          </a:custGeom>
          <a:ln w="38100">
            <a:solidFill>
              <a:srgbClr val="1E1C11"/>
            </a:solidFill>
          </a:ln>
        </p:spPr>
        <p:txBody>
          <a:bodyPr wrap="square" lIns="0" tIns="0" rIns="0" bIns="0" rtlCol="0"/>
          <a:lstStyle/>
          <a:p>
            <a:endParaRPr/>
          </a:p>
        </p:txBody>
      </p:sp>
      <p:pic>
        <p:nvPicPr>
          <p:cNvPr id="8" name="object 8"/>
          <p:cNvPicPr/>
          <p:nvPr/>
        </p:nvPicPr>
        <p:blipFill>
          <a:blip r:embed="rId4" cstate="print"/>
          <a:stretch>
            <a:fillRect/>
          </a:stretch>
        </p:blipFill>
        <p:spPr>
          <a:xfrm>
            <a:off x="2981942" y="4229407"/>
            <a:ext cx="1205484" cy="1204045"/>
          </a:xfrm>
          <a:prstGeom prst="rect">
            <a:avLst/>
          </a:prstGeom>
        </p:spPr>
      </p:pic>
      <p:sp>
        <p:nvSpPr>
          <p:cNvPr id="9" name="object 9"/>
          <p:cNvSpPr txBox="1"/>
          <p:nvPr/>
        </p:nvSpPr>
        <p:spPr>
          <a:xfrm>
            <a:off x="617626" y="657605"/>
            <a:ext cx="1302385" cy="269240"/>
          </a:xfrm>
          <a:prstGeom prst="rect">
            <a:avLst/>
          </a:prstGeom>
        </p:spPr>
        <p:txBody>
          <a:bodyPr vert="horz" wrap="square" lIns="0" tIns="12065" rIns="0" bIns="0" rtlCol="0">
            <a:spAutoFit/>
          </a:bodyPr>
          <a:lstStyle/>
          <a:p>
            <a:pPr marL="354965" indent="-342265">
              <a:lnSpc>
                <a:spcPct val="100000"/>
              </a:lnSpc>
              <a:spcBef>
                <a:spcPts val="95"/>
              </a:spcBef>
              <a:buClr>
                <a:srgbClr val="1F487C"/>
              </a:buClr>
              <a:buFont typeface="Arial"/>
              <a:buChar char="•"/>
              <a:tabLst>
                <a:tab pos="354965" algn="l"/>
              </a:tabLst>
            </a:pPr>
            <a:r>
              <a:rPr sz="1600" b="1" spc="-10" dirty="0">
                <a:solidFill>
                  <a:srgbClr val="1E1C11"/>
                </a:solidFill>
                <a:latin typeface="Arial"/>
                <a:cs typeface="Arial"/>
              </a:rPr>
              <a:t>Sponsors</a:t>
            </a:r>
            <a:endParaRPr sz="1600">
              <a:latin typeface="Arial"/>
              <a:cs typeface="Arial"/>
            </a:endParaRPr>
          </a:p>
        </p:txBody>
      </p:sp>
      <p:sp>
        <p:nvSpPr>
          <p:cNvPr id="10" name="object 10"/>
          <p:cNvSpPr txBox="1"/>
          <p:nvPr/>
        </p:nvSpPr>
        <p:spPr>
          <a:xfrm>
            <a:off x="981419" y="923600"/>
            <a:ext cx="1224280" cy="1813317"/>
          </a:xfrm>
          <a:prstGeom prst="rect">
            <a:avLst/>
          </a:prstGeom>
        </p:spPr>
        <p:txBody>
          <a:bodyPr vert="horz" wrap="square" lIns="0" tIns="43180" rIns="0" bIns="0" rtlCol="0">
            <a:spAutoFit/>
          </a:bodyPr>
          <a:lstStyle/>
          <a:p>
            <a:pPr marL="299085" indent="-286385">
              <a:lnSpc>
                <a:spcPct val="100000"/>
              </a:lnSpc>
              <a:spcBef>
                <a:spcPts val="340"/>
              </a:spcBef>
              <a:buClr>
                <a:srgbClr val="1F487C"/>
              </a:buClr>
              <a:buFont typeface="Arial"/>
              <a:buChar char="–"/>
              <a:tabLst>
                <a:tab pos="299085" algn="l"/>
              </a:tabLst>
            </a:pPr>
            <a:r>
              <a:rPr sz="1000" b="1" dirty="0">
                <a:solidFill>
                  <a:srgbClr val="FF0000"/>
                </a:solidFill>
                <a:latin typeface="Arial"/>
                <a:cs typeface="Arial"/>
              </a:rPr>
              <a:t>JS</a:t>
            </a:r>
            <a:r>
              <a:rPr sz="1000" b="1" spc="-10" dirty="0">
                <a:solidFill>
                  <a:srgbClr val="FF0000"/>
                </a:solidFill>
                <a:latin typeface="Arial"/>
                <a:cs typeface="Arial"/>
              </a:rPr>
              <a:t> </a:t>
            </a:r>
            <a:r>
              <a:rPr sz="1000" b="1" spc="-25" dirty="0">
                <a:solidFill>
                  <a:srgbClr val="FF0000"/>
                </a:solidFill>
                <a:latin typeface="Arial"/>
                <a:cs typeface="Arial"/>
              </a:rPr>
              <a:t>J6</a:t>
            </a:r>
            <a:endParaRPr sz="1000" dirty="0">
              <a:latin typeface="Arial"/>
              <a:cs typeface="Arial"/>
            </a:endParaRPr>
          </a:p>
          <a:p>
            <a:pPr marL="299085" indent="-286385">
              <a:lnSpc>
                <a:spcPct val="100000"/>
              </a:lnSpc>
              <a:spcBef>
                <a:spcPts val="240"/>
              </a:spcBef>
              <a:buClr>
                <a:srgbClr val="1F487C"/>
              </a:buClr>
              <a:buFont typeface="Arial"/>
              <a:buChar char="–"/>
              <a:tabLst>
                <a:tab pos="299085" algn="l"/>
              </a:tabLst>
            </a:pPr>
            <a:r>
              <a:rPr sz="1000" b="1" dirty="0">
                <a:solidFill>
                  <a:srgbClr val="FF0000"/>
                </a:solidFill>
                <a:latin typeface="Arial"/>
                <a:cs typeface="Arial"/>
              </a:rPr>
              <a:t>DHS</a:t>
            </a:r>
            <a:r>
              <a:rPr sz="1000" b="1" spc="-20" dirty="0">
                <a:solidFill>
                  <a:srgbClr val="FF0000"/>
                </a:solidFill>
                <a:latin typeface="Arial"/>
                <a:cs typeface="Arial"/>
              </a:rPr>
              <a:t> </a:t>
            </a:r>
            <a:r>
              <a:rPr sz="1000" b="1" spc="-25" dirty="0">
                <a:solidFill>
                  <a:srgbClr val="FF0000"/>
                </a:solidFill>
                <a:latin typeface="Arial"/>
                <a:cs typeface="Arial"/>
              </a:rPr>
              <a:t>S&amp;T</a:t>
            </a:r>
            <a:endParaRPr sz="1000" dirty="0">
              <a:latin typeface="Arial"/>
              <a:cs typeface="Arial"/>
            </a:endParaRPr>
          </a:p>
          <a:p>
            <a:pPr marL="299085" indent="-286385">
              <a:lnSpc>
                <a:spcPct val="100000"/>
              </a:lnSpc>
              <a:spcBef>
                <a:spcPts val="240"/>
              </a:spcBef>
              <a:buClr>
                <a:srgbClr val="1F487C"/>
              </a:buClr>
              <a:buFont typeface="Arial"/>
              <a:buChar char="–"/>
              <a:tabLst>
                <a:tab pos="299085" algn="l"/>
              </a:tabLst>
            </a:pPr>
            <a:r>
              <a:rPr sz="1000" b="1" dirty="0">
                <a:solidFill>
                  <a:srgbClr val="FF0000"/>
                </a:solidFill>
                <a:latin typeface="Arial"/>
                <a:cs typeface="Arial"/>
              </a:rPr>
              <a:t>CJIS</a:t>
            </a:r>
            <a:r>
              <a:rPr sz="1000" b="1" spc="-25" dirty="0">
                <a:solidFill>
                  <a:srgbClr val="FF0000"/>
                </a:solidFill>
                <a:latin typeface="Arial"/>
                <a:cs typeface="Arial"/>
              </a:rPr>
              <a:t> </a:t>
            </a:r>
            <a:r>
              <a:rPr sz="1000" b="1" spc="-10" dirty="0">
                <a:solidFill>
                  <a:srgbClr val="FF0000"/>
                </a:solidFill>
                <a:latin typeface="Arial"/>
                <a:cs typeface="Arial"/>
              </a:rPr>
              <a:t>(FBI)</a:t>
            </a:r>
            <a:endParaRPr sz="1000" dirty="0">
              <a:latin typeface="Arial"/>
              <a:cs typeface="Arial"/>
            </a:endParaRPr>
          </a:p>
          <a:p>
            <a:pPr marL="299085" indent="-286385">
              <a:lnSpc>
                <a:spcPct val="100000"/>
              </a:lnSpc>
              <a:spcBef>
                <a:spcPts val="240"/>
              </a:spcBef>
              <a:buClr>
                <a:srgbClr val="1F487C"/>
              </a:buClr>
              <a:buChar char="–"/>
              <a:tabLst>
                <a:tab pos="299085" algn="l"/>
              </a:tabLst>
            </a:pPr>
            <a:r>
              <a:rPr sz="1000" spc="-20" dirty="0">
                <a:solidFill>
                  <a:srgbClr val="1E1C11"/>
                </a:solidFill>
                <a:latin typeface="Arial"/>
                <a:cs typeface="Arial"/>
              </a:rPr>
              <a:t>GTRI</a:t>
            </a:r>
            <a:endParaRPr sz="1000" dirty="0">
              <a:latin typeface="Arial"/>
              <a:cs typeface="Arial"/>
            </a:endParaRPr>
          </a:p>
          <a:p>
            <a:pPr marL="299085" indent="-286385">
              <a:lnSpc>
                <a:spcPct val="100000"/>
              </a:lnSpc>
              <a:spcBef>
                <a:spcPts val="240"/>
              </a:spcBef>
              <a:buClr>
                <a:srgbClr val="1F487C"/>
              </a:buClr>
              <a:buChar char="–"/>
              <a:tabLst>
                <a:tab pos="299085" algn="l"/>
              </a:tabLst>
            </a:pPr>
            <a:r>
              <a:rPr sz="1000" spc="-20" dirty="0">
                <a:solidFill>
                  <a:srgbClr val="1E1C11"/>
                </a:solidFill>
                <a:latin typeface="Arial"/>
                <a:cs typeface="Arial"/>
              </a:rPr>
              <a:t>NAJIS</a:t>
            </a:r>
            <a:endParaRPr lang="en-US" sz="1000" spc="-20" dirty="0">
              <a:solidFill>
                <a:srgbClr val="1E1C11"/>
              </a:solidFill>
              <a:latin typeface="Arial"/>
              <a:cs typeface="Arial"/>
            </a:endParaRPr>
          </a:p>
          <a:p>
            <a:pPr marL="299085" indent="-286385">
              <a:lnSpc>
                <a:spcPct val="100000"/>
              </a:lnSpc>
              <a:spcBef>
                <a:spcPts val="240"/>
              </a:spcBef>
              <a:buClr>
                <a:srgbClr val="1F487C"/>
              </a:buClr>
              <a:buChar char="–"/>
              <a:tabLst>
                <a:tab pos="299085" algn="l"/>
              </a:tabLst>
            </a:pPr>
            <a:r>
              <a:rPr lang="en-US" sz="1000" spc="-20" dirty="0">
                <a:solidFill>
                  <a:srgbClr val="1E1C11"/>
                </a:solidFill>
                <a:latin typeface="Arial"/>
                <a:cs typeface="Arial"/>
              </a:rPr>
              <a:t>BJS</a:t>
            </a:r>
            <a:endParaRPr sz="1000" dirty="0">
              <a:latin typeface="Arial"/>
              <a:cs typeface="Arial"/>
            </a:endParaRPr>
          </a:p>
          <a:p>
            <a:pPr marL="299085" indent="-286385">
              <a:lnSpc>
                <a:spcPct val="100000"/>
              </a:lnSpc>
              <a:spcBef>
                <a:spcPts val="240"/>
              </a:spcBef>
              <a:buClr>
                <a:srgbClr val="1F487C"/>
              </a:buClr>
              <a:buChar char="–"/>
              <a:tabLst>
                <a:tab pos="299085" algn="l"/>
              </a:tabLst>
            </a:pPr>
            <a:r>
              <a:rPr sz="1000" spc="-20" dirty="0">
                <a:solidFill>
                  <a:srgbClr val="1E1C11"/>
                </a:solidFill>
                <a:latin typeface="Arial"/>
                <a:cs typeface="Arial"/>
              </a:rPr>
              <a:t>IJIS</a:t>
            </a:r>
            <a:endParaRPr sz="1000" dirty="0">
              <a:latin typeface="Arial"/>
              <a:cs typeface="Arial"/>
            </a:endParaRPr>
          </a:p>
          <a:p>
            <a:pPr marL="299085" indent="-286385">
              <a:lnSpc>
                <a:spcPct val="100000"/>
              </a:lnSpc>
              <a:spcBef>
                <a:spcPts val="244"/>
              </a:spcBef>
              <a:buClr>
                <a:srgbClr val="1F487C"/>
              </a:buClr>
              <a:buChar char="–"/>
              <a:tabLst>
                <a:tab pos="299085" algn="l"/>
              </a:tabLst>
            </a:pPr>
            <a:r>
              <a:rPr sz="1000" spc="-25" dirty="0">
                <a:solidFill>
                  <a:srgbClr val="1E1C11"/>
                </a:solidFill>
                <a:latin typeface="Arial"/>
                <a:cs typeface="Arial"/>
              </a:rPr>
              <a:t>NIJ</a:t>
            </a:r>
            <a:endParaRPr lang="en-US" sz="1000" spc="-25" dirty="0">
              <a:solidFill>
                <a:srgbClr val="1E1C11"/>
              </a:solidFill>
              <a:latin typeface="Arial"/>
              <a:cs typeface="Arial"/>
            </a:endParaRPr>
          </a:p>
          <a:p>
            <a:pPr marL="299085" indent="-286385">
              <a:lnSpc>
                <a:spcPct val="100000"/>
              </a:lnSpc>
              <a:spcBef>
                <a:spcPts val="244"/>
              </a:spcBef>
              <a:buClr>
                <a:srgbClr val="1F487C"/>
              </a:buClr>
              <a:buChar char="–"/>
              <a:tabLst>
                <a:tab pos="299085" algn="l"/>
              </a:tabLst>
            </a:pPr>
            <a:r>
              <a:rPr lang="en-US" sz="1000" spc="-25" dirty="0">
                <a:solidFill>
                  <a:srgbClr val="1E1C11"/>
                </a:solidFill>
                <a:latin typeface="Arial"/>
                <a:cs typeface="Arial"/>
              </a:rPr>
              <a:t>APN</a:t>
            </a:r>
          </a:p>
          <a:p>
            <a:pPr marL="299085" indent="-286385">
              <a:lnSpc>
                <a:spcPct val="100000"/>
              </a:lnSpc>
              <a:spcBef>
                <a:spcPts val="244"/>
              </a:spcBef>
              <a:buClr>
                <a:srgbClr val="1F487C"/>
              </a:buClr>
              <a:buChar char="–"/>
              <a:tabLst>
                <a:tab pos="299085" algn="l"/>
              </a:tabLst>
            </a:pPr>
            <a:r>
              <a:rPr lang="en-US" sz="1000" dirty="0">
                <a:solidFill>
                  <a:srgbClr val="1E1C11"/>
                </a:solidFill>
                <a:latin typeface="Arial"/>
                <a:cs typeface="Arial"/>
              </a:rPr>
              <a:t>ODGA</a:t>
            </a:r>
            <a:r>
              <a:rPr lang="en-US" sz="1000" spc="-25" dirty="0">
                <a:solidFill>
                  <a:srgbClr val="1E1C11"/>
                </a:solidFill>
                <a:latin typeface="Arial"/>
                <a:cs typeface="Arial"/>
              </a:rPr>
              <a:t> </a:t>
            </a:r>
            <a:r>
              <a:rPr lang="en-US" sz="1000" spc="-10" dirty="0">
                <a:solidFill>
                  <a:srgbClr val="1E1C11"/>
                </a:solidFill>
                <a:latin typeface="Arial"/>
                <a:cs typeface="Arial"/>
              </a:rPr>
              <a:t>(Virginia</a:t>
            </a:r>
            <a:r>
              <a:rPr lang="en-US" sz="1000" spc="-25" dirty="0">
                <a:solidFill>
                  <a:srgbClr val="1E1C11"/>
                </a:solidFill>
                <a:latin typeface="Arial"/>
                <a:cs typeface="Arial"/>
              </a:rPr>
              <a:t>)</a:t>
            </a:r>
            <a:endParaRPr sz="1000" dirty="0">
              <a:latin typeface="Arial"/>
              <a:cs typeface="Arial"/>
            </a:endParaRPr>
          </a:p>
        </p:txBody>
      </p:sp>
      <p:sp>
        <p:nvSpPr>
          <p:cNvPr id="11" name="object 11"/>
          <p:cNvSpPr txBox="1">
            <a:spLocks noGrp="1"/>
          </p:cNvSpPr>
          <p:nvPr>
            <p:ph type="title"/>
          </p:nvPr>
        </p:nvSpPr>
        <p:spPr>
          <a:xfrm>
            <a:off x="652678" y="80263"/>
            <a:ext cx="6709430" cy="513715"/>
          </a:xfrm>
          <a:prstGeom prst="rect">
            <a:avLst/>
          </a:prstGeom>
        </p:spPr>
        <p:txBody>
          <a:bodyPr vert="horz" wrap="square" lIns="0" tIns="12700" rIns="0" bIns="0" rtlCol="0">
            <a:spAutoFit/>
          </a:bodyPr>
          <a:lstStyle/>
          <a:p>
            <a:pPr marL="12700">
              <a:lnSpc>
                <a:spcPct val="100000"/>
              </a:lnSpc>
              <a:spcBef>
                <a:spcPts val="100"/>
              </a:spcBef>
            </a:pPr>
            <a:r>
              <a:rPr sz="3200" dirty="0">
                <a:solidFill>
                  <a:srgbClr val="17375E"/>
                </a:solidFill>
              </a:rPr>
              <a:t>NIEMOpen</a:t>
            </a:r>
            <a:r>
              <a:rPr sz="3200" spc="-55" dirty="0">
                <a:solidFill>
                  <a:srgbClr val="17375E"/>
                </a:solidFill>
              </a:rPr>
              <a:t> </a:t>
            </a:r>
            <a:r>
              <a:rPr sz="3200" dirty="0">
                <a:solidFill>
                  <a:srgbClr val="17375E"/>
                </a:solidFill>
              </a:rPr>
              <a:t>Current</a:t>
            </a:r>
            <a:r>
              <a:rPr sz="3200" spc="-50" dirty="0">
                <a:solidFill>
                  <a:srgbClr val="17375E"/>
                </a:solidFill>
              </a:rPr>
              <a:t> </a:t>
            </a:r>
            <a:r>
              <a:rPr sz="3200" spc="-10" dirty="0">
                <a:solidFill>
                  <a:srgbClr val="17375E"/>
                </a:solidFill>
              </a:rPr>
              <a:t>S</a:t>
            </a:r>
            <a:r>
              <a:rPr lang="en-US" sz="3200" spc="-10" dirty="0">
                <a:solidFill>
                  <a:srgbClr val="17375E"/>
                </a:solidFill>
              </a:rPr>
              <a:t>ponsors</a:t>
            </a:r>
            <a:endParaRPr sz="3200" dirty="0"/>
          </a:p>
        </p:txBody>
      </p:sp>
      <p:pic>
        <p:nvPicPr>
          <p:cNvPr id="16" name="object 16"/>
          <p:cNvPicPr/>
          <p:nvPr/>
        </p:nvPicPr>
        <p:blipFill>
          <a:blip r:embed="rId5" cstate="print"/>
          <a:stretch>
            <a:fillRect/>
          </a:stretch>
        </p:blipFill>
        <p:spPr>
          <a:xfrm>
            <a:off x="2852288" y="3892541"/>
            <a:ext cx="1479421" cy="402943"/>
          </a:xfrm>
          <a:prstGeom prst="rect">
            <a:avLst/>
          </a:prstGeom>
        </p:spPr>
      </p:pic>
      <p:sp>
        <p:nvSpPr>
          <p:cNvPr id="20" name="object 20"/>
          <p:cNvSpPr txBox="1"/>
          <p:nvPr/>
        </p:nvSpPr>
        <p:spPr>
          <a:xfrm>
            <a:off x="3387332" y="4730386"/>
            <a:ext cx="610870" cy="574675"/>
          </a:xfrm>
          <a:prstGeom prst="rect">
            <a:avLst/>
          </a:prstGeom>
        </p:spPr>
        <p:txBody>
          <a:bodyPr vert="horz" wrap="square" lIns="0" tIns="12700" rIns="0" bIns="0" rtlCol="0">
            <a:spAutoFit/>
          </a:bodyPr>
          <a:lstStyle/>
          <a:p>
            <a:pPr marL="64135">
              <a:lnSpc>
                <a:spcPct val="100000"/>
              </a:lnSpc>
              <a:spcBef>
                <a:spcPts val="100"/>
              </a:spcBef>
            </a:pPr>
            <a:r>
              <a:rPr sz="1800" spc="-25" dirty="0">
                <a:solidFill>
                  <a:srgbClr val="FFFFFF"/>
                </a:solidFill>
                <a:latin typeface="Arial"/>
                <a:cs typeface="Arial"/>
              </a:rPr>
              <a:t>DHS</a:t>
            </a:r>
            <a:endParaRPr sz="1800">
              <a:latin typeface="Arial"/>
              <a:cs typeface="Arial"/>
            </a:endParaRPr>
          </a:p>
          <a:p>
            <a:pPr marL="12700">
              <a:lnSpc>
                <a:spcPct val="100000"/>
              </a:lnSpc>
            </a:pPr>
            <a:r>
              <a:rPr sz="1800" spc="-20" dirty="0">
                <a:solidFill>
                  <a:srgbClr val="FFFFFF"/>
                </a:solidFill>
                <a:latin typeface="Arial"/>
                <a:cs typeface="Arial"/>
              </a:rPr>
              <a:t>OBIM</a:t>
            </a:r>
            <a:endParaRPr sz="1800">
              <a:latin typeface="Arial"/>
              <a:cs typeface="Arial"/>
            </a:endParaRPr>
          </a:p>
        </p:txBody>
      </p:sp>
      <p:pic>
        <p:nvPicPr>
          <p:cNvPr id="21" name="object 21"/>
          <p:cNvPicPr/>
          <p:nvPr/>
        </p:nvPicPr>
        <p:blipFill>
          <a:blip r:embed="rId6" cstate="print"/>
          <a:stretch>
            <a:fillRect/>
          </a:stretch>
        </p:blipFill>
        <p:spPr>
          <a:xfrm>
            <a:off x="4646187" y="3892766"/>
            <a:ext cx="2263140" cy="524256"/>
          </a:xfrm>
          <a:prstGeom prst="rect">
            <a:avLst/>
          </a:prstGeom>
        </p:spPr>
      </p:pic>
      <p:sp>
        <p:nvSpPr>
          <p:cNvPr id="22" name="object 22"/>
          <p:cNvSpPr txBox="1"/>
          <p:nvPr/>
        </p:nvSpPr>
        <p:spPr>
          <a:xfrm>
            <a:off x="7643086" y="141608"/>
            <a:ext cx="3670300" cy="407163"/>
          </a:xfrm>
          <a:prstGeom prst="rect">
            <a:avLst/>
          </a:prstGeom>
          <a:ln w="38100">
            <a:solidFill>
              <a:srgbClr val="548ED4"/>
            </a:solidFill>
          </a:ln>
        </p:spPr>
        <p:txBody>
          <a:bodyPr vert="horz" wrap="square" lIns="0" tIns="37465" rIns="0" bIns="0" rtlCol="0">
            <a:spAutoFit/>
          </a:bodyPr>
          <a:lstStyle/>
          <a:p>
            <a:pPr marL="92075">
              <a:lnSpc>
                <a:spcPct val="100000"/>
              </a:lnSpc>
              <a:spcBef>
                <a:spcPts val="295"/>
              </a:spcBef>
            </a:pPr>
            <a:r>
              <a:rPr sz="2400" b="1" dirty="0">
                <a:solidFill>
                  <a:srgbClr val="548ED4"/>
                </a:solidFill>
                <a:latin typeface="Arial"/>
                <a:cs typeface="Arial"/>
              </a:rPr>
              <a:t>1</a:t>
            </a:r>
            <a:r>
              <a:rPr lang="en-US" sz="2400" b="1" dirty="0">
                <a:solidFill>
                  <a:srgbClr val="548ED4"/>
                </a:solidFill>
                <a:latin typeface="Arial"/>
                <a:cs typeface="Arial"/>
              </a:rPr>
              <a:t>0</a:t>
            </a:r>
            <a:r>
              <a:rPr sz="2400" b="1" spc="-75" dirty="0">
                <a:solidFill>
                  <a:srgbClr val="548ED4"/>
                </a:solidFill>
                <a:latin typeface="Arial"/>
                <a:cs typeface="Arial"/>
              </a:rPr>
              <a:t> </a:t>
            </a:r>
            <a:r>
              <a:rPr sz="2400" b="1" dirty="0">
                <a:solidFill>
                  <a:srgbClr val="548ED4"/>
                </a:solidFill>
                <a:latin typeface="Arial"/>
                <a:cs typeface="Arial"/>
              </a:rPr>
              <a:t>Sponsors,</a:t>
            </a:r>
            <a:r>
              <a:rPr sz="2400" b="1" spc="-80" dirty="0">
                <a:solidFill>
                  <a:srgbClr val="548ED4"/>
                </a:solidFill>
                <a:latin typeface="Arial"/>
                <a:cs typeface="Arial"/>
              </a:rPr>
              <a:t> </a:t>
            </a:r>
            <a:r>
              <a:rPr sz="2400" b="1" dirty="0">
                <a:solidFill>
                  <a:srgbClr val="FF0000"/>
                </a:solidFill>
                <a:latin typeface="Arial"/>
                <a:cs typeface="Arial"/>
              </a:rPr>
              <a:t>3</a:t>
            </a:r>
            <a:r>
              <a:rPr sz="2400" b="1" spc="-75" dirty="0">
                <a:solidFill>
                  <a:srgbClr val="FF0000"/>
                </a:solidFill>
                <a:latin typeface="Arial"/>
                <a:cs typeface="Arial"/>
              </a:rPr>
              <a:t> </a:t>
            </a:r>
            <a:r>
              <a:rPr sz="2400" b="1" spc="-10" dirty="0">
                <a:solidFill>
                  <a:srgbClr val="FF0000"/>
                </a:solidFill>
                <a:latin typeface="Arial"/>
                <a:cs typeface="Arial"/>
              </a:rPr>
              <a:t>Premier</a:t>
            </a:r>
            <a:endParaRPr sz="2400" dirty="0">
              <a:latin typeface="Arial"/>
              <a:cs typeface="Arial"/>
            </a:endParaRPr>
          </a:p>
        </p:txBody>
      </p:sp>
      <p:pic>
        <p:nvPicPr>
          <p:cNvPr id="24" name="object 24"/>
          <p:cNvPicPr/>
          <p:nvPr/>
        </p:nvPicPr>
        <p:blipFill>
          <a:blip r:embed="rId7" cstate="print"/>
          <a:stretch>
            <a:fillRect/>
          </a:stretch>
        </p:blipFill>
        <p:spPr>
          <a:xfrm>
            <a:off x="7966184" y="1018874"/>
            <a:ext cx="896111" cy="839724"/>
          </a:xfrm>
          <a:prstGeom prst="rect">
            <a:avLst/>
          </a:prstGeom>
        </p:spPr>
      </p:pic>
      <p:pic>
        <p:nvPicPr>
          <p:cNvPr id="25" name="object 25"/>
          <p:cNvPicPr/>
          <p:nvPr/>
        </p:nvPicPr>
        <p:blipFill>
          <a:blip r:embed="rId8" cstate="print"/>
          <a:stretch>
            <a:fillRect/>
          </a:stretch>
        </p:blipFill>
        <p:spPr>
          <a:xfrm>
            <a:off x="2574332" y="735460"/>
            <a:ext cx="1028600" cy="1081964"/>
          </a:xfrm>
          <a:prstGeom prst="rect">
            <a:avLst/>
          </a:prstGeom>
        </p:spPr>
      </p:pic>
      <p:pic>
        <p:nvPicPr>
          <p:cNvPr id="26" name="object 26"/>
          <p:cNvPicPr/>
          <p:nvPr/>
        </p:nvPicPr>
        <p:blipFill>
          <a:blip r:embed="rId9" cstate="print"/>
          <a:stretch>
            <a:fillRect/>
          </a:stretch>
        </p:blipFill>
        <p:spPr>
          <a:xfrm>
            <a:off x="8449397" y="2112258"/>
            <a:ext cx="2173641" cy="650704"/>
          </a:xfrm>
          <a:prstGeom prst="rect">
            <a:avLst/>
          </a:prstGeom>
        </p:spPr>
      </p:pic>
      <p:pic>
        <p:nvPicPr>
          <p:cNvPr id="27" name="object 27"/>
          <p:cNvPicPr/>
          <p:nvPr/>
        </p:nvPicPr>
        <p:blipFill>
          <a:blip r:embed="rId10" cstate="print"/>
          <a:stretch>
            <a:fillRect/>
          </a:stretch>
        </p:blipFill>
        <p:spPr>
          <a:xfrm>
            <a:off x="6187677" y="928958"/>
            <a:ext cx="950975" cy="876300"/>
          </a:xfrm>
          <a:prstGeom prst="rect">
            <a:avLst/>
          </a:prstGeom>
        </p:spPr>
      </p:pic>
      <p:sp>
        <p:nvSpPr>
          <p:cNvPr id="28" name="object 28"/>
          <p:cNvSpPr txBox="1"/>
          <p:nvPr/>
        </p:nvSpPr>
        <p:spPr>
          <a:xfrm>
            <a:off x="2742293" y="1847675"/>
            <a:ext cx="824865" cy="299720"/>
          </a:xfrm>
          <a:prstGeom prst="rect">
            <a:avLst/>
          </a:prstGeom>
        </p:spPr>
        <p:txBody>
          <a:bodyPr vert="horz" wrap="square" lIns="0" tIns="12700" rIns="0" bIns="0" rtlCol="0">
            <a:spAutoFit/>
          </a:bodyPr>
          <a:lstStyle/>
          <a:p>
            <a:pPr marL="12700">
              <a:lnSpc>
                <a:spcPct val="100000"/>
              </a:lnSpc>
              <a:spcBef>
                <a:spcPts val="100"/>
              </a:spcBef>
            </a:pPr>
            <a:r>
              <a:rPr sz="1800" spc="-10" dirty="0">
                <a:solidFill>
                  <a:srgbClr val="FF0000"/>
                </a:solidFill>
                <a:latin typeface="Arial"/>
                <a:cs typeface="Arial"/>
              </a:rPr>
              <a:t>Premier</a:t>
            </a:r>
            <a:endParaRPr sz="1800">
              <a:latin typeface="Arial"/>
              <a:cs typeface="Arial"/>
            </a:endParaRPr>
          </a:p>
        </p:txBody>
      </p:sp>
      <p:sp>
        <p:nvSpPr>
          <p:cNvPr id="29" name="object 29"/>
          <p:cNvSpPr txBox="1"/>
          <p:nvPr/>
        </p:nvSpPr>
        <p:spPr>
          <a:xfrm>
            <a:off x="4404723" y="1824511"/>
            <a:ext cx="824230" cy="300355"/>
          </a:xfrm>
          <a:prstGeom prst="rect">
            <a:avLst/>
          </a:prstGeom>
        </p:spPr>
        <p:txBody>
          <a:bodyPr vert="horz" wrap="square" lIns="0" tIns="12700" rIns="0" bIns="0" rtlCol="0">
            <a:spAutoFit/>
          </a:bodyPr>
          <a:lstStyle/>
          <a:p>
            <a:pPr marL="12700">
              <a:lnSpc>
                <a:spcPct val="100000"/>
              </a:lnSpc>
              <a:spcBef>
                <a:spcPts val="100"/>
              </a:spcBef>
            </a:pPr>
            <a:r>
              <a:rPr sz="1800" spc="-10" dirty="0">
                <a:solidFill>
                  <a:srgbClr val="FF0000"/>
                </a:solidFill>
                <a:latin typeface="Arial"/>
                <a:cs typeface="Arial"/>
              </a:rPr>
              <a:t>Premier</a:t>
            </a:r>
            <a:endParaRPr sz="1800">
              <a:latin typeface="Arial"/>
              <a:cs typeface="Arial"/>
            </a:endParaRPr>
          </a:p>
        </p:txBody>
      </p:sp>
      <p:sp>
        <p:nvSpPr>
          <p:cNvPr id="30" name="object 30"/>
          <p:cNvSpPr txBox="1"/>
          <p:nvPr/>
        </p:nvSpPr>
        <p:spPr>
          <a:xfrm>
            <a:off x="6325853" y="1811481"/>
            <a:ext cx="824865" cy="299720"/>
          </a:xfrm>
          <a:prstGeom prst="rect">
            <a:avLst/>
          </a:prstGeom>
        </p:spPr>
        <p:txBody>
          <a:bodyPr vert="horz" wrap="square" lIns="0" tIns="12700" rIns="0" bIns="0" rtlCol="0">
            <a:spAutoFit/>
          </a:bodyPr>
          <a:lstStyle/>
          <a:p>
            <a:pPr marL="12700">
              <a:lnSpc>
                <a:spcPct val="100000"/>
              </a:lnSpc>
              <a:spcBef>
                <a:spcPts val="100"/>
              </a:spcBef>
            </a:pPr>
            <a:r>
              <a:rPr sz="1800" spc="-10" dirty="0">
                <a:solidFill>
                  <a:srgbClr val="FF0000"/>
                </a:solidFill>
                <a:latin typeface="Arial"/>
                <a:cs typeface="Arial"/>
              </a:rPr>
              <a:t>Premier</a:t>
            </a:r>
            <a:endParaRPr sz="1800">
              <a:latin typeface="Arial"/>
              <a:cs typeface="Arial"/>
            </a:endParaRPr>
          </a:p>
        </p:txBody>
      </p:sp>
      <p:pic>
        <p:nvPicPr>
          <p:cNvPr id="31" name="object 31"/>
          <p:cNvPicPr/>
          <p:nvPr/>
        </p:nvPicPr>
        <p:blipFill>
          <a:blip r:embed="rId11" cstate="print"/>
          <a:stretch>
            <a:fillRect/>
          </a:stretch>
        </p:blipFill>
        <p:spPr>
          <a:xfrm>
            <a:off x="5287618" y="4439040"/>
            <a:ext cx="1068328" cy="931163"/>
          </a:xfrm>
          <a:prstGeom prst="rect">
            <a:avLst/>
          </a:prstGeom>
        </p:spPr>
      </p:pic>
      <p:sp>
        <p:nvSpPr>
          <p:cNvPr id="32" name="object 32"/>
          <p:cNvSpPr txBox="1"/>
          <p:nvPr/>
        </p:nvSpPr>
        <p:spPr>
          <a:xfrm>
            <a:off x="2617862" y="5283368"/>
            <a:ext cx="1938020" cy="187325"/>
          </a:xfrm>
          <a:prstGeom prst="rect">
            <a:avLst/>
          </a:prstGeom>
        </p:spPr>
        <p:txBody>
          <a:bodyPr vert="horz" wrap="square" lIns="0" tIns="13335" rIns="0" bIns="0" rtlCol="0">
            <a:spAutoFit/>
          </a:bodyPr>
          <a:lstStyle/>
          <a:p>
            <a:pPr marL="12700">
              <a:lnSpc>
                <a:spcPct val="100000"/>
              </a:lnSpc>
              <a:spcBef>
                <a:spcPts val="105"/>
              </a:spcBef>
            </a:pPr>
            <a:r>
              <a:rPr sz="1050" dirty="0">
                <a:solidFill>
                  <a:srgbClr val="454545"/>
                </a:solidFill>
                <a:latin typeface="Arial"/>
                <a:cs typeface="Arial"/>
              </a:rPr>
              <a:t>Department</a:t>
            </a:r>
            <a:r>
              <a:rPr sz="1050" spc="-55" dirty="0">
                <a:solidFill>
                  <a:srgbClr val="454545"/>
                </a:solidFill>
                <a:latin typeface="Arial"/>
                <a:cs typeface="Arial"/>
              </a:rPr>
              <a:t> </a:t>
            </a:r>
            <a:r>
              <a:rPr sz="1050" dirty="0">
                <a:solidFill>
                  <a:srgbClr val="454545"/>
                </a:solidFill>
                <a:latin typeface="Arial"/>
                <a:cs typeface="Arial"/>
              </a:rPr>
              <a:t>of</a:t>
            </a:r>
            <a:r>
              <a:rPr sz="1050" spc="-25" dirty="0">
                <a:solidFill>
                  <a:srgbClr val="454545"/>
                </a:solidFill>
                <a:latin typeface="Arial"/>
                <a:cs typeface="Arial"/>
              </a:rPr>
              <a:t> </a:t>
            </a:r>
            <a:r>
              <a:rPr sz="1050" dirty="0">
                <a:solidFill>
                  <a:srgbClr val="454545"/>
                </a:solidFill>
                <a:latin typeface="Arial"/>
                <a:cs typeface="Arial"/>
              </a:rPr>
              <a:t>National</a:t>
            </a:r>
            <a:r>
              <a:rPr sz="1050" spc="-30" dirty="0">
                <a:solidFill>
                  <a:srgbClr val="454545"/>
                </a:solidFill>
                <a:latin typeface="Arial"/>
                <a:cs typeface="Arial"/>
              </a:rPr>
              <a:t> </a:t>
            </a:r>
            <a:r>
              <a:rPr sz="1050" spc="-10" dirty="0">
                <a:solidFill>
                  <a:srgbClr val="454545"/>
                </a:solidFill>
                <a:latin typeface="Arial"/>
                <a:cs typeface="Arial"/>
              </a:rPr>
              <a:t>Defense</a:t>
            </a:r>
            <a:endParaRPr sz="1050" dirty="0">
              <a:latin typeface="Arial"/>
              <a:cs typeface="Arial"/>
            </a:endParaRPr>
          </a:p>
        </p:txBody>
      </p:sp>
      <p:pic>
        <p:nvPicPr>
          <p:cNvPr id="34" name="object 34"/>
          <p:cNvPicPr/>
          <p:nvPr/>
        </p:nvPicPr>
        <p:blipFill>
          <a:blip r:embed="rId12" cstate="print"/>
          <a:stretch>
            <a:fillRect/>
          </a:stretch>
        </p:blipFill>
        <p:spPr>
          <a:xfrm>
            <a:off x="4139526" y="2238750"/>
            <a:ext cx="1391412" cy="780288"/>
          </a:xfrm>
          <a:prstGeom prst="rect">
            <a:avLst/>
          </a:prstGeom>
        </p:spPr>
      </p:pic>
      <p:pic>
        <p:nvPicPr>
          <p:cNvPr id="35" name="object 35"/>
          <p:cNvPicPr/>
          <p:nvPr/>
        </p:nvPicPr>
        <p:blipFill>
          <a:blip r:embed="rId13" cstate="print"/>
          <a:stretch>
            <a:fillRect/>
          </a:stretch>
        </p:blipFill>
        <p:spPr>
          <a:xfrm>
            <a:off x="5796113" y="2241317"/>
            <a:ext cx="880162" cy="780289"/>
          </a:xfrm>
          <a:prstGeom prst="rect">
            <a:avLst/>
          </a:prstGeom>
        </p:spPr>
      </p:pic>
      <p:pic>
        <p:nvPicPr>
          <p:cNvPr id="37" name="object 37"/>
          <p:cNvPicPr/>
          <p:nvPr/>
        </p:nvPicPr>
        <p:blipFill>
          <a:blip r:embed="rId14" cstate="print"/>
          <a:stretch>
            <a:fillRect/>
          </a:stretch>
        </p:blipFill>
        <p:spPr>
          <a:xfrm>
            <a:off x="9578051" y="929878"/>
            <a:ext cx="990600" cy="990600"/>
          </a:xfrm>
          <a:prstGeom prst="rect">
            <a:avLst/>
          </a:prstGeom>
        </p:spPr>
      </p:pic>
      <p:pic>
        <p:nvPicPr>
          <p:cNvPr id="39" name="object 39"/>
          <p:cNvPicPr/>
          <p:nvPr/>
        </p:nvPicPr>
        <p:blipFill>
          <a:blip r:embed="rId15" cstate="print"/>
          <a:stretch>
            <a:fillRect/>
          </a:stretch>
        </p:blipFill>
        <p:spPr>
          <a:xfrm>
            <a:off x="3775185" y="807038"/>
            <a:ext cx="2188464" cy="926591"/>
          </a:xfrm>
          <a:prstGeom prst="rect">
            <a:avLst/>
          </a:prstGeom>
        </p:spPr>
      </p:pic>
      <p:pic>
        <p:nvPicPr>
          <p:cNvPr id="12" name="Picture 11">
            <a:extLst>
              <a:ext uri="{FF2B5EF4-FFF2-40B4-BE49-F238E27FC236}">
                <a16:creationId xmlns:a16="http://schemas.microsoft.com/office/drawing/2014/main" id="{7E0E0549-0E54-97F7-AD1C-49EF6BA87105}"/>
              </a:ext>
            </a:extLst>
          </p:cNvPr>
          <p:cNvPicPr>
            <a:picLocks noChangeAspect="1"/>
          </p:cNvPicPr>
          <p:nvPr/>
        </p:nvPicPr>
        <p:blipFill>
          <a:blip r:embed="rId16"/>
          <a:stretch>
            <a:fillRect/>
          </a:stretch>
        </p:blipFill>
        <p:spPr>
          <a:xfrm>
            <a:off x="403273" y="4453887"/>
            <a:ext cx="1034417" cy="1034417"/>
          </a:xfrm>
          <a:prstGeom prst="rect">
            <a:avLst/>
          </a:prstGeom>
        </p:spPr>
      </p:pic>
      <p:pic>
        <p:nvPicPr>
          <p:cNvPr id="13" name="Picture 12">
            <a:extLst>
              <a:ext uri="{FF2B5EF4-FFF2-40B4-BE49-F238E27FC236}">
                <a16:creationId xmlns:a16="http://schemas.microsoft.com/office/drawing/2014/main" id="{1604E0A2-7B78-2BFF-54BD-86E258E251EF}"/>
              </a:ext>
            </a:extLst>
          </p:cNvPr>
          <p:cNvPicPr>
            <a:picLocks noChangeAspect="1"/>
          </p:cNvPicPr>
          <p:nvPr/>
        </p:nvPicPr>
        <p:blipFill>
          <a:blip r:embed="rId17"/>
          <a:stretch>
            <a:fillRect/>
          </a:stretch>
        </p:blipFill>
        <p:spPr>
          <a:xfrm>
            <a:off x="356965" y="5602907"/>
            <a:ext cx="1519254" cy="484787"/>
          </a:xfrm>
          <a:prstGeom prst="rect">
            <a:avLst/>
          </a:prstGeom>
        </p:spPr>
      </p:pic>
      <p:pic>
        <p:nvPicPr>
          <p:cNvPr id="14" name="Picture 13">
            <a:extLst>
              <a:ext uri="{FF2B5EF4-FFF2-40B4-BE49-F238E27FC236}">
                <a16:creationId xmlns:a16="http://schemas.microsoft.com/office/drawing/2014/main" id="{E7AFBC72-AF71-770F-36A8-0AA8A3CDFE17}"/>
              </a:ext>
            </a:extLst>
          </p:cNvPr>
          <p:cNvPicPr>
            <a:picLocks noChangeAspect="1"/>
          </p:cNvPicPr>
          <p:nvPr/>
        </p:nvPicPr>
        <p:blipFill>
          <a:blip r:embed="rId18"/>
          <a:stretch>
            <a:fillRect/>
          </a:stretch>
        </p:blipFill>
        <p:spPr>
          <a:xfrm>
            <a:off x="425511" y="3625492"/>
            <a:ext cx="1250522" cy="735601"/>
          </a:xfrm>
          <a:prstGeom prst="rect">
            <a:avLst/>
          </a:prstGeom>
        </p:spPr>
      </p:pic>
      <p:sp>
        <p:nvSpPr>
          <p:cNvPr id="15" name="object 11">
            <a:extLst>
              <a:ext uri="{FF2B5EF4-FFF2-40B4-BE49-F238E27FC236}">
                <a16:creationId xmlns:a16="http://schemas.microsoft.com/office/drawing/2014/main" id="{062DE021-19AA-A199-BBFA-85A50614C5D8}"/>
              </a:ext>
            </a:extLst>
          </p:cNvPr>
          <p:cNvSpPr txBox="1">
            <a:spLocks/>
          </p:cNvSpPr>
          <p:nvPr/>
        </p:nvSpPr>
        <p:spPr>
          <a:xfrm>
            <a:off x="565583" y="3244602"/>
            <a:ext cx="5884666" cy="505267"/>
          </a:xfrm>
          <a:prstGeom prst="rect">
            <a:avLst/>
          </a:prstGeom>
        </p:spPr>
        <p:txBody>
          <a:bodyPr vert="horz" wrap="square" lIns="0" tIns="12700" rIns="0" bIns="0" rtlCol="0">
            <a:spAutoFit/>
          </a:bodyPr>
          <a:lstStyle>
            <a:lvl1pPr>
              <a:defRPr sz="2800" b="1" i="0">
                <a:solidFill>
                  <a:srgbClr val="004283"/>
                </a:solidFill>
                <a:latin typeface="Arial"/>
                <a:ea typeface="+mj-ea"/>
                <a:cs typeface="Arial"/>
              </a:defRPr>
            </a:lvl1pPr>
          </a:lstStyle>
          <a:p>
            <a:pPr marL="12700">
              <a:spcBef>
                <a:spcPts val="100"/>
              </a:spcBef>
            </a:pPr>
            <a:r>
              <a:rPr lang="en-US" sz="3200" spc="-10" dirty="0">
                <a:solidFill>
                  <a:srgbClr val="0070C0"/>
                </a:solidFill>
              </a:rPr>
              <a:t>Sponsors in the Offing</a:t>
            </a:r>
            <a:endParaRPr lang="en-US" sz="3200" dirty="0">
              <a:solidFill>
                <a:srgbClr val="0070C0"/>
              </a:solidFill>
            </a:endParaRPr>
          </a:p>
        </p:txBody>
      </p:sp>
      <p:pic>
        <p:nvPicPr>
          <p:cNvPr id="41" name="Picture 40">
            <a:extLst>
              <a:ext uri="{FF2B5EF4-FFF2-40B4-BE49-F238E27FC236}">
                <a16:creationId xmlns:a16="http://schemas.microsoft.com/office/drawing/2014/main" id="{DDEF51C2-0DCF-2FF2-82F2-17A58FCE5EA3}"/>
              </a:ext>
            </a:extLst>
          </p:cNvPr>
          <p:cNvPicPr>
            <a:picLocks noChangeAspect="1"/>
          </p:cNvPicPr>
          <p:nvPr/>
        </p:nvPicPr>
        <p:blipFill>
          <a:blip r:embed="rId19"/>
          <a:stretch>
            <a:fillRect/>
          </a:stretch>
        </p:blipFill>
        <p:spPr>
          <a:xfrm>
            <a:off x="5102662" y="5540296"/>
            <a:ext cx="1370356" cy="553624"/>
          </a:xfrm>
          <a:prstGeom prst="rect">
            <a:avLst/>
          </a:prstGeom>
        </p:spPr>
      </p:pic>
      <p:pic>
        <p:nvPicPr>
          <p:cNvPr id="1026" name="Picture 2" descr="Smarter Entity Resolution">
            <a:extLst>
              <a:ext uri="{FF2B5EF4-FFF2-40B4-BE49-F238E27FC236}">
                <a16:creationId xmlns:a16="http://schemas.microsoft.com/office/drawing/2014/main" id="{BED9D55B-6BCC-4B9F-F1C9-AEF9DF470A6B}"/>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243535" y="3730308"/>
            <a:ext cx="1415285" cy="849171"/>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42">
            <a:extLst>
              <a:ext uri="{FF2B5EF4-FFF2-40B4-BE49-F238E27FC236}">
                <a16:creationId xmlns:a16="http://schemas.microsoft.com/office/drawing/2014/main" id="{AF2C35A4-C5C9-7A7C-843D-18752B1E3686}"/>
              </a:ext>
            </a:extLst>
          </p:cNvPr>
          <p:cNvPicPr>
            <a:picLocks noChangeAspect="1"/>
          </p:cNvPicPr>
          <p:nvPr/>
        </p:nvPicPr>
        <p:blipFill>
          <a:blip r:embed="rId21"/>
          <a:stretch>
            <a:fillRect/>
          </a:stretch>
        </p:blipFill>
        <p:spPr>
          <a:xfrm>
            <a:off x="7243535" y="4622657"/>
            <a:ext cx="1295818" cy="446600"/>
          </a:xfrm>
          <a:prstGeom prst="rect">
            <a:avLst/>
          </a:prstGeom>
        </p:spPr>
      </p:pic>
      <p:pic>
        <p:nvPicPr>
          <p:cNvPr id="44" name="Picture 43">
            <a:extLst>
              <a:ext uri="{FF2B5EF4-FFF2-40B4-BE49-F238E27FC236}">
                <a16:creationId xmlns:a16="http://schemas.microsoft.com/office/drawing/2014/main" id="{6FE3C5AB-F113-CBBE-735C-D7802EE2D68F}"/>
              </a:ext>
            </a:extLst>
          </p:cNvPr>
          <p:cNvPicPr>
            <a:picLocks noChangeAspect="1"/>
          </p:cNvPicPr>
          <p:nvPr/>
        </p:nvPicPr>
        <p:blipFill>
          <a:blip r:embed="rId22"/>
          <a:stretch>
            <a:fillRect/>
          </a:stretch>
        </p:blipFill>
        <p:spPr>
          <a:xfrm>
            <a:off x="7362108" y="5464334"/>
            <a:ext cx="1456437" cy="642039"/>
          </a:xfrm>
          <a:prstGeom prst="rect">
            <a:avLst/>
          </a:prstGeom>
        </p:spPr>
      </p:pic>
      <p:pic>
        <p:nvPicPr>
          <p:cNvPr id="45" name="Picture 44">
            <a:extLst>
              <a:ext uri="{FF2B5EF4-FFF2-40B4-BE49-F238E27FC236}">
                <a16:creationId xmlns:a16="http://schemas.microsoft.com/office/drawing/2014/main" id="{851A315E-0470-5954-BDCD-31F77F34F2A8}"/>
              </a:ext>
            </a:extLst>
          </p:cNvPr>
          <p:cNvPicPr>
            <a:picLocks noChangeAspect="1"/>
          </p:cNvPicPr>
          <p:nvPr/>
        </p:nvPicPr>
        <p:blipFill>
          <a:blip r:embed="rId23"/>
          <a:stretch>
            <a:fillRect/>
          </a:stretch>
        </p:blipFill>
        <p:spPr>
          <a:xfrm>
            <a:off x="8904223" y="3637583"/>
            <a:ext cx="1315643" cy="972870"/>
          </a:xfrm>
          <a:prstGeom prst="rect">
            <a:avLst/>
          </a:prstGeom>
        </p:spPr>
      </p:pic>
      <p:pic>
        <p:nvPicPr>
          <p:cNvPr id="46" name="Picture 45">
            <a:extLst>
              <a:ext uri="{FF2B5EF4-FFF2-40B4-BE49-F238E27FC236}">
                <a16:creationId xmlns:a16="http://schemas.microsoft.com/office/drawing/2014/main" id="{75B9FD6F-1262-9646-A771-7E9E1946AF09}"/>
              </a:ext>
            </a:extLst>
          </p:cNvPr>
          <p:cNvPicPr>
            <a:picLocks noChangeAspect="1"/>
          </p:cNvPicPr>
          <p:nvPr/>
        </p:nvPicPr>
        <p:blipFill>
          <a:blip r:embed="rId24"/>
          <a:stretch>
            <a:fillRect/>
          </a:stretch>
        </p:blipFill>
        <p:spPr>
          <a:xfrm>
            <a:off x="9131733" y="4773440"/>
            <a:ext cx="884809" cy="1114859"/>
          </a:xfrm>
          <a:prstGeom prst="rect">
            <a:avLst/>
          </a:prstGeom>
        </p:spPr>
      </p:pic>
      <p:pic>
        <p:nvPicPr>
          <p:cNvPr id="47" name="Picture 46">
            <a:extLst>
              <a:ext uri="{FF2B5EF4-FFF2-40B4-BE49-F238E27FC236}">
                <a16:creationId xmlns:a16="http://schemas.microsoft.com/office/drawing/2014/main" id="{23C63FE6-EDB7-40F2-6133-07342576D077}"/>
              </a:ext>
            </a:extLst>
          </p:cNvPr>
          <p:cNvPicPr>
            <a:picLocks noChangeAspect="1"/>
          </p:cNvPicPr>
          <p:nvPr/>
        </p:nvPicPr>
        <p:blipFill>
          <a:blip r:embed="rId25"/>
          <a:stretch>
            <a:fillRect/>
          </a:stretch>
        </p:blipFill>
        <p:spPr>
          <a:xfrm>
            <a:off x="10016542" y="3538091"/>
            <a:ext cx="1859621" cy="1041388"/>
          </a:xfrm>
          <a:prstGeom prst="rect">
            <a:avLst/>
          </a:prstGeom>
        </p:spPr>
      </p:pic>
      <p:sp>
        <p:nvSpPr>
          <p:cNvPr id="48" name="object 32">
            <a:extLst>
              <a:ext uri="{FF2B5EF4-FFF2-40B4-BE49-F238E27FC236}">
                <a16:creationId xmlns:a16="http://schemas.microsoft.com/office/drawing/2014/main" id="{FFC42417-1CBE-7F0F-2070-65650F6C0BF7}"/>
              </a:ext>
            </a:extLst>
          </p:cNvPr>
          <p:cNvSpPr txBox="1"/>
          <p:nvPr/>
        </p:nvSpPr>
        <p:spPr>
          <a:xfrm>
            <a:off x="10199106" y="4594766"/>
            <a:ext cx="1712532" cy="228909"/>
          </a:xfrm>
          <a:prstGeom prst="rect">
            <a:avLst/>
          </a:prstGeom>
        </p:spPr>
        <p:txBody>
          <a:bodyPr vert="horz" wrap="square" lIns="0" tIns="13335" rIns="0" bIns="0" rtlCol="0">
            <a:spAutoFit/>
          </a:bodyPr>
          <a:lstStyle/>
          <a:p>
            <a:pPr marL="12700">
              <a:lnSpc>
                <a:spcPct val="100000"/>
              </a:lnSpc>
              <a:spcBef>
                <a:spcPts val="105"/>
              </a:spcBef>
            </a:pPr>
            <a:r>
              <a:rPr lang="en-US" sz="1400" b="1" dirty="0">
                <a:solidFill>
                  <a:srgbClr val="454545"/>
                </a:solidFill>
                <a:latin typeface="Arial"/>
                <a:cs typeface="Arial"/>
              </a:rPr>
              <a:t>Office of Standards</a:t>
            </a:r>
            <a:endParaRPr sz="1400" b="1" dirty="0">
              <a:latin typeface="Arial"/>
              <a:cs typeface="Arial"/>
            </a:endParaRPr>
          </a:p>
        </p:txBody>
      </p:sp>
      <p:pic>
        <p:nvPicPr>
          <p:cNvPr id="49" name="Picture 48">
            <a:extLst>
              <a:ext uri="{FF2B5EF4-FFF2-40B4-BE49-F238E27FC236}">
                <a16:creationId xmlns:a16="http://schemas.microsoft.com/office/drawing/2014/main" id="{480ACDAC-5C03-CC87-957E-03AA0919045E}"/>
              </a:ext>
            </a:extLst>
          </p:cNvPr>
          <p:cNvPicPr>
            <a:picLocks noChangeAspect="1"/>
          </p:cNvPicPr>
          <p:nvPr/>
        </p:nvPicPr>
        <p:blipFill>
          <a:blip r:embed="rId26"/>
          <a:stretch>
            <a:fillRect/>
          </a:stretch>
        </p:blipFill>
        <p:spPr>
          <a:xfrm>
            <a:off x="10128215" y="4942202"/>
            <a:ext cx="1607163" cy="764142"/>
          </a:xfrm>
          <a:prstGeom prst="rect">
            <a:avLst/>
          </a:prstGeom>
        </p:spPr>
      </p:pic>
      <p:pic>
        <p:nvPicPr>
          <p:cNvPr id="50" name="Picture 49">
            <a:extLst>
              <a:ext uri="{FF2B5EF4-FFF2-40B4-BE49-F238E27FC236}">
                <a16:creationId xmlns:a16="http://schemas.microsoft.com/office/drawing/2014/main" id="{6C56AF24-92B0-076E-6E72-6E904855FEEB}"/>
              </a:ext>
            </a:extLst>
          </p:cNvPr>
          <p:cNvPicPr>
            <a:picLocks noChangeAspect="1"/>
          </p:cNvPicPr>
          <p:nvPr/>
        </p:nvPicPr>
        <p:blipFill>
          <a:blip r:embed="rId27"/>
          <a:stretch>
            <a:fillRect/>
          </a:stretch>
        </p:blipFill>
        <p:spPr>
          <a:xfrm>
            <a:off x="10483047" y="5359079"/>
            <a:ext cx="1144650" cy="1144650"/>
          </a:xfrm>
          <a:prstGeom prst="rect">
            <a:avLst/>
          </a:prstGeom>
        </p:spPr>
      </p:pic>
      <p:pic>
        <p:nvPicPr>
          <p:cNvPr id="2" name="Picture 1">
            <a:extLst>
              <a:ext uri="{FF2B5EF4-FFF2-40B4-BE49-F238E27FC236}">
                <a16:creationId xmlns:a16="http://schemas.microsoft.com/office/drawing/2014/main" id="{EB472FD6-A5AD-6DC6-1CC0-46B7014A3946}"/>
              </a:ext>
            </a:extLst>
          </p:cNvPr>
          <p:cNvPicPr>
            <a:picLocks noChangeAspect="1"/>
          </p:cNvPicPr>
          <p:nvPr/>
        </p:nvPicPr>
        <p:blipFill>
          <a:blip r:embed="rId28"/>
          <a:stretch>
            <a:fillRect/>
          </a:stretch>
        </p:blipFill>
        <p:spPr>
          <a:xfrm>
            <a:off x="7281275" y="2173994"/>
            <a:ext cx="830786" cy="795282"/>
          </a:xfrm>
          <a:prstGeom prst="rect">
            <a:avLst/>
          </a:prstGeom>
        </p:spPr>
      </p:pic>
      <p:sp>
        <p:nvSpPr>
          <p:cNvPr id="5" name="TextBox 4">
            <a:extLst>
              <a:ext uri="{FF2B5EF4-FFF2-40B4-BE49-F238E27FC236}">
                <a16:creationId xmlns:a16="http://schemas.microsoft.com/office/drawing/2014/main" id="{57809D93-838E-A4DD-F9A9-C1C1207B10A3}"/>
              </a:ext>
            </a:extLst>
          </p:cNvPr>
          <p:cNvSpPr txBox="1"/>
          <p:nvPr/>
        </p:nvSpPr>
        <p:spPr>
          <a:xfrm>
            <a:off x="7808501" y="2961997"/>
            <a:ext cx="1681871" cy="246221"/>
          </a:xfrm>
          <a:prstGeom prst="rect">
            <a:avLst/>
          </a:prstGeom>
          <a:noFill/>
        </p:spPr>
        <p:txBody>
          <a:bodyPr wrap="none" rtlCol="0">
            <a:spAutoFit/>
          </a:bodyPr>
          <a:lstStyle/>
          <a:p>
            <a:r>
              <a:rPr lang="en-US" sz="1000" dirty="0">
                <a:solidFill>
                  <a:schemeClr val="bg2">
                    <a:lumMod val="10000"/>
                  </a:schemeClr>
                </a:solidFill>
              </a:rPr>
              <a:t>All Purpose Networks, Inc.</a:t>
            </a:r>
          </a:p>
        </p:txBody>
      </p:sp>
    </p:spTree>
    <p:extLst>
      <p:ext uri="{BB962C8B-B14F-4D97-AF65-F5344CB8AC3E}">
        <p14:creationId xmlns:p14="http://schemas.microsoft.com/office/powerpoint/2010/main" val="13738801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54558" y="881633"/>
            <a:ext cx="3013075" cy="5457263"/>
          </a:xfrm>
          <a:prstGeom prst="rect">
            <a:avLst/>
          </a:prstGeom>
          <a:ln w="19050">
            <a:solidFill>
              <a:srgbClr val="00B050"/>
            </a:solidFill>
          </a:ln>
        </p:spPr>
        <p:txBody>
          <a:bodyPr vert="horz" wrap="square" lIns="0" tIns="40005" rIns="0" bIns="0" rtlCol="0">
            <a:spAutoFit/>
          </a:bodyPr>
          <a:lstStyle/>
          <a:p>
            <a:pPr marL="89535">
              <a:lnSpc>
                <a:spcPct val="100000"/>
              </a:lnSpc>
              <a:spcBef>
                <a:spcPts val="315"/>
              </a:spcBef>
            </a:pPr>
            <a:r>
              <a:rPr sz="1200" b="1" u="sng" spc="-10" dirty="0">
                <a:solidFill>
                  <a:srgbClr val="00AF50"/>
                </a:solidFill>
                <a:uFill>
                  <a:solidFill>
                    <a:srgbClr val="00AF50"/>
                  </a:solidFill>
                </a:uFill>
                <a:latin typeface="Arial"/>
                <a:cs typeface="Arial"/>
              </a:rPr>
              <a:t>Complete</a:t>
            </a:r>
            <a:endParaRPr sz="1200" dirty="0">
              <a:latin typeface="Arial"/>
              <a:cs typeface="Arial"/>
            </a:endParaRPr>
          </a:p>
          <a:p>
            <a:pPr marL="292100" indent="-224154">
              <a:lnSpc>
                <a:spcPct val="100000"/>
              </a:lnSpc>
              <a:spcBef>
                <a:spcPts val="1015"/>
              </a:spcBef>
              <a:buSzPct val="87500"/>
              <a:buFont typeface="Wingdings" panose="05000000000000000000" pitchFamily="2" charset="2"/>
              <a:buChar char="ü"/>
              <a:tabLst>
                <a:tab pos="292100" algn="l"/>
              </a:tabLst>
            </a:pPr>
            <a:r>
              <a:rPr sz="1200" b="1" dirty="0">
                <a:solidFill>
                  <a:srgbClr val="00AF50"/>
                </a:solidFill>
                <a:latin typeface="Arial"/>
                <a:cs typeface="Arial"/>
              </a:rPr>
              <a:t>NIEMOpen</a:t>
            </a:r>
            <a:r>
              <a:rPr sz="1200" b="1" spc="-45" dirty="0">
                <a:solidFill>
                  <a:srgbClr val="00AF50"/>
                </a:solidFill>
                <a:latin typeface="Arial"/>
                <a:cs typeface="Arial"/>
              </a:rPr>
              <a:t> </a:t>
            </a:r>
            <a:r>
              <a:rPr sz="1200" b="1" dirty="0">
                <a:solidFill>
                  <a:srgbClr val="00AF50"/>
                </a:solidFill>
                <a:latin typeface="Arial"/>
                <a:cs typeface="Arial"/>
              </a:rPr>
              <a:t>NDR</a:t>
            </a:r>
            <a:r>
              <a:rPr sz="1200" b="1" spc="-70" dirty="0">
                <a:solidFill>
                  <a:srgbClr val="00AF50"/>
                </a:solidFill>
                <a:latin typeface="Arial"/>
                <a:cs typeface="Arial"/>
              </a:rPr>
              <a:t> </a:t>
            </a:r>
            <a:r>
              <a:rPr sz="1200" b="1" spc="-20" dirty="0">
                <a:solidFill>
                  <a:srgbClr val="00AF50"/>
                </a:solidFill>
                <a:latin typeface="Arial"/>
                <a:cs typeface="Arial"/>
              </a:rPr>
              <a:t>v6.0 </a:t>
            </a:r>
            <a:r>
              <a:rPr sz="1200" b="1" dirty="0">
                <a:solidFill>
                  <a:srgbClr val="00AF50"/>
                </a:solidFill>
                <a:latin typeface="Arial"/>
                <a:cs typeface="Arial"/>
              </a:rPr>
              <a:t>Project</a:t>
            </a:r>
            <a:r>
              <a:rPr sz="1200" b="1" spc="-50" dirty="0">
                <a:solidFill>
                  <a:srgbClr val="00AF50"/>
                </a:solidFill>
                <a:latin typeface="Arial"/>
                <a:cs typeface="Arial"/>
              </a:rPr>
              <a:t> </a:t>
            </a:r>
            <a:r>
              <a:rPr sz="1200" b="1" dirty="0">
                <a:solidFill>
                  <a:srgbClr val="00AF50"/>
                </a:solidFill>
                <a:latin typeface="Arial"/>
                <a:cs typeface="Arial"/>
              </a:rPr>
              <a:t>Specification</a:t>
            </a:r>
            <a:r>
              <a:rPr sz="1200" b="1" spc="-60" dirty="0">
                <a:solidFill>
                  <a:srgbClr val="00AF50"/>
                </a:solidFill>
                <a:latin typeface="Arial"/>
                <a:cs typeface="Arial"/>
              </a:rPr>
              <a:t> </a:t>
            </a:r>
            <a:r>
              <a:rPr sz="1200" b="1" spc="-10" dirty="0">
                <a:solidFill>
                  <a:srgbClr val="00AF50"/>
                </a:solidFill>
                <a:latin typeface="Arial"/>
                <a:cs typeface="Arial"/>
              </a:rPr>
              <a:t>Draft (PSD01)</a:t>
            </a:r>
            <a:r>
              <a:rPr lang="en-US" sz="1200" b="1" spc="-10" dirty="0">
                <a:solidFill>
                  <a:srgbClr val="00AF50"/>
                </a:solidFill>
                <a:latin typeface="Arial"/>
                <a:cs typeface="Arial"/>
              </a:rPr>
              <a:t> </a:t>
            </a:r>
            <a:r>
              <a:rPr lang="en-US" sz="1200" b="1" dirty="0">
                <a:solidFill>
                  <a:srgbClr val="00AF50"/>
                </a:solidFill>
                <a:latin typeface="Arial"/>
                <a:cs typeface="Arial"/>
              </a:rPr>
              <a:t>Approved </a:t>
            </a:r>
          </a:p>
          <a:p>
            <a:pPr marL="292100" indent="-224154">
              <a:lnSpc>
                <a:spcPct val="100000"/>
              </a:lnSpc>
              <a:spcBef>
                <a:spcPts val="1015"/>
              </a:spcBef>
              <a:buSzPct val="87500"/>
              <a:buFont typeface="Wingdings" panose="05000000000000000000" pitchFamily="2" charset="2"/>
              <a:buChar char="ü"/>
              <a:tabLst>
                <a:tab pos="292100" algn="l"/>
              </a:tabLst>
            </a:pPr>
            <a:r>
              <a:rPr lang="en-US" sz="1200" b="1" dirty="0">
                <a:solidFill>
                  <a:srgbClr val="00AF50"/>
                </a:solidFill>
                <a:latin typeface="Arial"/>
                <a:cs typeface="Arial"/>
              </a:rPr>
              <a:t>NIEMOpen NDR v6.0 PSD01 Approved</a:t>
            </a:r>
          </a:p>
          <a:p>
            <a:pPr marL="292100" indent="-224154">
              <a:lnSpc>
                <a:spcPct val="100000"/>
              </a:lnSpc>
              <a:spcBef>
                <a:spcPts val="1015"/>
              </a:spcBef>
              <a:buSzPct val="87500"/>
              <a:buFont typeface="Wingdings" panose="05000000000000000000" pitchFamily="2" charset="2"/>
              <a:buChar char="ü"/>
              <a:tabLst>
                <a:tab pos="292100" algn="l"/>
              </a:tabLst>
            </a:pPr>
            <a:r>
              <a:rPr lang="en-US" sz="1200" b="1" dirty="0">
                <a:solidFill>
                  <a:srgbClr val="00AF50"/>
                </a:solidFill>
                <a:latin typeface="Arial"/>
                <a:cs typeface="Arial"/>
              </a:rPr>
              <a:t>Update Training Materials reflecting Model v6.0 PS and NDR v6.0 PSD01</a:t>
            </a:r>
          </a:p>
          <a:p>
            <a:pPr marL="292100" indent="-224154">
              <a:lnSpc>
                <a:spcPct val="100000"/>
              </a:lnSpc>
              <a:spcBef>
                <a:spcPts val="1015"/>
              </a:spcBef>
              <a:buSzPct val="87500"/>
              <a:buFont typeface="Wingdings" panose="05000000000000000000" pitchFamily="2" charset="2"/>
              <a:buChar char="ü"/>
              <a:tabLst>
                <a:tab pos="292100" algn="l"/>
              </a:tabLst>
            </a:pPr>
            <a:r>
              <a:rPr lang="en-US" sz="1200" b="1" dirty="0">
                <a:solidFill>
                  <a:srgbClr val="00AF50"/>
                </a:solidFill>
                <a:latin typeface="Arial"/>
                <a:cs typeface="Arial"/>
              </a:rPr>
              <a:t>Incorporate training updates into LearnPress LMS &amp; test</a:t>
            </a:r>
          </a:p>
          <a:p>
            <a:pPr marL="292100" indent="-224154">
              <a:lnSpc>
                <a:spcPct val="100000"/>
              </a:lnSpc>
              <a:spcBef>
                <a:spcPts val="1015"/>
              </a:spcBef>
              <a:buSzPct val="87500"/>
              <a:buFont typeface="Wingdings" panose="05000000000000000000" pitchFamily="2" charset="2"/>
              <a:buChar char="ü"/>
              <a:tabLst>
                <a:tab pos="292100" algn="l"/>
              </a:tabLst>
            </a:pPr>
            <a:r>
              <a:rPr lang="en-US" sz="1200" b="1" dirty="0">
                <a:solidFill>
                  <a:srgbClr val="00AF50"/>
                </a:solidFill>
                <a:latin typeface="Arial"/>
                <a:cs typeface="Arial"/>
              </a:rPr>
              <a:t>IOC API 2.0 User tools</a:t>
            </a:r>
          </a:p>
          <a:p>
            <a:pPr marL="292100" indent="-224154">
              <a:lnSpc>
                <a:spcPct val="100000"/>
              </a:lnSpc>
              <a:spcBef>
                <a:spcPts val="1015"/>
              </a:spcBef>
              <a:buSzPct val="87500"/>
              <a:buFont typeface="Wingdings" panose="05000000000000000000" pitchFamily="2" charset="2"/>
              <a:buChar char="ü"/>
              <a:tabLst>
                <a:tab pos="292100" algn="l"/>
              </a:tabLst>
            </a:pPr>
            <a:r>
              <a:rPr lang="en-US" sz="1200" b="1" dirty="0">
                <a:solidFill>
                  <a:srgbClr val="00AF50"/>
                </a:solidFill>
                <a:latin typeface="Arial"/>
                <a:cs typeface="Arial"/>
              </a:rPr>
              <a:t>Conduct 22 May Webinar</a:t>
            </a:r>
          </a:p>
          <a:p>
            <a:pPr marL="292100" indent="-224154">
              <a:lnSpc>
                <a:spcPct val="100000"/>
              </a:lnSpc>
              <a:spcBef>
                <a:spcPts val="1015"/>
              </a:spcBef>
              <a:buSzPct val="87500"/>
              <a:buFont typeface="Wingdings" panose="05000000000000000000" pitchFamily="2" charset="2"/>
              <a:buChar char="ü"/>
              <a:tabLst>
                <a:tab pos="292100" algn="l"/>
              </a:tabLst>
            </a:pPr>
            <a:r>
              <a:rPr lang="en-US" sz="1200" b="1" dirty="0">
                <a:solidFill>
                  <a:srgbClr val="00AF50"/>
                </a:solidFill>
                <a:latin typeface="Arial"/>
                <a:cs typeface="Arial"/>
              </a:rPr>
              <a:t>Onboard Forensics Domain/ Sub-Committee</a:t>
            </a:r>
          </a:p>
          <a:p>
            <a:pPr marL="292100" indent="-224154">
              <a:lnSpc>
                <a:spcPct val="100000"/>
              </a:lnSpc>
              <a:spcBef>
                <a:spcPts val="1015"/>
              </a:spcBef>
              <a:buSzPct val="87500"/>
              <a:buFont typeface="Wingdings" panose="05000000000000000000" pitchFamily="2" charset="2"/>
              <a:buChar char="ü"/>
              <a:tabLst>
                <a:tab pos="292100" algn="l"/>
              </a:tabLst>
            </a:pPr>
            <a:r>
              <a:rPr lang="en-US" sz="1200" b="1" dirty="0">
                <a:solidFill>
                  <a:srgbClr val="00AF50"/>
                </a:solidFill>
                <a:latin typeface="Arial"/>
                <a:cs typeface="Arial"/>
              </a:rPr>
              <a:t>Conduct NBAC, NTAC &amp; NMO Workgroup offsite (16-17 April 2025)</a:t>
            </a:r>
          </a:p>
          <a:p>
            <a:pPr marL="292100" indent="-224154">
              <a:spcBef>
                <a:spcPts val="1015"/>
              </a:spcBef>
              <a:buSzPct val="87500"/>
              <a:buFont typeface="Wingdings" panose="05000000000000000000" pitchFamily="2" charset="2"/>
              <a:buChar char="ü"/>
              <a:tabLst>
                <a:tab pos="292100" algn="l"/>
              </a:tabLst>
            </a:pPr>
            <a:r>
              <a:rPr lang="en-US" sz="1200" b="1" spc="-10" dirty="0">
                <a:solidFill>
                  <a:srgbClr val="00B050"/>
                </a:solidFill>
                <a:latin typeface="Arial"/>
                <a:cs typeface="Arial"/>
              </a:rPr>
              <a:t>Stand-up NBAC. NTAC, NMO Workgroup</a:t>
            </a:r>
          </a:p>
          <a:p>
            <a:pPr marL="292100" indent="-224154">
              <a:spcBef>
                <a:spcPts val="1015"/>
              </a:spcBef>
              <a:buSzPct val="87500"/>
              <a:buFont typeface="Wingdings" panose="05000000000000000000" pitchFamily="2" charset="2"/>
              <a:buChar char="ü"/>
              <a:tabLst>
                <a:tab pos="292100" algn="l"/>
              </a:tabLst>
            </a:pPr>
            <a:r>
              <a:rPr lang="en-US" sz="1200" b="1" spc="-10" dirty="0">
                <a:solidFill>
                  <a:srgbClr val="00B050"/>
                </a:solidFill>
                <a:latin typeface="Arial"/>
                <a:cs typeface="Arial"/>
              </a:rPr>
              <a:t>Execute OASIS- GTRI $100K Task Order for Developer Support</a:t>
            </a:r>
          </a:p>
          <a:p>
            <a:pPr marL="292100" indent="-224154">
              <a:spcBef>
                <a:spcPts val="1015"/>
              </a:spcBef>
              <a:buSzPct val="87500"/>
              <a:buFont typeface="Wingdings" panose="05000000000000000000" pitchFamily="2" charset="2"/>
              <a:buChar char="ü"/>
              <a:tabLst>
                <a:tab pos="292100" algn="l"/>
              </a:tabLst>
            </a:pPr>
            <a:endParaRPr lang="en-US" sz="1200" b="1" spc="-10" dirty="0">
              <a:solidFill>
                <a:srgbClr val="00B050"/>
              </a:solidFill>
              <a:latin typeface="Arial"/>
              <a:cs typeface="Arial"/>
            </a:endParaRPr>
          </a:p>
          <a:p>
            <a:pPr marL="292100" indent="-224154">
              <a:lnSpc>
                <a:spcPct val="100000"/>
              </a:lnSpc>
              <a:spcBef>
                <a:spcPts val="1015"/>
              </a:spcBef>
              <a:buSzPct val="87500"/>
              <a:buFont typeface="Wingdings" panose="05000000000000000000" pitchFamily="2" charset="2"/>
              <a:buChar char="ü"/>
              <a:tabLst>
                <a:tab pos="292100" algn="l"/>
              </a:tabLst>
            </a:pPr>
            <a:endParaRPr lang="en-US" sz="1200" b="1" dirty="0">
              <a:solidFill>
                <a:srgbClr val="00AF50"/>
              </a:solidFill>
              <a:latin typeface="Arial"/>
              <a:cs typeface="Arial"/>
            </a:endParaRPr>
          </a:p>
        </p:txBody>
      </p:sp>
      <p:pic>
        <p:nvPicPr>
          <p:cNvPr id="3" name="object 3"/>
          <p:cNvPicPr/>
          <p:nvPr/>
        </p:nvPicPr>
        <p:blipFill>
          <a:blip r:embed="rId2" cstate="print"/>
          <a:stretch>
            <a:fillRect/>
          </a:stretch>
        </p:blipFill>
        <p:spPr>
          <a:xfrm>
            <a:off x="9861804" y="144779"/>
            <a:ext cx="1895855" cy="565404"/>
          </a:xfrm>
          <a:prstGeom prst="rect">
            <a:avLst/>
          </a:prstGeom>
        </p:spPr>
      </p:pic>
      <p:sp>
        <p:nvSpPr>
          <p:cNvPr id="4" name="object 4"/>
          <p:cNvSpPr txBox="1">
            <a:spLocks noGrp="1"/>
          </p:cNvSpPr>
          <p:nvPr>
            <p:ph type="title"/>
          </p:nvPr>
        </p:nvSpPr>
        <p:spPr>
          <a:xfrm>
            <a:off x="506069" y="241757"/>
            <a:ext cx="6121400" cy="514350"/>
          </a:xfrm>
          <a:prstGeom prst="rect">
            <a:avLst/>
          </a:prstGeom>
        </p:spPr>
        <p:txBody>
          <a:bodyPr vert="horz" wrap="square" lIns="0" tIns="13335" rIns="0" bIns="0" rtlCol="0">
            <a:spAutoFit/>
          </a:bodyPr>
          <a:lstStyle/>
          <a:p>
            <a:pPr marL="12700">
              <a:lnSpc>
                <a:spcPct val="100000"/>
              </a:lnSpc>
              <a:spcBef>
                <a:spcPts val="105"/>
              </a:spcBef>
            </a:pPr>
            <a:r>
              <a:rPr sz="3200" dirty="0">
                <a:solidFill>
                  <a:srgbClr val="004383"/>
                </a:solidFill>
              </a:rPr>
              <a:t>CY</a:t>
            </a:r>
            <a:r>
              <a:rPr sz="3200" spc="-65" dirty="0">
                <a:solidFill>
                  <a:srgbClr val="004383"/>
                </a:solidFill>
              </a:rPr>
              <a:t> </a:t>
            </a:r>
            <a:r>
              <a:rPr sz="3200" dirty="0">
                <a:solidFill>
                  <a:srgbClr val="004383"/>
                </a:solidFill>
              </a:rPr>
              <a:t>2025</a:t>
            </a:r>
            <a:r>
              <a:rPr sz="3200" spc="-20" dirty="0">
                <a:solidFill>
                  <a:srgbClr val="004383"/>
                </a:solidFill>
              </a:rPr>
              <a:t> </a:t>
            </a:r>
            <a:r>
              <a:rPr sz="3200" dirty="0">
                <a:solidFill>
                  <a:srgbClr val="004383"/>
                </a:solidFill>
              </a:rPr>
              <a:t>NIEMOPEN</a:t>
            </a:r>
            <a:r>
              <a:rPr sz="3200" spc="-30" dirty="0">
                <a:solidFill>
                  <a:srgbClr val="004383"/>
                </a:solidFill>
              </a:rPr>
              <a:t> </a:t>
            </a:r>
            <a:r>
              <a:rPr sz="3200" spc="-10" dirty="0">
                <a:solidFill>
                  <a:srgbClr val="004383"/>
                </a:solidFill>
              </a:rPr>
              <a:t>PLANNING</a:t>
            </a:r>
            <a:endParaRPr sz="3200"/>
          </a:p>
        </p:txBody>
      </p:sp>
      <p:sp>
        <p:nvSpPr>
          <p:cNvPr id="6" name="object 6"/>
          <p:cNvSpPr txBox="1"/>
          <p:nvPr/>
        </p:nvSpPr>
        <p:spPr>
          <a:xfrm>
            <a:off x="4410506" y="881633"/>
            <a:ext cx="3304058" cy="4819909"/>
          </a:xfrm>
          <a:prstGeom prst="rect">
            <a:avLst/>
          </a:prstGeom>
          <a:ln w="28575">
            <a:solidFill>
              <a:srgbClr val="E36C09"/>
            </a:solidFill>
          </a:ln>
        </p:spPr>
        <p:txBody>
          <a:bodyPr vert="horz" wrap="square" lIns="0" tIns="28575" rIns="0" bIns="0" rtlCol="0">
            <a:spAutoFit/>
          </a:bodyPr>
          <a:lstStyle/>
          <a:p>
            <a:pPr marR="1164590" algn="ctr">
              <a:lnSpc>
                <a:spcPct val="100000"/>
              </a:lnSpc>
              <a:spcBef>
                <a:spcPts val="225"/>
              </a:spcBef>
            </a:pPr>
            <a:r>
              <a:rPr sz="1200" b="1" u="sng" dirty="0">
                <a:solidFill>
                  <a:srgbClr val="2BA3DE"/>
                </a:solidFill>
                <a:uFill>
                  <a:solidFill>
                    <a:srgbClr val="2BA3DE"/>
                  </a:solidFill>
                </a:uFill>
                <a:latin typeface="Arial"/>
                <a:cs typeface="Arial"/>
              </a:rPr>
              <a:t>Planned/</a:t>
            </a:r>
            <a:r>
              <a:rPr sz="1200" b="1" u="sng" spc="-20" dirty="0">
                <a:solidFill>
                  <a:srgbClr val="2BA3DE"/>
                </a:solidFill>
                <a:uFill>
                  <a:solidFill>
                    <a:srgbClr val="2BA3DE"/>
                  </a:solidFill>
                </a:uFill>
                <a:latin typeface="Arial"/>
                <a:cs typeface="Arial"/>
              </a:rPr>
              <a:t> </a:t>
            </a:r>
            <a:r>
              <a:rPr sz="1200" b="1" u="sng" dirty="0">
                <a:solidFill>
                  <a:srgbClr val="2BA3DE"/>
                </a:solidFill>
                <a:uFill>
                  <a:solidFill>
                    <a:srgbClr val="2BA3DE"/>
                  </a:solidFill>
                </a:uFill>
                <a:latin typeface="Arial"/>
                <a:cs typeface="Arial"/>
              </a:rPr>
              <a:t>In</a:t>
            </a:r>
            <a:r>
              <a:rPr sz="1200" b="1" u="sng" spc="-10" dirty="0">
                <a:solidFill>
                  <a:srgbClr val="2BA3DE"/>
                </a:solidFill>
                <a:uFill>
                  <a:solidFill>
                    <a:srgbClr val="2BA3DE"/>
                  </a:solidFill>
                </a:uFill>
                <a:latin typeface="Arial"/>
                <a:cs typeface="Arial"/>
              </a:rPr>
              <a:t> </a:t>
            </a:r>
            <a:r>
              <a:rPr sz="1200" b="1" u="sng" dirty="0">
                <a:solidFill>
                  <a:srgbClr val="2BA3DE"/>
                </a:solidFill>
                <a:uFill>
                  <a:solidFill>
                    <a:srgbClr val="2BA3DE"/>
                  </a:solidFill>
                </a:uFill>
                <a:latin typeface="Arial"/>
                <a:cs typeface="Arial"/>
              </a:rPr>
              <a:t>Progress</a:t>
            </a:r>
            <a:r>
              <a:rPr sz="1200" b="1" u="sng" spc="-55" dirty="0">
                <a:solidFill>
                  <a:srgbClr val="2BA3DE"/>
                </a:solidFill>
                <a:uFill>
                  <a:solidFill>
                    <a:srgbClr val="2BA3DE"/>
                  </a:solidFill>
                </a:uFill>
                <a:latin typeface="Arial"/>
                <a:cs typeface="Arial"/>
              </a:rPr>
              <a:t> </a:t>
            </a:r>
            <a:r>
              <a:rPr sz="1200" b="1" u="sng" spc="-20" dirty="0">
                <a:solidFill>
                  <a:srgbClr val="2BA3DE"/>
                </a:solidFill>
                <a:uFill>
                  <a:solidFill>
                    <a:srgbClr val="2BA3DE"/>
                  </a:solidFill>
                </a:uFill>
                <a:latin typeface="Arial"/>
                <a:cs typeface="Arial"/>
              </a:rPr>
              <a:t>2025</a:t>
            </a:r>
            <a:endParaRPr sz="1200" dirty="0">
              <a:latin typeface="Arial"/>
              <a:cs typeface="Arial"/>
            </a:endParaRPr>
          </a:p>
          <a:p>
            <a:pPr marL="292100" marR="300355" indent="-224154">
              <a:lnSpc>
                <a:spcPct val="100000"/>
              </a:lnSpc>
              <a:spcBef>
                <a:spcPts val="994"/>
              </a:spcBef>
              <a:buSzPct val="87500"/>
              <a:buFont typeface="Arial"/>
              <a:buChar char="•"/>
              <a:tabLst>
                <a:tab pos="292100" algn="l"/>
              </a:tabLst>
            </a:pPr>
            <a:r>
              <a:rPr lang="en-US" sz="1200" b="1" dirty="0">
                <a:solidFill>
                  <a:srgbClr val="2BA3DE"/>
                </a:solidFill>
                <a:latin typeface="Arial"/>
                <a:cs typeface="Arial"/>
              </a:rPr>
              <a:t>Elect new PGB Chair</a:t>
            </a:r>
          </a:p>
          <a:p>
            <a:pPr marL="292100" marR="300355" indent="-224154">
              <a:lnSpc>
                <a:spcPct val="100000"/>
              </a:lnSpc>
              <a:spcBef>
                <a:spcPts val="994"/>
              </a:spcBef>
              <a:buSzPct val="87500"/>
              <a:buFont typeface="Arial"/>
              <a:buChar char="•"/>
              <a:tabLst>
                <a:tab pos="292100" algn="l"/>
              </a:tabLst>
            </a:pPr>
            <a:r>
              <a:rPr lang="en-US" sz="1200" b="1" dirty="0">
                <a:solidFill>
                  <a:srgbClr val="2BA3DE"/>
                </a:solidFill>
                <a:latin typeface="Arial"/>
                <a:cs typeface="Arial"/>
              </a:rPr>
              <a:t> Transition NMO Roles &amp; Responsibilities</a:t>
            </a:r>
          </a:p>
          <a:p>
            <a:pPr marL="292100" marR="300355" indent="-224154">
              <a:spcBef>
                <a:spcPts val="994"/>
              </a:spcBef>
              <a:buSzPct val="87500"/>
              <a:buFont typeface="Arial"/>
              <a:buChar char="•"/>
              <a:tabLst>
                <a:tab pos="292100" algn="l"/>
              </a:tabLst>
            </a:pPr>
            <a:r>
              <a:rPr lang="en-US" sz="1200" b="1" spc="-20" dirty="0">
                <a:solidFill>
                  <a:srgbClr val="2BA3DE"/>
                </a:solidFill>
                <a:latin typeface="Arial"/>
                <a:cs typeface="Arial"/>
              </a:rPr>
              <a:t>Advance NDR PSD01 to a PS</a:t>
            </a:r>
          </a:p>
          <a:p>
            <a:pPr marL="292100" marR="300355" indent="-224154">
              <a:lnSpc>
                <a:spcPct val="100000"/>
              </a:lnSpc>
              <a:spcBef>
                <a:spcPts val="994"/>
              </a:spcBef>
              <a:buSzPct val="87500"/>
              <a:buFont typeface="Arial"/>
              <a:buChar char="•"/>
              <a:tabLst>
                <a:tab pos="292100" algn="l"/>
              </a:tabLst>
            </a:pPr>
            <a:r>
              <a:rPr lang="en-US" sz="1200" b="1" dirty="0">
                <a:solidFill>
                  <a:srgbClr val="2BA3DE"/>
                </a:solidFill>
                <a:latin typeface="Arial"/>
                <a:cs typeface="Arial"/>
              </a:rPr>
              <a:t>Identify &amp; approve 3 Statements of Use for Model Version 6.0 PS</a:t>
            </a:r>
          </a:p>
          <a:p>
            <a:pPr marL="292100" marR="300355" indent="-224154">
              <a:spcBef>
                <a:spcPts val="994"/>
              </a:spcBef>
              <a:buSzPct val="87500"/>
              <a:buFont typeface="Arial"/>
              <a:buChar char="•"/>
              <a:tabLst>
                <a:tab pos="292100" algn="l"/>
              </a:tabLst>
            </a:pPr>
            <a:r>
              <a:rPr lang="pt-BR" sz="1200" b="1" dirty="0">
                <a:solidFill>
                  <a:srgbClr val="2BA3DE"/>
                </a:solidFill>
                <a:latin typeface="Arial"/>
                <a:cs typeface="Arial"/>
              </a:rPr>
              <a:t>Submit</a:t>
            </a:r>
            <a:r>
              <a:rPr lang="pt-BR" sz="1200" b="1" spc="-10" dirty="0">
                <a:solidFill>
                  <a:srgbClr val="2BA3DE"/>
                </a:solidFill>
                <a:latin typeface="Arial"/>
                <a:cs typeface="Arial"/>
              </a:rPr>
              <a:t> </a:t>
            </a:r>
            <a:r>
              <a:rPr lang="pt-BR" sz="1200" b="1" dirty="0">
                <a:solidFill>
                  <a:srgbClr val="2BA3DE"/>
                </a:solidFill>
                <a:latin typeface="Arial"/>
                <a:cs typeface="Arial"/>
              </a:rPr>
              <a:t>NIEM</a:t>
            </a:r>
            <a:r>
              <a:rPr lang="pt-BR" sz="1200" b="1" spc="-20" dirty="0">
                <a:solidFill>
                  <a:srgbClr val="2BA3DE"/>
                </a:solidFill>
                <a:latin typeface="Arial"/>
                <a:cs typeface="Arial"/>
              </a:rPr>
              <a:t> </a:t>
            </a:r>
            <a:r>
              <a:rPr lang="pt-BR" sz="1200" b="1" dirty="0">
                <a:solidFill>
                  <a:srgbClr val="2BA3DE"/>
                </a:solidFill>
                <a:latin typeface="Arial"/>
                <a:cs typeface="Arial"/>
              </a:rPr>
              <a:t>Model</a:t>
            </a:r>
            <a:r>
              <a:rPr lang="pt-BR" sz="1200" b="1" spc="-5" dirty="0">
                <a:solidFill>
                  <a:srgbClr val="2BA3DE"/>
                </a:solidFill>
                <a:latin typeface="Arial"/>
                <a:cs typeface="Arial"/>
              </a:rPr>
              <a:t> </a:t>
            </a:r>
            <a:r>
              <a:rPr lang="pt-BR" sz="1200" b="1" dirty="0">
                <a:solidFill>
                  <a:srgbClr val="2BA3DE"/>
                </a:solidFill>
                <a:latin typeface="Arial"/>
                <a:cs typeface="Arial"/>
              </a:rPr>
              <a:t>v6.0</a:t>
            </a:r>
            <a:r>
              <a:rPr lang="pt-BR" sz="1200" b="1" spc="-20" dirty="0">
                <a:solidFill>
                  <a:srgbClr val="2BA3DE"/>
                </a:solidFill>
                <a:latin typeface="Arial"/>
                <a:cs typeface="Arial"/>
              </a:rPr>
              <a:t> </a:t>
            </a:r>
            <a:r>
              <a:rPr lang="pt-BR" sz="1200" b="1" dirty="0">
                <a:solidFill>
                  <a:srgbClr val="2BA3DE"/>
                </a:solidFill>
                <a:latin typeface="Arial"/>
                <a:cs typeface="Arial"/>
              </a:rPr>
              <a:t>PS02</a:t>
            </a:r>
            <a:r>
              <a:rPr lang="pt-BR" sz="1200" b="1" spc="-35" dirty="0">
                <a:solidFill>
                  <a:srgbClr val="2BA3DE"/>
                </a:solidFill>
                <a:latin typeface="Arial"/>
                <a:cs typeface="Arial"/>
              </a:rPr>
              <a:t> </a:t>
            </a:r>
            <a:r>
              <a:rPr lang="pt-BR" sz="1200" b="1" dirty="0">
                <a:solidFill>
                  <a:srgbClr val="2BA3DE"/>
                </a:solidFill>
                <a:latin typeface="Arial"/>
                <a:cs typeface="Arial"/>
              </a:rPr>
              <a:t>as</a:t>
            </a:r>
            <a:r>
              <a:rPr lang="pt-BR" sz="1200" b="1" spc="-25" dirty="0">
                <a:solidFill>
                  <a:srgbClr val="2BA3DE"/>
                </a:solidFill>
                <a:latin typeface="Arial"/>
                <a:cs typeface="Arial"/>
              </a:rPr>
              <a:t> a Candidate OS</a:t>
            </a:r>
          </a:p>
          <a:p>
            <a:pPr marL="292100" marR="300355" indent="-224154">
              <a:spcBef>
                <a:spcPts val="994"/>
              </a:spcBef>
              <a:buSzPct val="87500"/>
              <a:buFont typeface="Arial"/>
              <a:buChar char="•"/>
              <a:tabLst>
                <a:tab pos="292100" algn="l"/>
              </a:tabLst>
            </a:pPr>
            <a:r>
              <a:rPr lang="en-US" sz="1200" b="1" spc="-20" dirty="0">
                <a:solidFill>
                  <a:srgbClr val="2BA3DE"/>
                </a:solidFill>
                <a:latin typeface="Arial"/>
                <a:cs typeface="Arial"/>
              </a:rPr>
              <a:t>Complete API 2.0 model management tasks</a:t>
            </a:r>
          </a:p>
          <a:p>
            <a:pPr marL="292100" marR="300355" indent="-224154">
              <a:spcBef>
                <a:spcPts val="994"/>
              </a:spcBef>
              <a:buSzPct val="87500"/>
              <a:buFont typeface="Arial"/>
              <a:buChar char="•"/>
              <a:tabLst>
                <a:tab pos="292100" algn="l"/>
              </a:tabLst>
            </a:pPr>
            <a:r>
              <a:rPr lang="en-US" sz="1200" b="1" spc="-20" dirty="0">
                <a:solidFill>
                  <a:srgbClr val="2BA3DE"/>
                </a:solidFill>
                <a:latin typeface="Arial"/>
                <a:cs typeface="Arial"/>
              </a:rPr>
              <a:t>Transition .gov website to NIEMOpen.org</a:t>
            </a:r>
            <a:endParaRPr sz="1200" dirty="0">
              <a:latin typeface="Arial"/>
              <a:cs typeface="Arial"/>
            </a:endParaRPr>
          </a:p>
          <a:p>
            <a:pPr marL="292100" indent="-224154">
              <a:lnSpc>
                <a:spcPct val="100000"/>
              </a:lnSpc>
              <a:spcBef>
                <a:spcPts val="1005"/>
              </a:spcBef>
              <a:buSzPct val="87500"/>
              <a:buFont typeface="Arial"/>
              <a:buChar char="•"/>
              <a:tabLst>
                <a:tab pos="292100" algn="l"/>
              </a:tabLst>
            </a:pPr>
            <a:r>
              <a:rPr sz="1200" b="1" dirty="0">
                <a:solidFill>
                  <a:srgbClr val="2BA3DE"/>
                </a:solidFill>
                <a:latin typeface="Arial"/>
                <a:cs typeface="Arial"/>
              </a:rPr>
              <a:t>Plan</a:t>
            </a:r>
            <a:r>
              <a:rPr lang="en-US" sz="1200" b="1" dirty="0">
                <a:solidFill>
                  <a:srgbClr val="2BA3DE"/>
                </a:solidFill>
                <a:latin typeface="Arial"/>
                <a:cs typeface="Arial"/>
              </a:rPr>
              <a:t> &amp; Conduct </a:t>
            </a:r>
            <a:r>
              <a:rPr sz="1200" b="1" spc="-5" dirty="0">
                <a:solidFill>
                  <a:srgbClr val="2BA3DE"/>
                </a:solidFill>
                <a:latin typeface="Arial"/>
                <a:cs typeface="Arial"/>
              </a:rPr>
              <a:t> </a:t>
            </a:r>
            <a:r>
              <a:rPr lang="en-US" sz="1200" b="1" spc="-5" dirty="0">
                <a:solidFill>
                  <a:srgbClr val="2BA3DE"/>
                </a:solidFill>
                <a:latin typeface="Arial"/>
                <a:cs typeface="Arial"/>
              </a:rPr>
              <a:t>13 Nov </a:t>
            </a:r>
            <a:r>
              <a:rPr sz="1200" b="1" dirty="0">
                <a:solidFill>
                  <a:srgbClr val="2BA3DE"/>
                </a:solidFill>
                <a:latin typeface="Arial"/>
                <a:cs typeface="Arial"/>
              </a:rPr>
              <a:t>2025</a:t>
            </a:r>
            <a:r>
              <a:rPr sz="1200" b="1" spc="-15" dirty="0">
                <a:solidFill>
                  <a:srgbClr val="2BA3DE"/>
                </a:solidFill>
                <a:latin typeface="Arial"/>
                <a:cs typeface="Arial"/>
              </a:rPr>
              <a:t> </a:t>
            </a:r>
            <a:r>
              <a:rPr lang="en-US" sz="1200" b="1" spc="-10" dirty="0">
                <a:solidFill>
                  <a:srgbClr val="2BA3DE"/>
                </a:solidFill>
                <a:latin typeface="Arial"/>
                <a:cs typeface="Arial"/>
              </a:rPr>
              <a:t>Reveal Summit Webinar (IJIS Host)</a:t>
            </a:r>
          </a:p>
          <a:p>
            <a:pPr marL="292100" indent="-224154">
              <a:lnSpc>
                <a:spcPct val="100000"/>
              </a:lnSpc>
              <a:spcBef>
                <a:spcPts val="1005"/>
              </a:spcBef>
              <a:buSzPct val="87500"/>
              <a:buFont typeface="Arial"/>
              <a:buChar char="•"/>
              <a:tabLst>
                <a:tab pos="292100" algn="l"/>
              </a:tabLst>
            </a:pPr>
            <a:r>
              <a:rPr lang="en-US" sz="1200" b="1" spc="-10" dirty="0">
                <a:solidFill>
                  <a:srgbClr val="2BA3DE"/>
                </a:solidFill>
                <a:latin typeface="Arial"/>
                <a:cs typeface="Arial"/>
              </a:rPr>
              <a:t>Onboard Analytical Laboratories Domain\ Sub-Committee</a:t>
            </a:r>
          </a:p>
          <a:p>
            <a:pPr marL="292100" indent="-224154">
              <a:lnSpc>
                <a:spcPct val="100000"/>
              </a:lnSpc>
              <a:spcBef>
                <a:spcPts val="1005"/>
              </a:spcBef>
              <a:buSzPct val="87500"/>
              <a:buFont typeface="Arial"/>
              <a:buChar char="•"/>
              <a:tabLst>
                <a:tab pos="292100" algn="l"/>
              </a:tabLst>
            </a:pPr>
            <a:r>
              <a:rPr lang="en-US" sz="1200" b="1" spc="-10" dirty="0">
                <a:solidFill>
                  <a:srgbClr val="2BA3DE"/>
                </a:solidFill>
                <a:latin typeface="Arial"/>
                <a:cs typeface="Arial"/>
              </a:rPr>
              <a:t>Onboard Identity Management Domain/ Sub-Committee</a:t>
            </a: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38100">
              <a:lnSpc>
                <a:spcPts val="1425"/>
              </a:lnSpc>
            </a:pPr>
            <a:fld id="{81D60167-4931-47E6-BA6A-407CBD079E47}" type="slidenum">
              <a:rPr spc="-25" dirty="0"/>
              <a:t>25</a:t>
            </a:fld>
            <a:endParaRPr spc="-25" dirty="0"/>
          </a:p>
        </p:txBody>
      </p:sp>
      <p:sp>
        <p:nvSpPr>
          <p:cNvPr id="7" name="object 7"/>
          <p:cNvSpPr txBox="1"/>
          <p:nvPr/>
        </p:nvSpPr>
        <p:spPr>
          <a:xfrm>
            <a:off x="8457438" y="881633"/>
            <a:ext cx="3014980" cy="3513140"/>
          </a:xfrm>
          <a:prstGeom prst="rect">
            <a:avLst/>
          </a:prstGeom>
          <a:ln w="28575">
            <a:solidFill>
              <a:srgbClr val="5F497A"/>
            </a:solidFill>
          </a:ln>
        </p:spPr>
        <p:txBody>
          <a:bodyPr vert="horz" wrap="square" lIns="0" tIns="29844" rIns="0" bIns="0" rtlCol="0">
            <a:spAutoFit/>
          </a:bodyPr>
          <a:lstStyle/>
          <a:p>
            <a:pPr marL="69215">
              <a:lnSpc>
                <a:spcPct val="100000"/>
              </a:lnSpc>
              <a:spcBef>
                <a:spcPts val="234"/>
              </a:spcBef>
            </a:pPr>
            <a:r>
              <a:rPr sz="1200" b="1" u="sng" spc="-10" dirty="0">
                <a:solidFill>
                  <a:srgbClr val="5F497A"/>
                </a:solidFill>
                <a:uFill>
                  <a:solidFill>
                    <a:srgbClr val="5F497A"/>
                  </a:solidFill>
                </a:uFill>
                <a:latin typeface="Arial"/>
                <a:cs typeface="Arial"/>
              </a:rPr>
              <a:t>Recurring</a:t>
            </a:r>
            <a:r>
              <a:rPr lang="en-US" sz="1200" b="1" u="sng" spc="-10" dirty="0">
                <a:solidFill>
                  <a:srgbClr val="5F497A"/>
                </a:solidFill>
                <a:uFill>
                  <a:solidFill>
                    <a:srgbClr val="5F497A"/>
                  </a:solidFill>
                </a:uFill>
                <a:latin typeface="Arial"/>
                <a:cs typeface="Arial"/>
              </a:rPr>
              <a:t> &amp; Future</a:t>
            </a:r>
            <a:endParaRPr sz="1200" dirty="0">
              <a:latin typeface="Arial"/>
              <a:cs typeface="Arial"/>
            </a:endParaRPr>
          </a:p>
          <a:p>
            <a:pPr marL="292735" marR="78105" indent="-224154">
              <a:lnSpc>
                <a:spcPct val="100000"/>
              </a:lnSpc>
              <a:spcBef>
                <a:spcPts val="1005"/>
              </a:spcBef>
              <a:buSzPct val="87500"/>
              <a:buFont typeface="Wingdings"/>
              <a:buChar char=""/>
              <a:tabLst>
                <a:tab pos="292735" algn="l"/>
              </a:tabLst>
            </a:pPr>
            <a:r>
              <a:rPr sz="1200" b="1" dirty="0">
                <a:solidFill>
                  <a:srgbClr val="5F497A"/>
                </a:solidFill>
                <a:latin typeface="Arial"/>
                <a:cs typeface="Arial"/>
              </a:rPr>
              <a:t>Identify</a:t>
            </a:r>
            <a:r>
              <a:rPr sz="1200" b="1" spc="-50" dirty="0">
                <a:solidFill>
                  <a:srgbClr val="5F497A"/>
                </a:solidFill>
                <a:latin typeface="Arial"/>
                <a:cs typeface="Arial"/>
              </a:rPr>
              <a:t> </a:t>
            </a:r>
            <a:r>
              <a:rPr sz="1200" b="1" dirty="0">
                <a:solidFill>
                  <a:srgbClr val="5F497A"/>
                </a:solidFill>
                <a:latin typeface="Arial"/>
                <a:cs typeface="Arial"/>
              </a:rPr>
              <a:t>Potential</a:t>
            </a:r>
            <a:r>
              <a:rPr sz="1200" b="1" spc="-45" dirty="0">
                <a:solidFill>
                  <a:srgbClr val="5F497A"/>
                </a:solidFill>
                <a:latin typeface="Arial"/>
                <a:cs typeface="Arial"/>
              </a:rPr>
              <a:t> </a:t>
            </a:r>
            <a:r>
              <a:rPr sz="1200" b="1" spc="-10" dirty="0">
                <a:solidFill>
                  <a:srgbClr val="5F497A"/>
                </a:solidFill>
                <a:latin typeface="Arial"/>
                <a:cs typeface="Arial"/>
              </a:rPr>
              <a:t>Sponsor</a:t>
            </a:r>
            <a:r>
              <a:rPr lang="en-US" sz="1200" b="1" spc="-10" dirty="0">
                <a:solidFill>
                  <a:srgbClr val="5F497A"/>
                </a:solidFill>
                <a:latin typeface="Arial"/>
                <a:cs typeface="Arial"/>
              </a:rPr>
              <a:t>s &amp; co</a:t>
            </a:r>
            <a:r>
              <a:rPr sz="1200" b="1" spc="-10" dirty="0">
                <a:solidFill>
                  <a:srgbClr val="5F497A"/>
                </a:solidFill>
                <a:latin typeface="Arial"/>
                <a:cs typeface="Arial"/>
              </a:rPr>
              <a:t>nduct Outreach</a:t>
            </a:r>
            <a:endParaRPr sz="1200" dirty="0">
              <a:latin typeface="Arial"/>
              <a:cs typeface="Arial"/>
            </a:endParaRPr>
          </a:p>
          <a:p>
            <a:pPr marL="292735" marR="280035" indent="-224154">
              <a:lnSpc>
                <a:spcPct val="100000"/>
              </a:lnSpc>
              <a:spcBef>
                <a:spcPts val="1000"/>
              </a:spcBef>
              <a:buSzPct val="87500"/>
              <a:buFont typeface="Wingdings"/>
              <a:buChar char=""/>
              <a:tabLst>
                <a:tab pos="292735" algn="l"/>
              </a:tabLst>
            </a:pPr>
            <a:r>
              <a:rPr sz="1200" b="1" dirty="0">
                <a:solidFill>
                  <a:srgbClr val="5F497A"/>
                </a:solidFill>
                <a:latin typeface="Arial"/>
                <a:cs typeface="Arial"/>
              </a:rPr>
              <a:t>Conduct</a:t>
            </a:r>
            <a:r>
              <a:rPr sz="1200" b="1" spc="-20" dirty="0">
                <a:solidFill>
                  <a:srgbClr val="5F497A"/>
                </a:solidFill>
                <a:latin typeface="Arial"/>
                <a:cs typeface="Arial"/>
              </a:rPr>
              <a:t> </a:t>
            </a:r>
            <a:r>
              <a:rPr sz="1200" b="1" dirty="0">
                <a:solidFill>
                  <a:srgbClr val="5F497A"/>
                </a:solidFill>
                <a:latin typeface="Arial"/>
                <a:cs typeface="Arial"/>
              </a:rPr>
              <a:t>Synch</a:t>
            </a:r>
            <a:r>
              <a:rPr sz="1200" b="1" spc="-10" dirty="0">
                <a:solidFill>
                  <a:srgbClr val="5F497A"/>
                </a:solidFill>
                <a:latin typeface="Arial"/>
                <a:cs typeface="Arial"/>
              </a:rPr>
              <a:t> </a:t>
            </a:r>
            <a:r>
              <a:rPr sz="1200" b="1" dirty="0">
                <a:solidFill>
                  <a:srgbClr val="5F497A"/>
                </a:solidFill>
                <a:latin typeface="Arial"/>
                <a:cs typeface="Arial"/>
              </a:rPr>
              <a:t>w/</a:t>
            </a:r>
            <a:r>
              <a:rPr sz="1200" b="1" spc="-40" dirty="0">
                <a:solidFill>
                  <a:srgbClr val="5F497A"/>
                </a:solidFill>
                <a:latin typeface="Arial"/>
                <a:cs typeface="Arial"/>
              </a:rPr>
              <a:t> </a:t>
            </a:r>
            <a:r>
              <a:rPr sz="1200" b="1" dirty="0">
                <a:solidFill>
                  <a:srgbClr val="5F497A"/>
                </a:solidFill>
                <a:latin typeface="Arial"/>
                <a:cs typeface="Arial"/>
              </a:rPr>
              <a:t>OASIS Staff</a:t>
            </a:r>
            <a:r>
              <a:rPr sz="1200" b="1" spc="-35" dirty="0">
                <a:solidFill>
                  <a:srgbClr val="5F497A"/>
                </a:solidFill>
                <a:latin typeface="Arial"/>
                <a:cs typeface="Arial"/>
              </a:rPr>
              <a:t> </a:t>
            </a:r>
            <a:r>
              <a:rPr sz="1200" b="1" spc="-25" dirty="0">
                <a:solidFill>
                  <a:srgbClr val="5F497A"/>
                </a:solidFill>
                <a:latin typeface="Arial"/>
                <a:cs typeface="Arial"/>
              </a:rPr>
              <a:t>as </a:t>
            </a:r>
            <a:r>
              <a:rPr sz="1200" b="1" spc="-10" dirty="0">
                <a:solidFill>
                  <a:srgbClr val="5F497A"/>
                </a:solidFill>
                <a:latin typeface="Arial"/>
                <a:cs typeface="Arial"/>
              </a:rPr>
              <a:t>needed</a:t>
            </a:r>
            <a:endParaRPr sz="1200" dirty="0">
              <a:latin typeface="Arial"/>
              <a:cs typeface="Arial"/>
            </a:endParaRPr>
          </a:p>
          <a:p>
            <a:pPr marL="292735" marR="734695" indent="-224154">
              <a:spcBef>
                <a:spcPts val="994"/>
              </a:spcBef>
              <a:buSzPct val="87500"/>
              <a:buFont typeface="Wingdings"/>
              <a:buChar char=""/>
              <a:tabLst>
                <a:tab pos="292735" algn="l"/>
              </a:tabLst>
            </a:pPr>
            <a:r>
              <a:rPr lang="en-US" sz="1200" b="1" dirty="0">
                <a:solidFill>
                  <a:srgbClr val="5F497A"/>
                </a:solidFill>
                <a:latin typeface="Arial"/>
                <a:cs typeface="Arial"/>
              </a:rPr>
              <a:t>Complete transfer of github.io files to NIEMOpen</a:t>
            </a:r>
          </a:p>
          <a:p>
            <a:pPr marL="292735" marR="734695" indent="-224154">
              <a:spcBef>
                <a:spcPts val="994"/>
              </a:spcBef>
              <a:buSzPct val="87500"/>
              <a:buFont typeface="Wingdings"/>
              <a:buChar char=""/>
              <a:tabLst>
                <a:tab pos="292735" algn="l"/>
              </a:tabLst>
            </a:pPr>
            <a:r>
              <a:rPr lang="en-US" sz="1200" b="1" dirty="0">
                <a:solidFill>
                  <a:srgbClr val="5F497A"/>
                </a:solidFill>
                <a:latin typeface="Arial"/>
                <a:cs typeface="Arial"/>
              </a:rPr>
              <a:t>Start Model v6.1 (2026)</a:t>
            </a:r>
          </a:p>
          <a:p>
            <a:pPr marL="292735" marR="734695" indent="-224154">
              <a:spcBef>
                <a:spcPts val="994"/>
              </a:spcBef>
              <a:buSzPct val="87500"/>
              <a:buFont typeface="Wingdings"/>
              <a:buChar char=""/>
              <a:tabLst>
                <a:tab pos="292735" algn="l"/>
              </a:tabLst>
            </a:pPr>
            <a:r>
              <a:rPr lang="en-US" sz="1200" b="1" dirty="0">
                <a:solidFill>
                  <a:srgbClr val="5F497A"/>
                </a:solidFill>
                <a:latin typeface="Arial"/>
                <a:cs typeface="Arial"/>
              </a:rPr>
              <a:t>Achieve Model 6.0 as OS (2026)</a:t>
            </a:r>
          </a:p>
          <a:p>
            <a:pPr marL="292735" marR="734695" indent="-224154">
              <a:spcBef>
                <a:spcPts val="994"/>
              </a:spcBef>
              <a:buSzPct val="87500"/>
              <a:buFont typeface="Wingdings"/>
              <a:buChar char=""/>
              <a:tabLst>
                <a:tab pos="292735" algn="l"/>
              </a:tabLst>
            </a:pPr>
            <a:r>
              <a:rPr lang="en-US" sz="1200" b="1" dirty="0">
                <a:solidFill>
                  <a:srgbClr val="5F497A"/>
                </a:solidFill>
                <a:latin typeface="Arial"/>
                <a:cs typeface="Arial"/>
              </a:rPr>
              <a:t>Achieve Model 6.0 as ISO Standard (2026)</a:t>
            </a:r>
          </a:p>
          <a:p>
            <a:pPr marL="292735" marR="734695" indent="-224154">
              <a:lnSpc>
                <a:spcPct val="100000"/>
              </a:lnSpc>
              <a:spcBef>
                <a:spcPts val="994"/>
              </a:spcBef>
              <a:buSzPct val="87500"/>
              <a:buFont typeface="Wingdings"/>
              <a:buChar char=""/>
              <a:tabLst>
                <a:tab pos="292735" algn="l"/>
              </a:tabLst>
            </a:pPr>
            <a:endParaRPr sz="1200" dirty="0">
              <a:latin typeface="Arial"/>
              <a:cs typeface="Arial"/>
            </a:endParaRPr>
          </a:p>
        </p:txBody>
      </p:sp>
      <p:cxnSp>
        <p:nvCxnSpPr>
          <p:cNvPr id="9" name="Straight Arrow Connector 8">
            <a:extLst>
              <a:ext uri="{FF2B5EF4-FFF2-40B4-BE49-F238E27FC236}">
                <a16:creationId xmlns:a16="http://schemas.microsoft.com/office/drawing/2014/main" id="{D27BE617-5200-DA54-F8CE-A091787B0183}"/>
              </a:ext>
            </a:extLst>
          </p:cNvPr>
          <p:cNvCxnSpPr>
            <a:cxnSpLocks/>
          </p:cNvCxnSpPr>
          <p:nvPr/>
        </p:nvCxnSpPr>
        <p:spPr>
          <a:xfrm flipH="1">
            <a:off x="3648506" y="1358752"/>
            <a:ext cx="762000" cy="1295400"/>
          </a:xfrm>
          <a:prstGeom prst="straightConnector1">
            <a:avLst/>
          </a:prstGeom>
          <a:ln w="28575">
            <a:solidFill>
              <a:srgbClr val="00B050"/>
            </a:solidFill>
            <a:prstDash val="dash"/>
            <a:tailEnd type="triangle"/>
          </a:ln>
        </p:spPr>
        <p:style>
          <a:lnRef idx="1">
            <a:schemeClr val="accent3"/>
          </a:lnRef>
          <a:fillRef idx="0">
            <a:schemeClr val="accent3"/>
          </a:fillRef>
          <a:effectRef idx="0">
            <a:schemeClr val="accent3"/>
          </a:effectRef>
          <a:fontRef idx="minor">
            <a:schemeClr val="tx1"/>
          </a:fontRef>
        </p:style>
      </p:cxnSp>
      <p:cxnSp>
        <p:nvCxnSpPr>
          <p:cNvPr id="11" name="Straight Arrow Connector 10">
            <a:extLst>
              <a:ext uri="{FF2B5EF4-FFF2-40B4-BE49-F238E27FC236}">
                <a16:creationId xmlns:a16="http://schemas.microsoft.com/office/drawing/2014/main" id="{99B03475-81A5-DECA-700A-3EC5C276AFCB}"/>
              </a:ext>
            </a:extLst>
          </p:cNvPr>
          <p:cNvCxnSpPr>
            <a:cxnSpLocks/>
          </p:cNvCxnSpPr>
          <p:nvPr/>
        </p:nvCxnSpPr>
        <p:spPr>
          <a:xfrm flipH="1">
            <a:off x="3658069" y="2185269"/>
            <a:ext cx="762000" cy="1295400"/>
          </a:xfrm>
          <a:prstGeom prst="straightConnector1">
            <a:avLst/>
          </a:prstGeom>
          <a:ln w="28575">
            <a:solidFill>
              <a:srgbClr val="00B050"/>
            </a:solidFill>
            <a:prstDash val="dash"/>
            <a:tailEnd type="triangle"/>
          </a:ln>
        </p:spPr>
        <p:style>
          <a:lnRef idx="1">
            <a:schemeClr val="accent3"/>
          </a:lnRef>
          <a:fillRef idx="0">
            <a:schemeClr val="accent3"/>
          </a:fillRef>
          <a:effectRef idx="0">
            <a:schemeClr val="accent3"/>
          </a:effectRef>
          <a:fontRef idx="minor">
            <a:schemeClr val="tx1"/>
          </a:fontRef>
        </p:style>
      </p:cxnSp>
      <p:sp>
        <p:nvSpPr>
          <p:cNvPr id="12" name="TextBox 11">
            <a:extLst>
              <a:ext uri="{FF2B5EF4-FFF2-40B4-BE49-F238E27FC236}">
                <a16:creationId xmlns:a16="http://schemas.microsoft.com/office/drawing/2014/main" id="{52F81A06-A6DC-A8F8-11C4-DAB30F0D8EC8}"/>
              </a:ext>
            </a:extLst>
          </p:cNvPr>
          <p:cNvSpPr txBox="1"/>
          <p:nvPr/>
        </p:nvSpPr>
        <p:spPr>
          <a:xfrm rot="18283945">
            <a:off x="3529122" y="1485044"/>
            <a:ext cx="870751" cy="307777"/>
          </a:xfrm>
          <a:prstGeom prst="rect">
            <a:avLst/>
          </a:prstGeom>
          <a:noFill/>
        </p:spPr>
        <p:txBody>
          <a:bodyPr wrap="none" rtlCol="0">
            <a:spAutoFit/>
          </a:bodyPr>
          <a:lstStyle/>
          <a:p>
            <a:r>
              <a:rPr lang="en-US" sz="1400" dirty="0">
                <a:solidFill>
                  <a:srgbClr val="00B050"/>
                </a:solidFill>
                <a:latin typeface="Arial" panose="020B0604020202020204" pitchFamily="34" charset="0"/>
                <a:cs typeface="Arial" panose="020B0604020202020204" pitchFamily="34" charset="0"/>
              </a:rPr>
              <a:t>(28 Aug)</a:t>
            </a:r>
          </a:p>
        </p:txBody>
      </p:sp>
      <p:sp>
        <p:nvSpPr>
          <p:cNvPr id="13" name="TextBox 12">
            <a:extLst>
              <a:ext uri="{FF2B5EF4-FFF2-40B4-BE49-F238E27FC236}">
                <a16:creationId xmlns:a16="http://schemas.microsoft.com/office/drawing/2014/main" id="{A9C02057-6132-87A3-F4A3-BD088DCAEEB8}"/>
              </a:ext>
            </a:extLst>
          </p:cNvPr>
          <p:cNvSpPr txBox="1"/>
          <p:nvPr/>
        </p:nvSpPr>
        <p:spPr>
          <a:xfrm rot="18216512">
            <a:off x="3564865" y="2343781"/>
            <a:ext cx="870751" cy="307777"/>
          </a:xfrm>
          <a:prstGeom prst="rect">
            <a:avLst/>
          </a:prstGeom>
          <a:noFill/>
        </p:spPr>
        <p:txBody>
          <a:bodyPr wrap="none" rtlCol="0">
            <a:spAutoFit/>
          </a:bodyPr>
          <a:lstStyle/>
          <a:p>
            <a:r>
              <a:rPr lang="en-US" sz="1400" dirty="0">
                <a:solidFill>
                  <a:srgbClr val="00B050"/>
                </a:solidFill>
                <a:latin typeface="Arial" panose="020B0604020202020204" pitchFamily="34" charset="0"/>
                <a:cs typeface="Arial" panose="020B0604020202020204" pitchFamily="34" charset="0"/>
              </a:rPr>
              <a:t>(29 Aug)</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1BE10-315B-378D-1E97-6056D252B830}"/>
              </a:ext>
            </a:extLst>
          </p:cNvPr>
          <p:cNvSpPr>
            <a:spLocks noGrp="1"/>
          </p:cNvSpPr>
          <p:nvPr>
            <p:ph type="title"/>
          </p:nvPr>
        </p:nvSpPr>
        <p:spPr>
          <a:xfrm>
            <a:off x="403047" y="59817"/>
            <a:ext cx="10908842" cy="430887"/>
          </a:xfrm>
        </p:spPr>
        <p:txBody>
          <a:bodyPr/>
          <a:lstStyle/>
          <a:p>
            <a:r>
              <a:rPr lang="en-US" dirty="0"/>
              <a:t>NIEM.gov MIGRATION</a:t>
            </a:r>
          </a:p>
        </p:txBody>
      </p:sp>
      <p:sp>
        <p:nvSpPr>
          <p:cNvPr id="6" name="TextBox 5">
            <a:extLst>
              <a:ext uri="{FF2B5EF4-FFF2-40B4-BE49-F238E27FC236}">
                <a16:creationId xmlns:a16="http://schemas.microsoft.com/office/drawing/2014/main" id="{47D8A6DA-6823-5345-0D1A-CF205D439B11}"/>
              </a:ext>
            </a:extLst>
          </p:cNvPr>
          <p:cNvSpPr txBox="1"/>
          <p:nvPr/>
        </p:nvSpPr>
        <p:spPr>
          <a:xfrm>
            <a:off x="4176243" y="3048000"/>
            <a:ext cx="3839513" cy="923330"/>
          </a:xfrm>
          <a:prstGeom prst="rect">
            <a:avLst/>
          </a:prstGeom>
          <a:noFill/>
        </p:spPr>
        <p:txBody>
          <a:bodyPr wrap="none" rtlCol="0">
            <a:spAutoFit/>
          </a:bodyPr>
          <a:lstStyle/>
          <a:p>
            <a:r>
              <a:rPr lang="en-US" sz="5400" dirty="0">
                <a:latin typeface="Arial" panose="020B0604020202020204" pitchFamily="34" charset="0"/>
                <a:cs typeface="Arial" panose="020B0604020202020204" pitchFamily="34" charset="0"/>
              </a:rPr>
              <a:t>Placeholder</a:t>
            </a:r>
          </a:p>
        </p:txBody>
      </p:sp>
    </p:spTree>
    <p:extLst>
      <p:ext uri="{BB962C8B-B14F-4D97-AF65-F5344CB8AC3E}">
        <p14:creationId xmlns:p14="http://schemas.microsoft.com/office/powerpoint/2010/main" val="15167965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74438-DCD2-8251-BCFE-2A8F2CAB302B}"/>
              </a:ext>
            </a:extLst>
          </p:cNvPr>
          <p:cNvSpPr>
            <a:spLocks noGrp="1"/>
          </p:cNvSpPr>
          <p:nvPr>
            <p:ph type="title"/>
          </p:nvPr>
        </p:nvSpPr>
        <p:spPr>
          <a:xfrm>
            <a:off x="403047" y="59817"/>
            <a:ext cx="10908842" cy="615553"/>
          </a:xfrm>
        </p:spPr>
        <p:txBody>
          <a:bodyPr/>
          <a:lstStyle/>
          <a:p>
            <a:r>
              <a:rPr lang="en-US" sz="2000" dirty="0"/>
              <a:t>NIEMOpen Leadership Meeting</a:t>
            </a:r>
            <a:br>
              <a:rPr lang="en-US" sz="2000" dirty="0"/>
            </a:br>
            <a:r>
              <a:rPr lang="en-US" sz="2000" dirty="0"/>
              <a:t>National Press Club &amp; Virtual</a:t>
            </a:r>
          </a:p>
        </p:txBody>
      </p:sp>
      <p:sp>
        <p:nvSpPr>
          <p:cNvPr id="3" name="Content Placeholder 2">
            <a:extLst>
              <a:ext uri="{FF2B5EF4-FFF2-40B4-BE49-F238E27FC236}">
                <a16:creationId xmlns:a16="http://schemas.microsoft.com/office/drawing/2014/main" id="{91312C9E-DC6A-EED1-D120-CD585ED6FBA1}"/>
              </a:ext>
            </a:extLst>
          </p:cNvPr>
          <p:cNvSpPr>
            <a:spLocks noGrp="1"/>
          </p:cNvSpPr>
          <p:nvPr>
            <p:ph sz="half" idx="2"/>
          </p:nvPr>
        </p:nvSpPr>
        <p:spPr>
          <a:xfrm>
            <a:off x="403047" y="675370"/>
            <a:ext cx="5099685" cy="738664"/>
          </a:xfrm>
        </p:spPr>
        <p:txBody>
          <a:bodyPr/>
          <a:lstStyle/>
          <a:p>
            <a:pPr marL="285750" indent="-285750">
              <a:buFont typeface="Arial" panose="020B0604020202020204" pitchFamily="34" charset="0"/>
              <a:buChar char="•"/>
            </a:pPr>
            <a:r>
              <a:rPr lang="en-US" sz="1200" b="1" dirty="0">
                <a:solidFill>
                  <a:schemeClr val="tx1"/>
                </a:solidFill>
                <a:latin typeface="Arial" panose="020B0604020202020204" pitchFamily="34" charset="0"/>
                <a:cs typeface="Arial" panose="020B0604020202020204" pitchFamily="34" charset="0"/>
              </a:rPr>
              <a:t>Date/time: </a:t>
            </a:r>
            <a:r>
              <a:rPr lang="en-US" sz="1200" dirty="0">
                <a:latin typeface="Arial" panose="020B0604020202020204" pitchFamily="34" charset="0"/>
                <a:cs typeface="Arial" panose="020B0604020202020204" pitchFamily="34" charset="0"/>
              </a:rPr>
              <a:t>8 October 2025, ~ 9 AM  – 4 PM</a:t>
            </a:r>
          </a:p>
          <a:p>
            <a:pPr marL="285750" indent="-285750">
              <a:buFont typeface="Arial" panose="020B0604020202020204" pitchFamily="34" charset="0"/>
              <a:buChar char="•"/>
            </a:pPr>
            <a:r>
              <a:rPr lang="en-US" sz="1200" b="1" dirty="0">
                <a:latin typeface="Arial" panose="020B0604020202020204" pitchFamily="34" charset="0"/>
                <a:cs typeface="Arial" panose="020B0604020202020204" pitchFamily="34" charset="0"/>
              </a:rPr>
              <a:t>Venue: </a:t>
            </a:r>
            <a:r>
              <a:rPr lang="en-US" sz="1200" dirty="0">
                <a:latin typeface="Arial" panose="020B0604020202020204" pitchFamily="34" charset="0"/>
                <a:cs typeface="Arial" panose="020B0604020202020204" pitchFamily="34" charset="0"/>
              </a:rPr>
              <a:t>National Press Club &amp; Virtual</a:t>
            </a:r>
          </a:p>
          <a:p>
            <a:pPr marL="285750" indent="-285750">
              <a:buFont typeface="Arial" panose="020B0604020202020204" pitchFamily="34" charset="0"/>
              <a:buChar char="•"/>
            </a:pPr>
            <a:r>
              <a:rPr lang="en-US" sz="1200" b="0" i="0" dirty="0">
                <a:solidFill>
                  <a:srgbClr val="1F1F1F"/>
                </a:solidFill>
                <a:effectLst/>
                <a:latin typeface="Arial" panose="020B0604020202020204" pitchFamily="34" charset="0"/>
                <a:cs typeface="Arial" panose="020B0604020202020204" pitchFamily="34" charset="0"/>
              </a:rPr>
              <a:t>529 14th St NW, Washington, DC 20045</a:t>
            </a:r>
          </a:p>
          <a:p>
            <a:pPr marL="285750" indent="-285750">
              <a:buFont typeface="Arial" panose="020B0604020202020204" pitchFamily="34" charset="0"/>
              <a:buChar char="•"/>
            </a:pPr>
            <a:r>
              <a:rPr lang="en-US" sz="1200" b="1" dirty="0">
                <a:solidFill>
                  <a:schemeClr val="tx1"/>
                </a:solidFill>
                <a:latin typeface="Arial" panose="020B0604020202020204" pitchFamily="34" charset="0"/>
                <a:cs typeface="Arial" panose="020B0604020202020204" pitchFamily="34" charset="0"/>
              </a:rPr>
              <a:t>“DRAFT” Agenda</a:t>
            </a:r>
          </a:p>
        </p:txBody>
      </p:sp>
      <p:pic>
        <p:nvPicPr>
          <p:cNvPr id="5" name="Picture 4">
            <a:extLst>
              <a:ext uri="{FF2B5EF4-FFF2-40B4-BE49-F238E27FC236}">
                <a16:creationId xmlns:a16="http://schemas.microsoft.com/office/drawing/2014/main" id="{79366B20-7F76-359E-23D2-D5E0BFE30B1C}"/>
              </a:ext>
            </a:extLst>
          </p:cNvPr>
          <p:cNvPicPr>
            <a:picLocks noChangeAspect="1"/>
          </p:cNvPicPr>
          <p:nvPr/>
        </p:nvPicPr>
        <p:blipFill>
          <a:blip r:embed="rId3"/>
          <a:stretch>
            <a:fillRect/>
          </a:stretch>
        </p:blipFill>
        <p:spPr>
          <a:xfrm>
            <a:off x="7162800" y="152401"/>
            <a:ext cx="2314575" cy="1933575"/>
          </a:xfrm>
          <a:prstGeom prst="rect">
            <a:avLst/>
          </a:prstGeom>
        </p:spPr>
      </p:pic>
      <p:pic>
        <p:nvPicPr>
          <p:cNvPr id="6" name="Picture 5">
            <a:extLst>
              <a:ext uri="{FF2B5EF4-FFF2-40B4-BE49-F238E27FC236}">
                <a16:creationId xmlns:a16="http://schemas.microsoft.com/office/drawing/2014/main" id="{87C7FEC2-446A-64FF-DD1E-FCDD8193E919}"/>
              </a:ext>
            </a:extLst>
          </p:cNvPr>
          <p:cNvPicPr>
            <a:picLocks noChangeAspect="1"/>
          </p:cNvPicPr>
          <p:nvPr/>
        </p:nvPicPr>
        <p:blipFill>
          <a:blip r:embed="rId4"/>
          <a:stretch>
            <a:fillRect/>
          </a:stretch>
        </p:blipFill>
        <p:spPr>
          <a:xfrm>
            <a:off x="9480806" y="152400"/>
            <a:ext cx="1545588" cy="1933575"/>
          </a:xfrm>
          <a:prstGeom prst="rect">
            <a:avLst/>
          </a:prstGeom>
        </p:spPr>
      </p:pic>
      <p:pic>
        <p:nvPicPr>
          <p:cNvPr id="9" name="Picture 8">
            <a:extLst>
              <a:ext uri="{FF2B5EF4-FFF2-40B4-BE49-F238E27FC236}">
                <a16:creationId xmlns:a16="http://schemas.microsoft.com/office/drawing/2014/main" id="{411E7AE7-BC84-F55B-8426-654342C6669E}"/>
              </a:ext>
            </a:extLst>
          </p:cNvPr>
          <p:cNvPicPr>
            <a:picLocks noChangeAspect="1"/>
          </p:cNvPicPr>
          <p:nvPr/>
        </p:nvPicPr>
        <p:blipFill>
          <a:blip r:embed="rId5"/>
          <a:stretch>
            <a:fillRect/>
          </a:stretch>
        </p:blipFill>
        <p:spPr>
          <a:xfrm>
            <a:off x="6129163" y="2209800"/>
            <a:ext cx="5775331" cy="4057809"/>
          </a:xfrm>
          <a:prstGeom prst="rect">
            <a:avLst/>
          </a:prstGeom>
        </p:spPr>
      </p:pic>
      <p:sp>
        <p:nvSpPr>
          <p:cNvPr id="8" name="TextBox 7">
            <a:extLst>
              <a:ext uri="{FF2B5EF4-FFF2-40B4-BE49-F238E27FC236}">
                <a16:creationId xmlns:a16="http://schemas.microsoft.com/office/drawing/2014/main" id="{951539BC-4D22-C6AB-1EB0-58BA0CBDCE45}"/>
              </a:ext>
            </a:extLst>
          </p:cNvPr>
          <p:cNvSpPr txBox="1"/>
          <p:nvPr/>
        </p:nvSpPr>
        <p:spPr>
          <a:xfrm>
            <a:off x="287506" y="3740763"/>
            <a:ext cx="3157208" cy="2677656"/>
          </a:xfrm>
          <a:prstGeom prst="rect">
            <a:avLst/>
          </a:prstGeom>
          <a:noFill/>
        </p:spPr>
        <p:txBody>
          <a:bodyPr wrap="square" rtlCol="0">
            <a:spAutoFit/>
          </a:bodyPr>
          <a:lstStyle/>
          <a:p>
            <a:r>
              <a:rPr lang="en-US" sz="1200" b="1" dirty="0"/>
              <a:t>Link for NBAC &amp; NTAC  Plenary Sessions: TBD</a:t>
            </a:r>
          </a:p>
          <a:p>
            <a:r>
              <a:rPr lang="en-US" sz="1200" b="1" dirty="0"/>
              <a:t>Link for AM &amp; PM </a:t>
            </a:r>
            <a:r>
              <a:rPr lang="en-US" sz="1200" b="1" dirty="0">
                <a:solidFill>
                  <a:srgbClr val="FF0000"/>
                </a:solidFill>
              </a:rPr>
              <a:t>Joint Sessions &amp; Q&amp;A</a:t>
            </a:r>
            <a:r>
              <a:rPr lang="en-US" sz="1200" b="1" dirty="0"/>
              <a:t>: </a:t>
            </a:r>
          </a:p>
          <a:p>
            <a:pPr algn="l" fontAlgn="base"/>
            <a:r>
              <a:rPr lang="en-US" sz="1200" b="0" i="0">
                <a:solidFill>
                  <a:srgbClr val="000000"/>
                </a:solidFill>
                <a:effectLst/>
                <a:latin typeface="SF Pro"/>
              </a:rPr>
              <a:t>OASIS </a:t>
            </a:r>
            <a:r>
              <a:rPr lang="en-US" sz="1200" b="0" i="0" dirty="0">
                <a:solidFill>
                  <a:srgbClr val="000000"/>
                </a:solidFill>
                <a:effectLst/>
                <a:latin typeface="SF Pro"/>
              </a:rPr>
              <a:t>NIEM is inviting you to a scheduled Zoom meeting.</a:t>
            </a:r>
            <a:br>
              <a:rPr lang="en-US" sz="1200" dirty="0"/>
            </a:br>
            <a:r>
              <a:rPr lang="en-US" sz="1200" b="0" i="0" dirty="0">
                <a:solidFill>
                  <a:srgbClr val="000000"/>
                </a:solidFill>
                <a:effectLst/>
                <a:latin typeface="SF Pro"/>
              </a:rPr>
              <a:t>Join Zoom Meeting</a:t>
            </a:r>
            <a:br>
              <a:rPr lang="en-US" sz="1200" dirty="0"/>
            </a:br>
            <a:r>
              <a:rPr lang="en-US" sz="1200" b="0" i="0" dirty="0">
                <a:solidFill>
                  <a:srgbClr val="0E72ED"/>
                </a:solidFill>
                <a:effectLst/>
                <a:latin typeface="SF Pro"/>
                <a:hlinkClick r:id="rId6"/>
              </a:rPr>
              <a:t>https://us06web.zoom.us/j/8016452879?pwd=a3hNN0dieVJPR1pZY2QwbHVXbFJTUT09&amp;omn=86251094933</a:t>
            </a:r>
            <a:br>
              <a:rPr lang="en-US" sz="1200" dirty="0"/>
            </a:br>
            <a:r>
              <a:rPr lang="en-US" sz="1200" b="0" i="0" dirty="0">
                <a:solidFill>
                  <a:srgbClr val="000000"/>
                </a:solidFill>
                <a:effectLst/>
                <a:latin typeface="SF Pro"/>
              </a:rPr>
              <a:t>Meeting ID: 801 645 2879</a:t>
            </a:r>
            <a:br>
              <a:rPr lang="en-US" sz="1200" dirty="0"/>
            </a:br>
            <a:r>
              <a:rPr lang="en-US" sz="1200" b="0" i="0" dirty="0">
                <a:solidFill>
                  <a:srgbClr val="000000"/>
                </a:solidFill>
                <a:effectLst/>
                <a:latin typeface="SF Pro"/>
              </a:rPr>
              <a:t>Passcode: 676136</a:t>
            </a:r>
            <a:br>
              <a:rPr lang="en-US" sz="1200" dirty="0"/>
            </a:br>
            <a:r>
              <a:rPr lang="en-US" sz="1200" b="0" i="0" dirty="0">
                <a:solidFill>
                  <a:srgbClr val="000000"/>
                </a:solidFill>
                <a:effectLst/>
                <a:latin typeface="SF Pro"/>
              </a:rPr>
              <a:t>One tap mobile</a:t>
            </a:r>
            <a:br>
              <a:rPr lang="en-US" sz="1200" dirty="0"/>
            </a:br>
            <a:r>
              <a:rPr lang="en-US" sz="1200" b="0" i="0" dirty="0">
                <a:solidFill>
                  <a:srgbClr val="000000"/>
                </a:solidFill>
                <a:effectLst/>
                <a:latin typeface="SF Pro"/>
              </a:rPr>
              <a:t>+13052241968,,8016452879#,,,,*676136# US</a:t>
            </a:r>
            <a:br>
              <a:rPr lang="en-US" sz="1200" dirty="0"/>
            </a:br>
            <a:r>
              <a:rPr lang="en-US" sz="1200" b="0" i="0" dirty="0">
                <a:solidFill>
                  <a:srgbClr val="000000"/>
                </a:solidFill>
                <a:effectLst/>
                <a:latin typeface="SF Pro"/>
              </a:rPr>
              <a:t>+13092053325,,8016452879#,,,,*676136# US</a:t>
            </a:r>
            <a:endParaRPr lang="en-US" sz="1200" b="0" i="0" dirty="0">
              <a:solidFill>
                <a:srgbClr val="242424"/>
              </a:solidFill>
              <a:effectLst/>
              <a:latin typeface="Segoe UI" panose="020B0502040204020203" pitchFamily="34" charset="0"/>
            </a:endParaRPr>
          </a:p>
          <a:p>
            <a:endParaRPr lang="en-US" sz="1200" b="1" dirty="0"/>
          </a:p>
        </p:txBody>
      </p:sp>
      <p:sp>
        <p:nvSpPr>
          <p:cNvPr id="10" name="TextBox 9">
            <a:extLst>
              <a:ext uri="{FF2B5EF4-FFF2-40B4-BE49-F238E27FC236}">
                <a16:creationId xmlns:a16="http://schemas.microsoft.com/office/drawing/2014/main" id="{41876485-A83A-9A8B-BD01-B2A7103B4DDB}"/>
              </a:ext>
            </a:extLst>
          </p:cNvPr>
          <p:cNvSpPr txBox="1"/>
          <p:nvPr/>
        </p:nvSpPr>
        <p:spPr>
          <a:xfrm>
            <a:off x="3444714" y="3684706"/>
            <a:ext cx="2392130" cy="1107996"/>
          </a:xfrm>
          <a:prstGeom prst="rect">
            <a:avLst/>
          </a:prstGeom>
          <a:noFill/>
        </p:spPr>
        <p:txBody>
          <a:bodyPr wrap="square" rtlCol="0">
            <a:spAutoFit/>
          </a:bodyPr>
          <a:lstStyle/>
          <a:p>
            <a:r>
              <a:rPr lang="en-US" sz="1200" b="1" u="sng" dirty="0"/>
              <a:t>Supporting documents</a:t>
            </a:r>
            <a:r>
              <a:rPr lang="en-US" b="1" dirty="0"/>
              <a:t>: </a:t>
            </a:r>
            <a:r>
              <a:rPr lang="en-US" sz="1200" dirty="0">
                <a:hlinkClick r:id="rId7"/>
              </a:rPr>
              <a:t>https://github.com/niemopen/nbac-admin/tree/main/8-october-co-chair-meeting-npc</a:t>
            </a:r>
            <a:endParaRPr lang="en-US" sz="1200" dirty="0"/>
          </a:p>
          <a:p>
            <a:endParaRPr lang="en-US" sz="1200" dirty="0"/>
          </a:p>
        </p:txBody>
      </p:sp>
      <p:pic>
        <p:nvPicPr>
          <p:cNvPr id="4" name="Picture 3">
            <a:extLst>
              <a:ext uri="{FF2B5EF4-FFF2-40B4-BE49-F238E27FC236}">
                <a16:creationId xmlns:a16="http://schemas.microsoft.com/office/drawing/2014/main" id="{912EE474-5FFE-E445-C948-CE18F0551643}"/>
              </a:ext>
            </a:extLst>
          </p:cNvPr>
          <p:cNvPicPr>
            <a:picLocks noChangeAspect="1"/>
          </p:cNvPicPr>
          <p:nvPr/>
        </p:nvPicPr>
        <p:blipFill>
          <a:blip r:embed="rId8"/>
          <a:stretch>
            <a:fillRect/>
          </a:stretch>
        </p:blipFill>
        <p:spPr>
          <a:xfrm>
            <a:off x="311283" y="1414034"/>
            <a:ext cx="5486936" cy="2502043"/>
          </a:xfrm>
          <a:prstGeom prst="rect">
            <a:avLst/>
          </a:prstGeom>
        </p:spPr>
      </p:pic>
    </p:spTree>
    <p:extLst>
      <p:ext uri="{BB962C8B-B14F-4D97-AF65-F5344CB8AC3E}">
        <p14:creationId xmlns:p14="http://schemas.microsoft.com/office/powerpoint/2010/main" val="15725659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E4D53-BEEB-9F30-A101-6E8D7E71ACE6}"/>
              </a:ext>
            </a:extLst>
          </p:cNvPr>
          <p:cNvSpPr>
            <a:spLocks noGrp="1"/>
          </p:cNvSpPr>
          <p:nvPr>
            <p:ph type="title"/>
          </p:nvPr>
        </p:nvSpPr>
        <p:spPr>
          <a:xfrm>
            <a:off x="403047" y="59817"/>
            <a:ext cx="10908842" cy="430887"/>
          </a:xfrm>
        </p:spPr>
        <p:txBody>
          <a:bodyPr/>
          <a:lstStyle/>
          <a:p>
            <a:r>
              <a:rPr lang="en-US" dirty="0"/>
              <a:t>Reveal Summit Webinar</a:t>
            </a:r>
          </a:p>
        </p:txBody>
      </p:sp>
      <p:sp>
        <p:nvSpPr>
          <p:cNvPr id="3" name="Content Placeholder 2">
            <a:extLst>
              <a:ext uri="{FF2B5EF4-FFF2-40B4-BE49-F238E27FC236}">
                <a16:creationId xmlns:a16="http://schemas.microsoft.com/office/drawing/2014/main" id="{13528886-5A7B-C643-B9E4-D77A8143EDA9}"/>
              </a:ext>
            </a:extLst>
          </p:cNvPr>
          <p:cNvSpPr>
            <a:spLocks noGrp="1"/>
          </p:cNvSpPr>
          <p:nvPr>
            <p:ph sz="half" idx="2"/>
          </p:nvPr>
        </p:nvSpPr>
        <p:spPr>
          <a:xfrm>
            <a:off x="403047" y="685801"/>
            <a:ext cx="5235753" cy="5486400"/>
          </a:xfrm>
        </p:spPr>
        <p:txBody>
          <a:bodyPr/>
          <a:lstStyle/>
          <a:p>
            <a:pPr marL="285750" indent="-285750">
              <a:buFont typeface="Arial" panose="020B0604020202020204" pitchFamily="34" charset="0"/>
              <a:buChar char="•"/>
            </a:pPr>
            <a:r>
              <a:rPr lang="en-US" dirty="0"/>
              <a:t>The IJIS Institute is hosting the virtual  NIEMOpen Reveal Summit on November 13th , 2025 from 9AM to 4PM EST.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hlinkClick r:id="rId2"/>
              </a:rPr>
              <a:t>IJIS link for registration: NIEMOpen Reveal Summit Webinar</a:t>
            </a:r>
            <a:endParaRPr lang="en-US" b="1"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sz="1800" b="1" i="0" dirty="0">
                <a:solidFill>
                  <a:srgbClr val="242424"/>
                </a:solidFill>
                <a:effectLst/>
                <a:latin typeface="inherit"/>
              </a:rPr>
              <a:t>Supporting document repo: </a:t>
            </a:r>
          </a:p>
          <a:p>
            <a:r>
              <a:rPr lang="en-US" sz="1800" b="1" i="0" dirty="0">
                <a:solidFill>
                  <a:srgbClr val="242424"/>
                </a:solidFill>
                <a:effectLst/>
                <a:latin typeface="inherit"/>
              </a:rPr>
              <a:t> </a:t>
            </a:r>
            <a:r>
              <a:rPr lang="en-US" sz="1800" b="1" i="0" u="none" strike="noStrike" dirty="0">
                <a:solidFill>
                  <a:srgbClr val="2F6FA7"/>
                </a:solidFill>
                <a:effectLst/>
                <a:latin typeface="inherit"/>
                <a:hlinkClick r:id="rId3"/>
              </a:rPr>
              <a:t>https://github.com/niemopen/nbac-admin/tree/main/2025-reveal-summit</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Ms. </a:t>
            </a:r>
            <a:r>
              <a:rPr lang="en-US" b="1" dirty="0"/>
              <a:t>Teri Takai</a:t>
            </a:r>
            <a:r>
              <a:rPr lang="en-US" dirty="0"/>
              <a:t>, a leader in information technologies and digital government, and </a:t>
            </a:r>
            <a:r>
              <a:rPr lang="en-US" b="1" dirty="0"/>
              <a:t>Mr. Kshemendra Paul</a:t>
            </a:r>
            <a:r>
              <a:rPr lang="en-US" dirty="0"/>
              <a:t>, first director of NIEM,  have graciously agreed to keynote the event.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Summit highlights use cases from the field where developers have adapted NIEM to solve contemporary information exchange problems.</a:t>
            </a:r>
          </a:p>
          <a:p>
            <a:endParaRPr lang="en-US" dirty="0"/>
          </a:p>
          <a:p>
            <a:pPr marL="285750" indent="-285750">
              <a:buFont typeface="Arial" panose="020B0604020202020204" pitchFamily="34" charset="0"/>
              <a:buChar char="•"/>
            </a:pPr>
            <a:r>
              <a:rPr lang="en-US" dirty="0"/>
              <a:t>While the final agenda is still a work in progress, several topic areas stand out:</a:t>
            </a:r>
          </a:p>
          <a:p>
            <a:endParaRPr lang="en-US" dirty="0"/>
          </a:p>
          <a:p>
            <a:endParaRPr lang="en-US" dirty="0"/>
          </a:p>
          <a:p>
            <a:endParaRPr lang="en-US" dirty="0"/>
          </a:p>
          <a:p>
            <a:endParaRPr lang="en-US" dirty="0"/>
          </a:p>
        </p:txBody>
      </p:sp>
      <p:sp>
        <p:nvSpPr>
          <p:cNvPr id="7" name="TextBox 6">
            <a:extLst>
              <a:ext uri="{FF2B5EF4-FFF2-40B4-BE49-F238E27FC236}">
                <a16:creationId xmlns:a16="http://schemas.microsoft.com/office/drawing/2014/main" id="{504B20F6-EE7E-28F1-1307-BD41E486DE33}"/>
              </a:ext>
            </a:extLst>
          </p:cNvPr>
          <p:cNvSpPr txBox="1"/>
          <p:nvPr/>
        </p:nvSpPr>
        <p:spPr>
          <a:xfrm>
            <a:off x="6334533" y="648588"/>
            <a:ext cx="5454420" cy="5828411"/>
          </a:xfrm>
          <a:prstGeom prst="rect">
            <a:avLst/>
          </a:prstGeom>
          <a:noFill/>
          <a:ln>
            <a:solidFill>
              <a:srgbClr val="0070C0"/>
            </a:solidFill>
          </a:ln>
        </p:spPr>
        <p:txBody>
          <a:bodyPr wrap="square" rtlCol="0">
            <a:normAutofit fontScale="92500" lnSpcReduction="20000"/>
          </a:bodyPr>
          <a:lstStyle/>
          <a:p>
            <a:pPr algn="ctr"/>
            <a:r>
              <a:rPr lang="en-US" sz="2800" b="1" dirty="0">
                <a:latin typeface="Arial" panose="020B0604020202020204" pitchFamily="34" charset="0"/>
                <a:cs typeface="Arial" panose="020B0604020202020204" pitchFamily="34" charset="0"/>
              </a:rPr>
              <a:t>Agenda Highlights “Strawman”</a:t>
            </a:r>
          </a:p>
          <a:p>
            <a:endParaRPr lang="en-US" sz="23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300" dirty="0">
                <a:solidFill>
                  <a:srgbClr val="2227F6"/>
                </a:solidFill>
                <a:latin typeface="Arial" panose="020B0604020202020204" pitchFamily="34" charset="0"/>
                <a:cs typeface="Arial" panose="020B0604020202020204" pitchFamily="34" charset="0"/>
              </a:rPr>
              <a:t>Keynotes: Teri Takai &amp; Kshemendra Paul</a:t>
            </a:r>
          </a:p>
          <a:p>
            <a:pPr marL="285750" indent="-285750">
              <a:buFont typeface="Arial" panose="020B0604020202020204" pitchFamily="34" charset="0"/>
              <a:buChar char="•"/>
            </a:pPr>
            <a:endParaRPr lang="en-US" sz="2300" dirty="0">
              <a:solidFill>
                <a:srgbClr val="2227F6"/>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300" dirty="0">
                <a:solidFill>
                  <a:srgbClr val="2227F6"/>
                </a:solidFill>
                <a:latin typeface="Arial" panose="020B0604020202020204" pitchFamily="34" charset="0"/>
                <a:cs typeface="Arial" panose="020B0604020202020204" pitchFamily="34" charset="0"/>
              </a:rPr>
              <a:t>Gust speaker: Information Sharing Standards: Dr. Kristen Honey</a:t>
            </a:r>
          </a:p>
          <a:p>
            <a:pPr marL="285750" indent="-285750">
              <a:buFont typeface="Arial" panose="020B0604020202020204" pitchFamily="34" charset="0"/>
              <a:buChar char="•"/>
            </a:pPr>
            <a:endParaRPr lang="en-US" sz="2300" dirty="0">
              <a:solidFill>
                <a:srgbClr val="2227F6"/>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300" dirty="0">
                <a:solidFill>
                  <a:srgbClr val="2227F6"/>
                </a:solidFill>
                <a:latin typeface="Arial" panose="020B0604020202020204" pitchFamily="34" charset="0"/>
                <a:cs typeface="Arial" panose="020B0604020202020204" pitchFamily="34" charset="0"/>
              </a:rPr>
              <a:t>The New NIEM 6.0 &amp; Tooling – Dr. Scott Renner</a:t>
            </a:r>
          </a:p>
          <a:p>
            <a:pPr marL="285750" indent="-285750">
              <a:buFont typeface="Arial" panose="020B0604020202020204" pitchFamily="34" charset="0"/>
              <a:buChar char="•"/>
            </a:pPr>
            <a:endParaRPr lang="en-US" sz="2300" dirty="0">
              <a:solidFill>
                <a:srgbClr val="2227F6"/>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300" dirty="0">
                <a:solidFill>
                  <a:srgbClr val="2227F6"/>
                </a:solidFill>
                <a:latin typeface="Arial" panose="020B0604020202020204" pitchFamily="34" charset="0"/>
                <a:cs typeface="Arial" panose="020B0604020202020204" pitchFamily="34" charset="0"/>
              </a:rPr>
              <a:t>OASIS Executive Director - </a:t>
            </a:r>
          </a:p>
          <a:p>
            <a:pPr marL="285750" indent="-285750">
              <a:buFont typeface="Arial" panose="020B0604020202020204" pitchFamily="34" charset="0"/>
              <a:buChar char="•"/>
            </a:pPr>
            <a:endParaRPr lang="en-US" sz="2300" dirty="0">
              <a:solidFill>
                <a:srgbClr val="2227F6"/>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300" dirty="0">
                <a:solidFill>
                  <a:srgbClr val="2227F6"/>
                </a:solidFill>
                <a:latin typeface="Arial" panose="020B0604020202020204" pitchFamily="34" charset="0"/>
                <a:cs typeface="Arial" panose="020B0604020202020204" pitchFamily="34" charset="0"/>
              </a:rPr>
              <a:t>JSON Demo – Brad Bolliger</a:t>
            </a:r>
          </a:p>
          <a:p>
            <a:pPr marL="285750" indent="-285750">
              <a:buFont typeface="Arial" panose="020B0604020202020204" pitchFamily="34" charset="0"/>
              <a:buChar char="•"/>
            </a:pPr>
            <a:endParaRPr lang="en-US" sz="2300" dirty="0">
              <a:solidFill>
                <a:srgbClr val="2227F6"/>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300" dirty="0">
                <a:solidFill>
                  <a:srgbClr val="2227F6"/>
                </a:solidFill>
                <a:latin typeface="Arial" panose="020B0604020202020204" pitchFamily="34" charset="0"/>
                <a:cs typeface="Arial" panose="020B0604020202020204" pitchFamily="34" charset="0"/>
              </a:rPr>
              <a:t>Shaping NIEMOpen for the Future – Brad Bolliger</a:t>
            </a:r>
          </a:p>
          <a:p>
            <a:pPr marL="285750" indent="-285750">
              <a:buFont typeface="Arial" panose="020B0604020202020204" pitchFamily="34" charset="0"/>
              <a:buChar char="•"/>
            </a:pPr>
            <a:endParaRPr lang="en-US" sz="2300" dirty="0">
              <a:solidFill>
                <a:srgbClr val="2227F6"/>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300" dirty="0">
                <a:solidFill>
                  <a:srgbClr val="2227F6"/>
                </a:solidFill>
                <a:latin typeface="Arial" panose="020B0604020202020204" pitchFamily="34" charset="0"/>
                <a:cs typeface="Arial" panose="020B0604020202020204" pitchFamily="34" charset="0"/>
              </a:rPr>
              <a:t>Voices from the Field – Ms. Maria Cardiellos</a:t>
            </a:r>
          </a:p>
          <a:p>
            <a:pPr marL="285750" indent="-285750">
              <a:buFont typeface="Arial" panose="020B0604020202020204" pitchFamily="34" charset="0"/>
              <a:buChar char="•"/>
            </a:pPr>
            <a:endParaRPr lang="en-US" sz="2300" dirty="0">
              <a:solidFill>
                <a:srgbClr val="2227F6"/>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300" dirty="0">
                <a:solidFill>
                  <a:srgbClr val="2227F6"/>
                </a:solidFill>
                <a:latin typeface="Arial" panose="020B0604020202020204" pitchFamily="34" charset="0"/>
                <a:cs typeface="Arial" panose="020B0604020202020204" pitchFamily="34" charset="0"/>
              </a:rPr>
              <a:t>NIEMOpen Awards</a:t>
            </a:r>
          </a:p>
          <a:p>
            <a:endParaRPr lang="en-US" dirty="0">
              <a:solidFill>
                <a:schemeClr val="accent5">
                  <a:lumMod val="50000"/>
                </a:schemeClr>
              </a:solidFill>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325486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425"/>
              </a:lnSpc>
            </a:pPr>
            <a:fld id="{81D60167-4931-47E6-BA6A-407CBD079E47}" type="slidenum">
              <a:rPr spc="-25" dirty="0"/>
              <a:t>29</a:t>
            </a:fld>
            <a:endParaRPr spc="-25" dirty="0"/>
          </a:p>
        </p:txBody>
      </p:sp>
      <p:sp>
        <p:nvSpPr>
          <p:cNvPr id="4" name="object 4"/>
          <p:cNvSpPr txBox="1"/>
          <p:nvPr/>
        </p:nvSpPr>
        <p:spPr>
          <a:xfrm>
            <a:off x="533400" y="533392"/>
            <a:ext cx="9799320" cy="1567096"/>
          </a:xfrm>
          <a:prstGeom prst="rect">
            <a:avLst/>
          </a:prstGeom>
        </p:spPr>
        <p:txBody>
          <a:bodyPr vert="horz" wrap="square" lIns="0" tIns="12700" rIns="0" bIns="0" rtlCol="0">
            <a:spAutoFit/>
          </a:bodyPr>
          <a:lstStyle/>
          <a:p>
            <a:pPr>
              <a:lnSpc>
                <a:spcPct val="100000"/>
              </a:lnSpc>
              <a:spcBef>
                <a:spcPts val="1165"/>
              </a:spcBef>
            </a:pPr>
            <a:endParaRPr sz="2400" dirty="0">
              <a:latin typeface="Arial"/>
              <a:cs typeface="Arial"/>
            </a:endParaRPr>
          </a:p>
          <a:p>
            <a:pPr marL="70485" marR="4700270" indent="-58419">
              <a:lnSpc>
                <a:spcPct val="100000"/>
              </a:lnSpc>
            </a:pPr>
            <a:r>
              <a:rPr sz="3300" b="1" dirty="0">
                <a:solidFill>
                  <a:srgbClr val="1E1C11"/>
                </a:solidFill>
                <a:latin typeface="Arial"/>
                <a:cs typeface="Arial"/>
              </a:rPr>
              <a:t>TSC</a:t>
            </a:r>
            <a:r>
              <a:rPr sz="3300" b="1" spc="-40" dirty="0">
                <a:solidFill>
                  <a:srgbClr val="1E1C11"/>
                </a:solidFill>
                <a:latin typeface="Arial"/>
                <a:cs typeface="Arial"/>
              </a:rPr>
              <a:t> </a:t>
            </a:r>
            <a:r>
              <a:rPr sz="3300" b="1" spc="-10" dirty="0">
                <a:solidFill>
                  <a:srgbClr val="1E1C11"/>
                </a:solidFill>
                <a:latin typeface="Arial"/>
                <a:cs typeface="Arial"/>
              </a:rPr>
              <a:t>Updates</a:t>
            </a:r>
            <a:endParaRPr sz="3300" dirty="0">
              <a:latin typeface="Arial"/>
              <a:cs typeface="Arial"/>
            </a:endParaRPr>
          </a:p>
          <a:p>
            <a:pPr marL="413384" lvl="1" indent="-342900">
              <a:lnSpc>
                <a:spcPct val="100000"/>
              </a:lnSpc>
              <a:spcBef>
                <a:spcPts val="35"/>
              </a:spcBef>
              <a:buClr>
                <a:srgbClr val="1F487C"/>
              </a:buClr>
              <a:buChar char="•"/>
              <a:tabLst>
                <a:tab pos="413384" algn="l"/>
              </a:tabLst>
            </a:pPr>
            <a:r>
              <a:rPr sz="2200" spc="-20" dirty="0">
                <a:solidFill>
                  <a:srgbClr val="1E1C11"/>
                </a:solidFill>
                <a:latin typeface="Arial"/>
                <a:cs typeface="Arial"/>
              </a:rPr>
              <a:t>NTAC</a:t>
            </a:r>
            <a:r>
              <a:rPr sz="2200" spc="-60" dirty="0">
                <a:solidFill>
                  <a:srgbClr val="1E1C11"/>
                </a:solidFill>
                <a:latin typeface="Arial"/>
                <a:cs typeface="Arial"/>
              </a:rPr>
              <a:t> </a:t>
            </a:r>
            <a:r>
              <a:rPr sz="2200" dirty="0">
                <a:solidFill>
                  <a:srgbClr val="1E1C11"/>
                </a:solidFill>
                <a:latin typeface="Arial"/>
                <a:cs typeface="Arial"/>
              </a:rPr>
              <a:t>Update</a:t>
            </a:r>
            <a:r>
              <a:rPr sz="2200" spc="-70" dirty="0">
                <a:solidFill>
                  <a:srgbClr val="1E1C11"/>
                </a:solidFill>
                <a:latin typeface="Arial"/>
                <a:cs typeface="Arial"/>
              </a:rPr>
              <a:t> </a:t>
            </a:r>
            <a:r>
              <a:rPr sz="2200" dirty="0">
                <a:solidFill>
                  <a:srgbClr val="1E1C11"/>
                </a:solidFill>
                <a:latin typeface="Arial"/>
                <a:cs typeface="Arial"/>
              </a:rPr>
              <a:t>–</a:t>
            </a:r>
            <a:r>
              <a:rPr sz="2200" spc="-65" dirty="0">
                <a:solidFill>
                  <a:srgbClr val="1E1C11"/>
                </a:solidFill>
                <a:latin typeface="Arial"/>
                <a:cs typeface="Arial"/>
              </a:rPr>
              <a:t> </a:t>
            </a:r>
            <a:r>
              <a:rPr lang="en-US" sz="2200" spc="-65" dirty="0">
                <a:solidFill>
                  <a:srgbClr val="1E1C11"/>
                </a:solidFill>
                <a:latin typeface="Arial"/>
                <a:cs typeface="Arial"/>
              </a:rPr>
              <a:t>Mr. Brad Bolliger &amp; Dr. Scott Renner</a:t>
            </a:r>
            <a:endParaRPr sz="2200" dirty="0">
              <a:latin typeface="Arial"/>
              <a:cs typeface="Arial"/>
            </a:endParaRPr>
          </a:p>
          <a:p>
            <a:pPr marL="413384" lvl="1" indent="-342900">
              <a:lnSpc>
                <a:spcPct val="100000"/>
              </a:lnSpc>
              <a:buClr>
                <a:srgbClr val="1F487C"/>
              </a:buClr>
              <a:buChar char="•"/>
              <a:tabLst>
                <a:tab pos="413384" algn="l"/>
              </a:tabLst>
            </a:pPr>
            <a:r>
              <a:rPr sz="2200" dirty="0">
                <a:solidFill>
                  <a:srgbClr val="1E1C11"/>
                </a:solidFill>
                <a:latin typeface="Arial"/>
                <a:cs typeface="Arial"/>
              </a:rPr>
              <a:t>NBAC</a:t>
            </a:r>
            <a:r>
              <a:rPr sz="2200" spc="-40" dirty="0">
                <a:solidFill>
                  <a:srgbClr val="1E1C11"/>
                </a:solidFill>
                <a:latin typeface="Arial"/>
                <a:cs typeface="Arial"/>
              </a:rPr>
              <a:t> </a:t>
            </a:r>
            <a:r>
              <a:rPr sz="2200" dirty="0">
                <a:solidFill>
                  <a:srgbClr val="1E1C11"/>
                </a:solidFill>
                <a:latin typeface="Arial"/>
                <a:cs typeface="Arial"/>
              </a:rPr>
              <a:t>Update</a:t>
            </a:r>
            <a:r>
              <a:rPr sz="2200" spc="-40" dirty="0">
                <a:solidFill>
                  <a:srgbClr val="1E1C11"/>
                </a:solidFill>
                <a:latin typeface="Arial"/>
                <a:cs typeface="Arial"/>
              </a:rPr>
              <a:t> </a:t>
            </a:r>
            <a:r>
              <a:rPr sz="2200" dirty="0">
                <a:solidFill>
                  <a:srgbClr val="1E1C11"/>
                </a:solidFill>
                <a:latin typeface="Arial"/>
                <a:cs typeface="Arial"/>
              </a:rPr>
              <a:t>–</a:t>
            </a:r>
            <a:r>
              <a:rPr sz="2200" spc="-75" dirty="0">
                <a:solidFill>
                  <a:srgbClr val="1E1C11"/>
                </a:solidFill>
                <a:latin typeface="Arial"/>
                <a:cs typeface="Arial"/>
              </a:rPr>
              <a:t> </a:t>
            </a:r>
            <a:r>
              <a:rPr lang="en-US" sz="2200" spc="-75" dirty="0">
                <a:solidFill>
                  <a:srgbClr val="1E1C11"/>
                </a:solidFill>
                <a:latin typeface="Arial"/>
                <a:cs typeface="Arial"/>
              </a:rPr>
              <a:t>Kamran Atri</a:t>
            </a:r>
            <a:endParaRPr sz="2200" dirty="0">
              <a:latin typeface="Arial"/>
              <a:cs typeface="Arial"/>
            </a:endParaRPr>
          </a:p>
        </p:txBody>
      </p:sp>
      <p:sp>
        <p:nvSpPr>
          <p:cNvPr id="7" name="Title 6">
            <a:extLst>
              <a:ext uri="{FF2B5EF4-FFF2-40B4-BE49-F238E27FC236}">
                <a16:creationId xmlns:a16="http://schemas.microsoft.com/office/drawing/2014/main" id="{2C04CB7C-FC2F-9FCC-82CB-20D38F1DA0B6}"/>
              </a:ext>
            </a:extLst>
          </p:cNvPr>
          <p:cNvSpPr>
            <a:spLocks noGrp="1"/>
          </p:cNvSpPr>
          <p:nvPr>
            <p:ph type="title"/>
          </p:nvPr>
        </p:nvSpPr>
        <p:spPr>
          <a:xfrm>
            <a:off x="641579" y="281854"/>
            <a:ext cx="10908842" cy="430887"/>
          </a:xfrm>
        </p:spPr>
        <p:txBody>
          <a:bodyPr/>
          <a:lstStyle/>
          <a:p>
            <a:r>
              <a:rPr lang="en-US" dirty="0"/>
              <a:t>UPDATES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8340" y="311353"/>
            <a:ext cx="1378585" cy="514350"/>
          </a:xfrm>
          <a:prstGeom prst="rect">
            <a:avLst/>
          </a:prstGeom>
        </p:spPr>
        <p:txBody>
          <a:bodyPr vert="horz" wrap="square" lIns="0" tIns="13335" rIns="0" bIns="0" rtlCol="0">
            <a:spAutoFit/>
          </a:bodyPr>
          <a:lstStyle/>
          <a:p>
            <a:pPr marL="12700">
              <a:lnSpc>
                <a:spcPct val="100000"/>
              </a:lnSpc>
              <a:spcBef>
                <a:spcPts val="105"/>
              </a:spcBef>
            </a:pPr>
            <a:r>
              <a:rPr sz="3200" spc="-75" dirty="0">
                <a:solidFill>
                  <a:srgbClr val="00516F"/>
                </a:solidFill>
              </a:rPr>
              <a:t>VENUE</a:t>
            </a:r>
            <a:endParaRPr sz="3200"/>
          </a:p>
        </p:txBody>
      </p:sp>
      <p:sp>
        <p:nvSpPr>
          <p:cNvPr id="3" name="object 3"/>
          <p:cNvSpPr/>
          <p:nvPr/>
        </p:nvSpPr>
        <p:spPr>
          <a:xfrm>
            <a:off x="609600" y="899160"/>
            <a:ext cx="5384800" cy="3627120"/>
          </a:xfrm>
          <a:custGeom>
            <a:avLst/>
            <a:gdLst/>
            <a:ahLst/>
            <a:cxnLst/>
            <a:rect l="l" t="t" r="r" b="b"/>
            <a:pathLst>
              <a:path w="5384800" h="3627120">
                <a:moveTo>
                  <a:pt x="0" y="3627120"/>
                </a:moveTo>
                <a:lnTo>
                  <a:pt x="5384292" y="3627120"/>
                </a:lnTo>
                <a:lnTo>
                  <a:pt x="5384292" y="0"/>
                </a:lnTo>
                <a:lnTo>
                  <a:pt x="0" y="0"/>
                </a:lnTo>
                <a:lnTo>
                  <a:pt x="0" y="3627120"/>
                </a:lnTo>
                <a:close/>
              </a:path>
            </a:pathLst>
          </a:custGeom>
          <a:ln w="9525">
            <a:solidFill>
              <a:srgbClr val="548ED4"/>
            </a:solidFill>
          </a:ln>
        </p:spPr>
        <p:txBody>
          <a:bodyPr wrap="square" lIns="0" tIns="0" rIns="0" bIns="0" rtlCol="0"/>
          <a:lstStyle/>
          <a:p>
            <a:endParaRPr/>
          </a:p>
        </p:txBody>
      </p:sp>
      <p:sp>
        <p:nvSpPr>
          <p:cNvPr id="4" name="object 4"/>
          <p:cNvSpPr txBox="1"/>
          <p:nvPr/>
        </p:nvSpPr>
        <p:spPr>
          <a:xfrm>
            <a:off x="758951" y="674960"/>
            <a:ext cx="4816475" cy="3063018"/>
          </a:xfrm>
          <a:prstGeom prst="rect">
            <a:avLst/>
          </a:prstGeom>
        </p:spPr>
        <p:txBody>
          <a:bodyPr vert="horz" wrap="square" lIns="0" tIns="259715" rIns="0" bIns="0" rtlCol="0">
            <a:spAutoFit/>
          </a:bodyPr>
          <a:lstStyle/>
          <a:p>
            <a:pPr marL="269240" algn="ctr">
              <a:lnSpc>
                <a:spcPct val="100000"/>
              </a:lnSpc>
              <a:spcBef>
                <a:spcPts val="2045"/>
              </a:spcBef>
            </a:pPr>
            <a:r>
              <a:rPr sz="3000" dirty="0">
                <a:solidFill>
                  <a:srgbClr val="548ED4"/>
                </a:solidFill>
                <a:latin typeface="Arial"/>
                <a:cs typeface="Arial"/>
              </a:rPr>
              <a:t>PGB</a:t>
            </a:r>
            <a:r>
              <a:rPr sz="3000" spc="-65" dirty="0">
                <a:solidFill>
                  <a:srgbClr val="548ED4"/>
                </a:solidFill>
                <a:latin typeface="Arial"/>
                <a:cs typeface="Arial"/>
              </a:rPr>
              <a:t> </a:t>
            </a:r>
            <a:r>
              <a:rPr sz="3000" spc="-10" dirty="0">
                <a:solidFill>
                  <a:srgbClr val="548ED4"/>
                </a:solidFill>
                <a:latin typeface="Arial"/>
                <a:cs typeface="Arial"/>
              </a:rPr>
              <a:t>Meeting</a:t>
            </a:r>
            <a:endParaRPr sz="3000" dirty="0">
              <a:latin typeface="Arial"/>
              <a:cs typeface="Arial"/>
            </a:endParaRPr>
          </a:p>
          <a:p>
            <a:pPr marL="342265" indent="-342265">
              <a:lnSpc>
                <a:spcPct val="100000"/>
              </a:lnSpc>
              <a:spcBef>
                <a:spcPts val="1810"/>
              </a:spcBef>
              <a:buClr>
                <a:srgbClr val="1F487C"/>
              </a:buClr>
              <a:buChar char="•"/>
              <a:tabLst>
                <a:tab pos="342265" algn="l"/>
              </a:tabLst>
            </a:pPr>
            <a:r>
              <a:rPr lang="en-US" sz="2800" spc="-50" dirty="0">
                <a:solidFill>
                  <a:srgbClr val="334052"/>
                </a:solidFill>
                <a:latin typeface="Arial"/>
                <a:cs typeface="Arial"/>
              </a:rPr>
              <a:t>28</a:t>
            </a:r>
            <a:r>
              <a:rPr sz="2800" spc="-50" dirty="0">
                <a:solidFill>
                  <a:srgbClr val="334052"/>
                </a:solidFill>
                <a:latin typeface="Arial"/>
                <a:cs typeface="Arial"/>
              </a:rPr>
              <a:t> </a:t>
            </a:r>
            <a:r>
              <a:rPr lang="en-US" sz="2800" spc="-50" dirty="0">
                <a:solidFill>
                  <a:srgbClr val="334052"/>
                </a:solidFill>
                <a:latin typeface="Arial"/>
                <a:cs typeface="Arial"/>
              </a:rPr>
              <a:t>Aug</a:t>
            </a:r>
            <a:r>
              <a:rPr sz="2800" spc="-45" dirty="0">
                <a:solidFill>
                  <a:srgbClr val="334052"/>
                </a:solidFill>
                <a:latin typeface="Arial"/>
                <a:cs typeface="Arial"/>
              </a:rPr>
              <a:t> </a:t>
            </a:r>
            <a:r>
              <a:rPr sz="2800" spc="-20" dirty="0">
                <a:solidFill>
                  <a:srgbClr val="334052"/>
                </a:solidFill>
                <a:latin typeface="Arial"/>
                <a:cs typeface="Arial"/>
              </a:rPr>
              <a:t>2025</a:t>
            </a:r>
            <a:endParaRPr sz="2800" dirty="0">
              <a:latin typeface="Arial"/>
              <a:cs typeface="Arial"/>
            </a:endParaRPr>
          </a:p>
          <a:p>
            <a:pPr marL="399415" indent="-399415">
              <a:lnSpc>
                <a:spcPct val="100000"/>
              </a:lnSpc>
              <a:spcBef>
                <a:spcPts val="1800"/>
              </a:spcBef>
              <a:buClr>
                <a:srgbClr val="1F487C"/>
              </a:buClr>
              <a:buChar char="•"/>
              <a:tabLst>
                <a:tab pos="399415" algn="l"/>
              </a:tabLst>
            </a:pPr>
            <a:r>
              <a:rPr sz="2800" dirty="0">
                <a:solidFill>
                  <a:srgbClr val="334052"/>
                </a:solidFill>
                <a:latin typeface="Arial"/>
                <a:cs typeface="Arial"/>
              </a:rPr>
              <a:t>Virtual</a:t>
            </a:r>
            <a:r>
              <a:rPr sz="2800" spc="-65" dirty="0">
                <a:solidFill>
                  <a:srgbClr val="334052"/>
                </a:solidFill>
                <a:latin typeface="Arial"/>
                <a:cs typeface="Arial"/>
              </a:rPr>
              <a:t> </a:t>
            </a:r>
            <a:r>
              <a:rPr sz="2800" dirty="0">
                <a:solidFill>
                  <a:srgbClr val="334052"/>
                </a:solidFill>
                <a:latin typeface="Arial"/>
                <a:cs typeface="Arial"/>
              </a:rPr>
              <a:t>Meeting</a:t>
            </a:r>
            <a:r>
              <a:rPr sz="2800" spc="-55" dirty="0">
                <a:solidFill>
                  <a:srgbClr val="334052"/>
                </a:solidFill>
                <a:latin typeface="Arial"/>
                <a:cs typeface="Arial"/>
              </a:rPr>
              <a:t> </a:t>
            </a:r>
            <a:r>
              <a:rPr sz="2800" spc="-10" dirty="0">
                <a:solidFill>
                  <a:srgbClr val="334052"/>
                </a:solidFill>
                <a:latin typeface="Arial"/>
                <a:cs typeface="Arial"/>
              </a:rPr>
              <a:t>2-</a:t>
            </a:r>
            <a:r>
              <a:rPr sz="2800" dirty="0">
                <a:solidFill>
                  <a:srgbClr val="334052"/>
                </a:solidFill>
                <a:latin typeface="Arial"/>
                <a:cs typeface="Arial"/>
              </a:rPr>
              <a:t>4</a:t>
            </a:r>
            <a:r>
              <a:rPr sz="2800" spc="-70" dirty="0">
                <a:solidFill>
                  <a:srgbClr val="334052"/>
                </a:solidFill>
                <a:latin typeface="Arial"/>
                <a:cs typeface="Arial"/>
              </a:rPr>
              <a:t> </a:t>
            </a:r>
            <a:r>
              <a:rPr sz="2800" dirty="0">
                <a:solidFill>
                  <a:srgbClr val="334052"/>
                </a:solidFill>
                <a:latin typeface="Arial"/>
                <a:cs typeface="Arial"/>
              </a:rPr>
              <a:t>PM</a:t>
            </a:r>
            <a:r>
              <a:rPr sz="2800" spc="-65" dirty="0">
                <a:solidFill>
                  <a:srgbClr val="334052"/>
                </a:solidFill>
                <a:latin typeface="Arial"/>
                <a:cs typeface="Arial"/>
              </a:rPr>
              <a:t> </a:t>
            </a:r>
            <a:r>
              <a:rPr sz="2800" spc="-25" dirty="0">
                <a:solidFill>
                  <a:srgbClr val="334052"/>
                </a:solidFill>
                <a:latin typeface="Arial"/>
                <a:cs typeface="Arial"/>
              </a:rPr>
              <a:t>EST</a:t>
            </a:r>
            <a:endParaRPr sz="2800" dirty="0">
              <a:latin typeface="Arial"/>
              <a:cs typeface="Arial"/>
            </a:endParaRPr>
          </a:p>
          <a:p>
            <a:pPr marL="400685">
              <a:lnSpc>
                <a:spcPct val="100000"/>
              </a:lnSpc>
              <a:spcBef>
                <a:spcPts val="1760"/>
              </a:spcBef>
              <a:tabLst>
                <a:tab pos="800100" algn="l"/>
              </a:tabLst>
            </a:pPr>
            <a:r>
              <a:rPr sz="1800" spc="-50" dirty="0">
                <a:solidFill>
                  <a:srgbClr val="1F487C"/>
                </a:solidFill>
                <a:latin typeface="Arial"/>
                <a:cs typeface="Arial"/>
              </a:rPr>
              <a:t>–</a:t>
            </a:r>
            <a:r>
              <a:rPr sz="1800" dirty="0">
                <a:solidFill>
                  <a:srgbClr val="1F487C"/>
                </a:solidFill>
                <a:latin typeface="Arial"/>
                <a:cs typeface="Arial"/>
              </a:rPr>
              <a:t>	</a:t>
            </a:r>
            <a:r>
              <a:rPr sz="1800" dirty="0">
                <a:solidFill>
                  <a:srgbClr val="454545"/>
                </a:solidFill>
                <a:latin typeface="Calibri"/>
                <a:cs typeface="Calibri"/>
              </a:rPr>
              <a:t>Virtual:</a:t>
            </a:r>
            <a:r>
              <a:rPr sz="1800" spc="-15" dirty="0">
                <a:solidFill>
                  <a:srgbClr val="454545"/>
                </a:solidFill>
                <a:latin typeface="Calibri"/>
                <a:cs typeface="Calibri"/>
              </a:rPr>
              <a:t> </a:t>
            </a:r>
            <a:r>
              <a:rPr sz="1800" dirty="0">
                <a:solidFill>
                  <a:srgbClr val="454545"/>
                </a:solidFill>
                <a:latin typeface="Calibri"/>
                <a:cs typeface="Calibri"/>
              </a:rPr>
              <a:t>MS</a:t>
            </a:r>
            <a:r>
              <a:rPr sz="1800" spc="-30" dirty="0">
                <a:solidFill>
                  <a:srgbClr val="454545"/>
                </a:solidFill>
                <a:latin typeface="Calibri"/>
                <a:cs typeface="Calibri"/>
              </a:rPr>
              <a:t> </a:t>
            </a:r>
            <a:r>
              <a:rPr sz="1800" spc="-20" dirty="0">
                <a:solidFill>
                  <a:srgbClr val="454545"/>
                </a:solidFill>
                <a:latin typeface="Calibri"/>
                <a:cs typeface="Calibri"/>
              </a:rPr>
              <a:t>TEAMS</a:t>
            </a:r>
            <a:endParaRPr lang="en-US" sz="1800" spc="-20" dirty="0">
              <a:solidFill>
                <a:srgbClr val="454545"/>
              </a:solidFill>
              <a:latin typeface="Calibri"/>
              <a:cs typeface="Calibri"/>
            </a:endParaRPr>
          </a:p>
          <a:p>
            <a:pPr marL="400685">
              <a:lnSpc>
                <a:spcPct val="100000"/>
              </a:lnSpc>
              <a:spcBef>
                <a:spcPts val="1760"/>
              </a:spcBef>
              <a:tabLst>
                <a:tab pos="800100" algn="l"/>
              </a:tabLst>
            </a:pPr>
            <a:r>
              <a:rPr lang="en-US" spc="-20" dirty="0">
                <a:solidFill>
                  <a:srgbClr val="FF0000"/>
                </a:solidFill>
                <a:latin typeface="Calibri"/>
                <a:cs typeface="Calibri"/>
              </a:rPr>
              <a:t>The next meeting will be conducted on ZOOM</a:t>
            </a:r>
            <a:endParaRPr sz="1800" dirty="0">
              <a:solidFill>
                <a:srgbClr val="FF0000"/>
              </a:solidFill>
              <a:latin typeface="Calibri"/>
              <a:cs typeface="Calibri"/>
            </a:endParaRPr>
          </a:p>
        </p:txBody>
      </p:sp>
      <p:sp>
        <p:nvSpPr>
          <p:cNvPr id="5" name="object 5"/>
          <p:cNvSpPr txBox="1"/>
          <p:nvPr/>
        </p:nvSpPr>
        <p:spPr>
          <a:xfrm>
            <a:off x="6581013" y="767334"/>
            <a:ext cx="5281295" cy="4075475"/>
          </a:xfrm>
          <a:prstGeom prst="rect">
            <a:avLst/>
          </a:prstGeom>
        </p:spPr>
        <p:txBody>
          <a:bodyPr vert="horz" wrap="square" lIns="0" tIns="12700" rIns="0" bIns="0" rtlCol="0">
            <a:spAutoFit/>
          </a:bodyPr>
          <a:lstStyle/>
          <a:p>
            <a:pPr marL="290830" marR="142875" algn="ctr">
              <a:lnSpc>
                <a:spcPct val="100000"/>
              </a:lnSpc>
              <a:spcBef>
                <a:spcPts val="100"/>
              </a:spcBef>
            </a:pPr>
            <a:r>
              <a:rPr sz="2400" b="1" dirty="0">
                <a:solidFill>
                  <a:srgbClr val="548ED4"/>
                </a:solidFill>
                <a:latin typeface="Arial"/>
                <a:cs typeface="Arial"/>
              </a:rPr>
              <a:t>Microsoft</a:t>
            </a:r>
            <a:r>
              <a:rPr sz="2400" b="1" spc="-110" dirty="0">
                <a:solidFill>
                  <a:srgbClr val="548ED4"/>
                </a:solidFill>
                <a:latin typeface="Arial"/>
                <a:cs typeface="Arial"/>
              </a:rPr>
              <a:t> </a:t>
            </a:r>
            <a:r>
              <a:rPr sz="2400" b="1" spc="-25" dirty="0">
                <a:solidFill>
                  <a:srgbClr val="548ED4"/>
                </a:solidFill>
                <a:latin typeface="Arial"/>
                <a:cs typeface="Arial"/>
              </a:rPr>
              <a:t>Teams</a:t>
            </a:r>
            <a:r>
              <a:rPr sz="2400" b="1" spc="-75" dirty="0">
                <a:solidFill>
                  <a:srgbClr val="548ED4"/>
                </a:solidFill>
                <a:latin typeface="Arial"/>
                <a:cs typeface="Arial"/>
              </a:rPr>
              <a:t> </a:t>
            </a:r>
            <a:r>
              <a:rPr lang="en-US" sz="2400" b="1" spc="-75" dirty="0">
                <a:solidFill>
                  <a:srgbClr val="548ED4"/>
                </a:solidFill>
                <a:latin typeface="Arial"/>
                <a:cs typeface="Arial"/>
              </a:rPr>
              <a:t>28</a:t>
            </a:r>
            <a:r>
              <a:rPr sz="2400" b="1" spc="-95" dirty="0">
                <a:solidFill>
                  <a:srgbClr val="548ED4"/>
                </a:solidFill>
                <a:latin typeface="Arial"/>
                <a:cs typeface="Arial"/>
              </a:rPr>
              <a:t> </a:t>
            </a:r>
            <a:r>
              <a:rPr lang="en-US" sz="2400" b="1" spc="-95" dirty="0">
                <a:solidFill>
                  <a:srgbClr val="548ED4"/>
                </a:solidFill>
                <a:latin typeface="Arial"/>
                <a:cs typeface="Arial"/>
              </a:rPr>
              <a:t>August</a:t>
            </a:r>
            <a:r>
              <a:rPr sz="2400" b="1" spc="-80" dirty="0">
                <a:solidFill>
                  <a:srgbClr val="548ED4"/>
                </a:solidFill>
                <a:latin typeface="Arial"/>
                <a:cs typeface="Arial"/>
              </a:rPr>
              <a:t> </a:t>
            </a:r>
            <a:r>
              <a:rPr sz="2400" b="1" spc="-20" dirty="0">
                <a:solidFill>
                  <a:srgbClr val="548ED4"/>
                </a:solidFill>
                <a:latin typeface="Arial"/>
                <a:cs typeface="Arial"/>
              </a:rPr>
              <a:t>2025 </a:t>
            </a:r>
            <a:r>
              <a:rPr sz="2400" b="1" dirty="0">
                <a:solidFill>
                  <a:srgbClr val="548ED4"/>
                </a:solidFill>
                <a:latin typeface="Arial"/>
                <a:cs typeface="Arial"/>
              </a:rPr>
              <a:t>PGB </a:t>
            </a:r>
            <a:r>
              <a:rPr sz="2400" b="1" spc="-10" dirty="0">
                <a:solidFill>
                  <a:srgbClr val="548ED4"/>
                </a:solidFill>
                <a:latin typeface="Arial"/>
                <a:cs typeface="Arial"/>
              </a:rPr>
              <a:t>Meeting</a:t>
            </a:r>
            <a:endParaRPr sz="2400" dirty="0">
              <a:latin typeface="Arial"/>
              <a:cs typeface="Arial"/>
            </a:endParaRPr>
          </a:p>
          <a:p>
            <a:pPr marL="140970" algn="ctr">
              <a:lnSpc>
                <a:spcPct val="100000"/>
              </a:lnSpc>
              <a:spcBef>
                <a:spcPts val="5"/>
              </a:spcBef>
            </a:pPr>
            <a:endParaRPr lang="en-US" b="1" spc="-10" dirty="0">
              <a:solidFill>
                <a:srgbClr val="548ED4"/>
              </a:solidFill>
              <a:latin typeface="Arial"/>
              <a:cs typeface="Arial"/>
            </a:endParaRPr>
          </a:p>
          <a:p>
            <a:pPr algn="l" fontAlgn="base"/>
            <a:r>
              <a:rPr lang="en-US" sz="1600" b="1" i="0" dirty="0">
                <a:solidFill>
                  <a:srgbClr val="242424"/>
                </a:solidFill>
                <a:effectLst/>
                <a:latin typeface="inherit"/>
              </a:rPr>
              <a:t>Microsoft Teams</a:t>
            </a:r>
            <a:endParaRPr lang="en-US" sz="1600" b="0" i="0" dirty="0">
              <a:solidFill>
                <a:srgbClr val="242424"/>
              </a:solidFill>
              <a:effectLst/>
              <a:latin typeface="Segoe UI" panose="020B0502040204020203" pitchFamily="34" charset="0"/>
            </a:endParaRPr>
          </a:p>
          <a:p>
            <a:pPr algn="l" fontAlgn="base"/>
            <a:r>
              <a:rPr lang="en-US" sz="1600" b="1" i="0" u="sng" dirty="0">
                <a:solidFill>
                  <a:srgbClr val="5B5FC7"/>
                </a:solidFill>
                <a:effectLst/>
                <a:latin typeface="inherit"/>
                <a:hlinkClick r:id="rId3" tooltip="Original URL: https://dod.teams.microsoft.us/l/meetup-join/19%3adod%3ameeting_e12ed7982c8146fda16aa74d99bb7d91%40thread.v2/0?context=%7b%22Tid%22%3a%22102d0191-eeae-4761-b1cb-1a83e86ef445%22%2c%22Oid%22%3a%2209533073-ba80-4ec6-aa29-c3f724b8aa56%22%7d. Click or tap if you trust this link."/>
              </a:rPr>
              <a:t>Join the meeting now</a:t>
            </a:r>
            <a:endParaRPr lang="en-US" sz="1600" b="0" i="0" dirty="0">
              <a:solidFill>
                <a:srgbClr val="242424"/>
              </a:solidFill>
              <a:effectLst/>
              <a:latin typeface="Segoe UI" panose="020B0502040204020203" pitchFamily="34" charset="0"/>
            </a:endParaRPr>
          </a:p>
          <a:p>
            <a:pPr algn="l" fontAlgn="base"/>
            <a:r>
              <a:rPr lang="en-US" sz="1600" b="0" i="0" dirty="0">
                <a:solidFill>
                  <a:srgbClr val="616161"/>
                </a:solidFill>
                <a:effectLst/>
                <a:latin typeface="inherit"/>
              </a:rPr>
              <a:t>Meeting ID: </a:t>
            </a:r>
            <a:r>
              <a:rPr lang="en-US" sz="1600" b="0" i="0" dirty="0">
                <a:solidFill>
                  <a:srgbClr val="242424"/>
                </a:solidFill>
                <a:effectLst/>
                <a:latin typeface="inherit"/>
              </a:rPr>
              <a:t>993 992 894 975</a:t>
            </a:r>
            <a:endParaRPr lang="en-US" sz="1600" b="0" i="0" dirty="0">
              <a:solidFill>
                <a:srgbClr val="242424"/>
              </a:solidFill>
              <a:effectLst/>
              <a:latin typeface="Segoe UI" panose="020B0502040204020203" pitchFamily="34" charset="0"/>
            </a:endParaRPr>
          </a:p>
          <a:p>
            <a:pPr algn="l" fontAlgn="base"/>
            <a:r>
              <a:rPr lang="en-US" sz="1600" b="0" i="0" dirty="0">
                <a:solidFill>
                  <a:srgbClr val="616161"/>
                </a:solidFill>
                <a:effectLst/>
                <a:latin typeface="inherit"/>
              </a:rPr>
              <a:t>Passcode: </a:t>
            </a:r>
            <a:r>
              <a:rPr lang="en-US" sz="1600" b="0" i="0" dirty="0">
                <a:solidFill>
                  <a:srgbClr val="242424"/>
                </a:solidFill>
                <a:effectLst/>
                <a:latin typeface="inherit"/>
              </a:rPr>
              <a:t>Gs9YZ7DH</a:t>
            </a:r>
            <a:endParaRPr lang="en-US" sz="1600" b="0" i="0" dirty="0">
              <a:solidFill>
                <a:srgbClr val="242424"/>
              </a:solidFill>
              <a:effectLst/>
              <a:latin typeface="Segoe UI" panose="020B0502040204020203" pitchFamily="34" charset="0"/>
            </a:endParaRPr>
          </a:p>
          <a:p>
            <a:pPr algn="l" fontAlgn="base"/>
            <a:r>
              <a:rPr lang="en-US" sz="1600" b="1" i="0" dirty="0">
                <a:solidFill>
                  <a:srgbClr val="242424"/>
                </a:solidFill>
                <a:effectLst/>
                <a:latin typeface="inherit"/>
              </a:rPr>
              <a:t>Dial in by phone</a:t>
            </a:r>
            <a:endParaRPr lang="en-US" sz="1600" b="0" i="0" dirty="0">
              <a:solidFill>
                <a:srgbClr val="242424"/>
              </a:solidFill>
              <a:effectLst/>
              <a:latin typeface="Segoe UI" panose="020B0502040204020203" pitchFamily="34" charset="0"/>
            </a:endParaRPr>
          </a:p>
          <a:p>
            <a:pPr algn="l" fontAlgn="base"/>
            <a:r>
              <a:rPr lang="en-US" sz="1600" b="0" i="0" u="sng" dirty="0">
                <a:solidFill>
                  <a:srgbClr val="5B5FC7"/>
                </a:solidFill>
                <a:effectLst/>
                <a:latin typeface="inherit"/>
                <a:hlinkClick r:id="rId4" tooltip="tel:+14108746749,,878640958#"/>
              </a:rPr>
              <a:t>+1 410-874-6749,,878640958#</a:t>
            </a:r>
            <a:r>
              <a:rPr lang="en-US" sz="1600" b="0" i="0" dirty="0">
                <a:solidFill>
                  <a:srgbClr val="242424"/>
                </a:solidFill>
                <a:effectLst/>
                <a:latin typeface="Segoe UI" panose="020B0502040204020203" pitchFamily="34" charset="0"/>
              </a:rPr>
              <a:t> </a:t>
            </a:r>
            <a:r>
              <a:rPr lang="en-US" sz="1600" b="0" i="0" dirty="0">
                <a:solidFill>
                  <a:srgbClr val="616161"/>
                </a:solidFill>
                <a:effectLst/>
                <a:latin typeface="inherit"/>
              </a:rPr>
              <a:t>United States, Odenton</a:t>
            </a:r>
            <a:endParaRPr lang="en-US" sz="1600" b="0" i="0" dirty="0">
              <a:solidFill>
                <a:srgbClr val="242424"/>
              </a:solidFill>
              <a:effectLst/>
              <a:latin typeface="Segoe UI" panose="020B0502040204020203" pitchFamily="34" charset="0"/>
            </a:endParaRPr>
          </a:p>
          <a:p>
            <a:pPr algn="l" fontAlgn="base"/>
            <a:r>
              <a:rPr lang="en-US" sz="1600" b="0" i="0" u="sng" dirty="0">
                <a:solidFill>
                  <a:srgbClr val="5B5FC7"/>
                </a:solidFill>
                <a:effectLst/>
                <a:latin typeface="inherit"/>
                <a:hlinkClick r:id="rId5" tooltip="Original URL: https://dialin.cpc.dod.teams.microsoft.us/8915e85e-9905-438b-97dd-9827a327b35d?id=878640958. Click or tap if you trust this link."/>
              </a:rPr>
              <a:t>Find a local number</a:t>
            </a:r>
            <a:endParaRPr lang="en-US" sz="1600" b="0" i="0" dirty="0">
              <a:solidFill>
                <a:srgbClr val="242424"/>
              </a:solidFill>
              <a:effectLst/>
              <a:latin typeface="Segoe UI" panose="020B0502040204020203" pitchFamily="34" charset="0"/>
            </a:endParaRPr>
          </a:p>
          <a:p>
            <a:pPr algn="l" fontAlgn="base"/>
            <a:r>
              <a:rPr lang="en-US" sz="1600" b="0" i="0" dirty="0">
                <a:solidFill>
                  <a:srgbClr val="616161"/>
                </a:solidFill>
                <a:effectLst/>
                <a:latin typeface="inherit"/>
              </a:rPr>
              <a:t>Phone conference ID: </a:t>
            </a:r>
            <a:r>
              <a:rPr lang="en-US" sz="1600" b="0" i="0" dirty="0">
                <a:solidFill>
                  <a:srgbClr val="242424"/>
                </a:solidFill>
                <a:effectLst/>
                <a:latin typeface="inherit"/>
              </a:rPr>
              <a:t>878 640 958#</a:t>
            </a:r>
            <a:endParaRPr lang="en-US" sz="1600" b="0" i="0" dirty="0">
              <a:solidFill>
                <a:srgbClr val="242424"/>
              </a:solidFill>
              <a:effectLst/>
              <a:latin typeface="Segoe UI" panose="020B0502040204020203" pitchFamily="34" charset="0"/>
            </a:endParaRPr>
          </a:p>
          <a:p>
            <a:pPr algn="l" fontAlgn="base"/>
            <a:endParaRPr sz="1600" dirty="0">
              <a:latin typeface="Calibri"/>
              <a:cs typeface="Calibri"/>
            </a:endParaRPr>
          </a:p>
          <a:p>
            <a:pPr marL="12700" marR="1139190">
              <a:lnSpc>
                <a:spcPct val="100000"/>
              </a:lnSpc>
            </a:pPr>
            <a:r>
              <a:rPr sz="1800" b="1" dirty="0">
                <a:solidFill>
                  <a:srgbClr val="1E1C11"/>
                </a:solidFill>
                <a:latin typeface="Arial"/>
                <a:cs typeface="Arial"/>
              </a:rPr>
              <a:t>PGB Minutes</a:t>
            </a:r>
            <a:r>
              <a:rPr sz="1800" b="1" spc="-15" dirty="0">
                <a:solidFill>
                  <a:srgbClr val="1E1C11"/>
                </a:solidFill>
                <a:latin typeface="Arial"/>
                <a:cs typeface="Arial"/>
              </a:rPr>
              <a:t> </a:t>
            </a:r>
            <a:r>
              <a:rPr sz="1800" b="1" dirty="0">
                <a:solidFill>
                  <a:srgbClr val="1E1C11"/>
                </a:solidFill>
                <a:latin typeface="Arial"/>
                <a:cs typeface="Arial"/>
              </a:rPr>
              <a:t>&amp; </a:t>
            </a:r>
            <a:r>
              <a:rPr sz="1800" b="1" spc="-10" dirty="0">
                <a:solidFill>
                  <a:srgbClr val="1E1C11"/>
                </a:solidFill>
                <a:latin typeface="Arial"/>
                <a:cs typeface="Arial"/>
              </a:rPr>
              <a:t>documents</a:t>
            </a:r>
            <a:r>
              <a:rPr sz="1800" spc="-10" dirty="0">
                <a:solidFill>
                  <a:srgbClr val="1E1C11"/>
                </a:solidFill>
                <a:latin typeface="Arial"/>
                <a:cs typeface="Arial"/>
              </a:rPr>
              <a:t>: </a:t>
            </a:r>
            <a:r>
              <a:rPr sz="1800" u="sng" spc="-10" dirty="0">
                <a:solidFill>
                  <a:srgbClr val="0085BA"/>
                </a:solidFill>
                <a:uFill>
                  <a:solidFill>
                    <a:srgbClr val="0085BA"/>
                  </a:solidFill>
                </a:uFill>
                <a:latin typeface="Arial"/>
                <a:cs typeface="Arial"/>
                <a:hlinkClick r:id="rId6"/>
              </a:rPr>
              <a:t>https://github.com/niemopen/oasis-open-</a:t>
            </a:r>
            <a:r>
              <a:rPr sz="1800" u="none" spc="-10" dirty="0">
                <a:solidFill>
                  <a:srgbClr val="0085BA"/>
                </a:solidFill>
                <a:latin typeface="Arial"/>
                <a:cs typeface="Arial"/>
              </a:rPr>
              <a:t> </a:t>
            </a:r>
            <a:r>
              <a:rPr sz="1800" u="sng" spc="-10" dirty="0">
                <a:solidFill>
                  <a:srgbClr val="0085BA"/>
                </a:solidFill>
                <a:uFill>
                  <a:solidFill>
                    <a:srgbClr val="0085BA"/>
                  </a:solidFill>
                </a:uFill>
                <a:latin typeface="Arial"/>
                <a:cs typeface="Arial"/>
                <a:hlinkClick r:id="rId6"/>
              </a:rPr>
              <a:t>project/tree/main/pgb-meeting-minutes</a:t>
            </a:r>
            <a:endParaRPr sz="1800" dirty="0">
              <a:latin typeface="Arial"/>
              <a:cs typeface="Arial"/>
            </a:endParaRPr>
          </a:p>
        </p:txBody>
      </p:sp>
      <p:grpSp>
        <p:nvGrpSpPr>
          <p:cNvPr id="6" name="object 6"/>
          <p:cNvGrpSpPr/>
          <p:nvPr/>
        </p:nvGrpSpPr>
        <p:grpSpPr>
          <a:xfrm>
            <a:off x="-4762" y="-4762"/>
            <a:ext cx="12201525" cy="143510"/>
            <a:chOff x="-4762" y="-4762"/>
            <a:chExt cx="12201525" cy="143510"/>
          </a:xfrm>
        </p:grpSpPr>
        <p:sp>
          <p:nvSpPr>
            <p:cNvPr id="7" name="object 7"/>
            <p:cNvSpPr/>
            <p:nvPr/>
          </p:nvSpPr>
          <p:spPr>
            <a:xfrm>
              <a:off x="0" y="0"/>
              <a:ext cx="1905" cy="139065"/>
            </a:xfrm>
            <a:custGeom>
              <a:avLst/>
              <a:gdLst/>
              <a:ahLst/>
              <a:cxnLst/>
              <a:rect l="l" t="t" r="r" b="b"/>
              <a:pathLst>
                <a:path w="1905" h="139065">
                  <a:moveTo>
                    <a:pt x="0" y="138683"/>
                  </a:moveTo>
                  <a:lnTo>
                    <a:pt x="1524" y="138683"/>
                  </a:lnTo>
                  <a:lnTo>
                    <a:pt x="1524" y="0"/>
                  </a:lnTo>
                  <a:lnTo>
                    <a:pt x="0" y="0"/>
                  </a:lnTo>
                  <a:lnTo>
                    <a:pt x="0" y="138683"/>
                  </a:lnTo>
                  <a:close/>
                </a:path>
              </a:pathLst>
            </a:custGeom>
            <a:solidFill>
              <a:srgbClr val="D1D1D1"/>
            </a:solidFill>
          </p:spPr>
          <p:txBody>
            <a:bodyPr wrap="square" lIns="0" tIns="0" rIns="0" bIns="0" rtlCol="0"/>
            <a:lstStyle/>
            <a:p>
              <a:endParaRPr/>
            </a:p>
          </p:txBody>
        </p:sp>
        <p:sp>
          <p:nvSpPr>
            <p:cNvPr id="8" name="object 8"/>
            <p:cNvSpPr/>
            <p:nvPr/>
          </p:nvSpPr>
          <p:spPr>
            <a:xfrm>
              <a:off x="0" y="0"/>
              <a:ext cx="12192000" cy="15240"/>
            </a:xfrm>
            <a:custGeom>
              <a:avLst/>
              <a:gdLst/>
              <a:ahLst/>
              <a:cxnLst/>
              <a:rect l="l" t="t" r="r" b="b"/>
              <a:pathLst>
                <a:path w="12192000" h="15240">
                  <a:moveTo>
                    <a:pt x="12192000" y="0"/>
                  </a:moveTo>
                  <a:lnTo>
                    <a:pt x="0" y="0"/>
                  </a:lnTo>
                  <a:lnTo>
                    <a:pt x="0" y="15240"/>
                  </a:lnTo>
                  <a:lnTo>
                    <a:pt x="12192000" y="15240"/>
                  </a:lnTo>
                  <a:lnTo>
                    <a:pt x="12192000" y="0"/>
                  </a:lnTo>
                  <a:close/>
                </a:path>
              </a:pathLst>
            </a:custGeom>
            <a:solidFill>
              <a:srgbClr val="000000"/>
            </a:solidFill>
          </p:spPr>
          <p:txBody>
            <a:bodyPr wrap="square" lIns="0" tIns="0" rIns="0" bIns="0" rtlCol="0"/>
            <a:lstStyle/>
            <a:p>
              <a:endParaRPr/>
            </a:p>
          </p:txBody>
        </p:sp>
        <p:sp>
          <p:nvSpPr>
            <p:cNvPr id="9" name="object 9"/>
            <p:cNvSpPr/>
            <p:nvPr/>
          </p:nvSpPr>
          <p:spPr>
            <a:xfrm>
              <a:off x="0" y="0"/>
              <a:ext cx="12192000" cy="15240"/>
            </a:xfrm>
            <a:custGeom>
              <a:avLst/>
              <a:gdLst/>
              <a:ahLst/>
              <a:cxnLst/>
              <a:rect l="l" t="t" r="r" b="b"/>
              <a:pathLst>
                <a:path w="12192000" h="15240">
                  <a:moveTo>
                    <a:pt x="0" y="15240"/>
                  </a:moveTo>
                  <a:lnTo>
                    <a:pt x="12192000" y="15240"/>
                  </a:lnTo>
                  <a:lnTo>
                    <a:pt x="12192000" y="0"/>
                  </a:lnTo>
                  <a:lnTo>
                    <a:pt x="0" y="0"/>
                  </a:lnTo>
                  <a:lnTo>
                    <a:pt x="0" y="15240"/>
                  </a:lnTo>
                  <a:close/>
                </a:path>
              </a:pathLst>
            </a:custGeom>
            <a:ln w="9525">
              <a:solidFill>
                <a:srgbClr val="8A8A8A"/>
              </a:solidFill>
            </a:ln>
          </p:spPr>
          <p:txBody>
            <a:bodyPr wrap="square" lIns="0" tIns="0" rIns="0" bIns="0" rtlCol="0"/>
            <a:lstStyle/>
            <a:p>
              <a:endParaRPr/>
            </a:p>
          </p:txBody>
        </p:sp>
        <p:sp>
          <p:nvSpPr>
            <p:cNvPr id="10" name="object 10"/>
            <p:cNvSpPr/>
            <p:nvPr/>
          </p:nvSpPr>
          <p:spPr>
            <a:xfrm>
              <a:off x="0" y="0"/>
              <a:ext cx="1905" cy="139065"/>
            </a:xfrm>
            <a:custGeom>
              <a:avLst/>
              <a:gdLst/>
              <a:ahLst/>
              <a:cxnLst/>
              <a:rect l="l" t="t" r="r" b="b"/>
              <a:pathLst>
                <a:path w="1905" h="139065">
                  <a:moveTo>
                    <a:pt x="0" y="138683"/>
                  </a:moveTo>
                  <a:lnTo>
                    <a:pt x="1524" y="138683"/>
                  </a:lnTo>
                  <a:lnTo>
                    <a:pt x="1524" y="0"/>
                  </a:lnTo>
                  <a:lnTo>
                    <a:pt x="0" y="0"/>
                  </a:lnTo>
                  <a:lnTo>
                    <a:pt x="0" y="138683"/>
                  </a:lnTo>
                  <a:close/>
                </a:path>
              </a:pathLst>
            </a:custGeom>
            <a:solidFill>
              <a:srgbClr val="D1D1D1"/>
            </a:solidFill>
          </p:spPr>
          <p:txBody>
            <a:bodyPr wrap="square" lIns="0" tIns="0" rIns="0" bIns="0" rtlCol="0"/>
            <a:lstStyle/>
            <a:p>
              <a:endParaRPr/>
            </a:p>
          </p:txBody>
        </p:sp>
        <p:sp>
          <p:nvSpPr>
            <p:cNvPr id="11" name="object 11"/>
            <p:cNvSpPr/>
            <p:nvPr/>
          </p:nvSpPr>
          <p:spPr>
            <a:xfrm>
              <a:off x="0" y="0"/>
              <a:ext cx="12192000" cy="15240"/>
            </a:xfrm>
            <a:custGeom>
              <a:avLst/>
              <a:gdLst/>
              <a:ahLst/>
              <a:cxnLst/>
              <a:rect l="l" t="t" r="r" b="b"/>
              <a:pathLst>
                <a:path w="12192000" h="15240">
                  <a:moveTo>
                    <a:pt x="12192000" y="0"/>
                  </a:moveTo>
                  <a:lnTo>
                    <a:pt x="0" y="0"/>
                  </a:lnTo>
                  <a:lnTo>
                    <a:pt x="0" y="15240"/>
                  </a:lnTo>
                  <a:lnTo>
                    <a:pt x="12192000" y="15240"/>
                  </a:lnTo>
                  <a:lnTo>
                    <a:pt x="12192000" y="0"/>
                  </a:lnTo>
                  <a:close/>
                </a:path>
              </a:pathLst>
            </a:custGeom>
            <a:solidFill>
              <a:srgbClr val="000000"/>
            </a:solidFill>
          </p:spPr>
          <p:txBody>
            <a:bodyPr wrap="square" lIns="0" tIns="0" rIns="0" bIns="0" rtlCol="0"/>
            <a:lstStyle/>
            <a:p>
              <a:endParaRPr/>
            </a:p>
          </p:txBody>
        </p:sp>
        <p:sp>
          <p:nvSpPr>
            <p:cNvPr id="12" name="object 12"/>
            <p:cNvSpPr/>
            <p:nvPr/>
          </p:nvSpPr>
          <p:spPr>
            <a:xfrm>
              <a:off x="0" y="0"/>
              <a:ext cx="12192000" cy="15240"/>
            </a:xfrm>
            <a:custGeom>
              <a:avLst/>
              <a:gdLst/>
              <a:ahLst/>
              <a:cxnLst/>
              <a:rect l="l" t="t" r="r" b="b"/>
              <a:pathLst>
                <a:path w="12192000" h="15240">
                  <a:moveTo>
                    <a:pt x="0" y="15240"/>
                  </a:moveTo>
                  <a:lnTo>
                    <a:pt x="12192000" y="15240"/>
                  </a:lnTo>
                  <a:lnTo>
                    <a:pt x="12192000" y="0"/>
                  </a:lnTo>
                  <a:lnTo>
                    <a:pt x="0" y="0"/>
                  </a:lnTo>
                  <a:lnTo>
                    <a:pt x="0" y="15240"/>
                  </a:lnTo>
                  <a:close/>
                </a:path>
              </a:pathLst>
            </a:custGeom>
            <a:ln w="9525">
              <a:solidFill>
                <a:srgbClr val="8A8A8A"/>
              </a:solidFill>
            </a:ln>
          </p:spPr>
          <p:txBody>
            <a:bodyPr wrap="square" lIns="0" tIns="0" rIns="0" bIns="0" rtlCol="0"/>
            <a:lstStyle/>
            <a:p>
              <a:endParaRPr/>
            </a:p>
          </p:txBody>
        </p:sp>
        <p:sp>
          <p:nvSpPr>
            <p:cNvPr id="13" name="object 13"/>
            <p:cNvSpPr/>
            <p:nvPr/>
          </p:nvSpPr>
          <p:spPr>
            <a:xfrm>
              <a:off x="0" y="0"/>
              <a:ext cx="12192000" cy="15240"/>
            </a:xfrm>
            <a:custGeom>
              <a:avLst/>
              <a:gdLst/>
              <a:ahLst/>
              <a:cxnLst/>
              <a:rect l="l" t="t" r="r" b="b"/>
              <a:pathLst>
                <a:path w="12192000" h="15240">
                  <a:moveTo>
                    <a:pt x="12192000" y="0"/>
                  </a:moveTo>
                  <a:lnTo>
                    <a:pt x="0" y="0"/>
                  </a:lnTo>
                  <a:lnTo>
                    <a:pt x="0" y="15240"/>
                  </a:lnTo>
                  <a:lnTo>
                    <a:pt x="12192000" y="15240"/>
                  </a:lnTo>
                  <a:lnTo>
                    <a:pt x="12192000" y="0"/>
                  </a:lnTo>
                  <a:close/>
                </a:path>
              </a:pathLst>
            </a:custGeom>
            <a:solidFill>
              <a:srgbClr val="000000"/>
            </a:solidFill>
          </p:spPr>
          <p:txBody>
            <a:bodyPr wrap="square" lIns="0" tIns="0" rIns="0" bIns="0" rtlCol="0"/>
            <a:lstStyle/>
            <a:p>
              <a:endParaRPr/>
            </a:p>
          </p:txBody>
        </p:sp>
        <p:sp>
          <p:nvSpPr>
            <p:cNvPr id="14" name="object 14"/>
            <p:cNvSpPr/>
            <p:nvPr/>
          </p:nvSpPr>
          <p:spPr>
            <a:xfrm>
              <a:off x="0" y="0"/>
              <a:ext cx="12192000" cy="15240"/>
            </a:xfrm>
            <a:custGeom>
              <a:avLst/>
              <a:gdLst/>
              <a:ahLst/>
              <a:cxnLst/>
              <a:rect l="l" t="t" r="r" b="b"/>
              <a:pathLst>
                <a:path w="12192000" h="15240">
                  <a:moveTo>
                    <a:pt x="0" y="15240"/>
                  </a:moveTo>
                  <a:lnTo>
                    <a:pt x="12192000" y="15240"/>
                  </a:lnTo>
                  <a:lnTo>
                    <a:pt x="12192000" y="0"/>
                  </a:lnTo>
                  <a:lnTo>
                    <a:pt x="0" y="0"/>
                  </a:lnTo>
                  <a:lnTo>
                    <a:pt x="0" y="15240"/>
                  </a:lnTo>
                  <a:close/>
                </a:path>
              </a:pathLst>
            </a:custGeom>
            <a:ln w="9525">
              <a:solidFill>
                <a:srgbClr val="8A8A8A"/>
              </a:solidFill>
            </a:ln>
          </p:spPr>
          <p:txBody>
            <a:bodyPr wrap="square" lIns="0" tIns="0" rIns="0" bIns="0" rtlCol="0"/>
            <a:lstStyle/>
            <a:p>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18806" y="829342"/>
            <a:ext cx="11078845" cy="6084358"/>
          </a:xfrm>
          <a:prstGeom prst="rect">
            <a:avLst/>
          </a:prstGeom>
        </p:spPr>
        <p:txBody>
          <a:bodyPr vert="horz" wrap="square" lIns="0" tIns="244475" rIns="0" bIns="0" rtlCol="0">
            <a:spAutoFit/>
          </a:bodyPr>
          <a:lstStyle/>
          <a:p>
            <a:pPr marL="355600" indent="-342900">
              <a:lnSpc>
                <a:spcPct val="100000"/>
              </a:lnSpc>
              <a:spcBef>
                <a:spcPts val="2100"/>
              </a:spcBef>
              <a:buClr>
                <a:srgbClr val="1F487C"/>
              </a:buClr>
              <a:buFont typeface="Arial" panose="020B0604020202020204" pitchFamily="34" charset="0"/>
              <a:buChar char="•"/>
              <a:tabLst>
                <a:tab pos="354965" algn="l"/>
              </a:tabLst>
            </a:pPr>
            <a:r>
              <a:rPr lang="en-US" dirty="0">
                <a:solidFill>
                  <a:srgbClr val="1E1C11"/>
                </a:solidFill>
                <a:latin typeface="Arial" panose="020B0604020202020204" pitchFamily="34" charset="0"/>
                <a:cs typeface="Arial" panose="020B0604020202020204" pitchFamily="34" charset="0"/>
              </a:rPr>
              <a:t>NIEM NDR v6.0 PS01 Vote in Progress – completes 29 Aug</a:t>
            </a:r>
          </a:p>
          <a:p>
            <a:pPr marL="355600" indent="-342900">
              <a:spcBef>
                <a:spcPts val="2100"/>
              </a:spcBef>
              <a:buClr>
                <a:srgbClr val="1F487C"/>
              </a:buClr>
              <a:buFont typeface="Arial" panose="020B0604020202020204" pitchFamily="34" charset="0"/>
              <a:buChar char="•"/>
              <a:tabLst>
                <a:tab pos="354965" algn="l"/>
              </a:tabLst>
            </a:pPr>
            <a:r>
              <a:rPr lang="en-US" dirty="0">
                <a:solidFill>
                  <a:srgbClr val="1E1C11"/>
                </a:solidFill>
                <a:latin typeface="Arial" panose="020B0604020202020204" pitchFamily="34" charset="0"/>
                <a:cs typeface="Arial" panose="020B0604020202020204" pitchFamily="34" charset="0"/>
              </a:rPr>
              <a:t>CMF Tool updates in progress</a:t>
            </a:r>
          </a:p>
          <a:p>
            <a:pPr marL="355600" indent="-342900">
              <a:spcBef>
                <a:spcPts val="2100"/>
              </a:spcBef>
              <a:buClr>
                <a:srgbClr val="1F487C"/>
              </a:buClr>
              <a:buFont typeface="Arial" panose="020B0604020202020204" pitchFamily="34" charset="0"/>
              <a:buChar char="•"/>
              <a:tabLst>
                <a:tab pos="354965" algn="l"/>
              </a:tabLst>
            </a:pPr>
            <a:r>
              <a:rPr lang="en-US" dirty="0">
                <a:solidFill>
                  <a:srgbClr val="1E1C11"/>
                </a:solidFill>
                <a:latin typeface="Arial" panose="020B0604020202020204" pitchFamily="34" charset="0"/>
                <a:cs typeface="Arial" panose="020B0604020202020204" pitchFamily="34" charset="0"/>
              </a:rPr>
              <a:t>API 2.0 development continues</a:t>
            </a:r>
          </a:p>
          <a:p>
            <a:pPr marL="12700">
              <a:spcBef>
                <a:spcPts val="2100"/>
              </a:spcBef>
              <a:buClr>
                <a:srgbClr val="1F487C"/>
              </a:buClr>
              <a:tabLst>
                <a:tab pos="354965" algn="l"/>
              </a:tabLst>
            </a:pPr>
            <a:r>
              <a:rPr lang="en-US" b="1" u="sng" dirty="0">
                <a:solidFill>
                  <a:srgbClr val="1E1C11"/>
                </a:solidFill>
                <a:latin typeface="Arial" panose="020B0604020202020204" pitchFamily="34" charset="0"/>
                <a:cs typeface="Arial" panose="020B0604020202020204" pitchFamily="34" charset="0"/>
              </a:rPr>
              <a:t>NEXT:</a:t>
            </a:r>
          </a:p>
          <a:p>
            <a:pPr marL="355600" indent="-342900">
              <a:spcBef>
                <a:spcPts val="2100"/>
              </a:spcBef>
              <a:buClr>
                <a:srgbClr val="1F487C"/>
              </a:buClr>
              <a:buFont typeface="Arial" panose="020B0604020202020204" pitchFamily="34" charset="0"/>
              <a:buChar char="•"/>
              <a:tabLst>
                <a:tab pos="354965" algn="l"/>
              </a:tabLst>
            </a:pPr>
            <a:r>
              <a:rPr lang="en-US" dirty="0">
                <a:solidFill>
                  <a:srgbClr val="1E1C11"/>
                </a:solidFill>
                <a:latin typeface="Arial" panose="020B0604020202020204" pitchFamily="34" charset="0"/>
                <a:cs typeface="Arial" panose="020B0604020202020204" pitchFamily="34" charset="0"/>
              </a:rPr>
              <a:t>Provide Model Version 6.0 Statements of Use to PGB</a:t>
            </a:r>
          </a:p>
          <a:p>
            <a:pPr marL="355600" indent="-342900">
              <a:spcBef>
                <a:spcPts val="2100"/>
              </a:spcBef>
              <a:buClr>
                <a:srgbClr val="1F487C"/>
              </a:buClr>
              <a:buFont typeface="Arial" panose="020B0604020202020204" pitchFamily="34" charset="0"/>
              <a:buChar char="•"/>
              <a:tabLst>
                <a:tab pos="354965" algn="l"/>
              </a:tabLst>
            </a:pPr>
            <a:r>
              <a:rPr lang="en-US" dirty="0">
                <a:solidFill>
                  <a:srgbClr val="1E1C11"/>
                </a:solidFill>
                <a:latin typeface="Arial" panose="020B0604020202020204" pitchFamily="34" charset="0"/>
                <a:cs typeface="Arial" panose="020B0604020202020204" pitchFamily="34" charset="0"/>
              </a:rPr>
              <a:t>Test API 2.0</a:t>
            </a:r>
          </a:p>
          <a:p>
            <a:pPr marL="12700">
              <a:spcBef>
                <a:spcPts val="2100"/>
              </a:spcBef>
              <a:buClr>
                <a:srgbClr val="1F487C"/>
              </a:buClr>
              <a:tabLst>
                <a:tab pos="354965" algn="l"/>
              </a:tabLst>
            </a:pPr>
            <a:r>
              <a:rPr lang="en-US" b="1" u="sng" dirty="0">
                <a:solidFill>
                  <a:srgbClr val="1E1C11"/>
                </a:solidFill>
                <a:latin typeface="Arial" panose="020B0604020202020204" pitchFamily="34" charset="0"/>
                <a:cs typeface="Arial" panose="020B0604020202020204" pitchFamily="34" charset="0"/>
              </a:rPr>
              <a:t>OFFING</a:t>
            </a:r>
          </a:p>
          <a:p>
            <a:pPr marL="355600" indent="-342900">
              <a:spcBef>
                <a:spcPts val="2100"/>
              </a:spcBef>
              <a:buClr>
                <a:srgbClr val="1F487C"/>
              </a:buClr>
              <a:buFont typeface="Arial" panose="020B0604020202020204" pitchFamily="34" charset="0"/>
              <a:buChar char="•"/>
              <a:tabLst>
                <a:tab pos="354965" algn="l"/>
              </a:tabLst>
            </a:pPr>
            <a:r>
              <a:rPr lang="en-US" dirty="0">
                <a:solidFill>
                  <a:srgbClr val="1E1C11"/>
                </a:solidFill>
                <a:latin typeface="Arial" panose="020B0604020202020204" pitchFamily="34" charset="0"/>
                <a:cs typeface="Arial" panose="020B0604020202020204" pitchFamily="34" charset="0"/>
              </a:rPr>
              <a:t>Recommend Model Version 6.0 to PGB as candidate OS</a:t>
            </a:r>
          </a:p>
          <a:p>
            <a:pPr marL="355600" indent="-342900">
              <a:spcBef>
                <a:spcPts val="2100"/>
              </a:spcBef>
              <a:buClr>
                <a:srgbClr val="1F487C"/>
              </a:buClr>
              <a:buFont typeface="Arial" panose="020B0604020202020204" pitchFamily="34" charset="0"/>
              <a:buChar char="•"/>
              <a:tabLst>
                <a:tab pos="354965" algn="l"/>
              </a:tabLst>
            </a:pPr>
            <a:r>
              <a:rPr lang="en-US" dirty="0">
                <a:solidFill>
                  <a:srgbClr val="1E1C11"/>
                </a:solidFill>
                <a:latin typeface="Arial" panose="020B0604020202020204" pitchFamily="34" charset="0"/>
                <a:cs typeface="Arial" panose="020B0604020202020204" pitchFamily="34" charset="0"/>
              </a:rPr>
              <a:t>Start Model Version 6.1 with NBAC</a:t>
            </a:r>
          </a:p>
          <a:p>
            <a:pPr marL="355600" indent="-342900">
              <a:spcBef>
                <a:spcPts val="2100"/>
              </a:spcBef>
              <a:buClr>
                <a:srgbClr val="1F487C"/>
              </a:buClr>
              <a:buFont typeface="Arial" panose="020B0604020202020204" pitchFamily="34" charset="0"/>
              <a:buChar char="•"/>
              <a:tabLst>
                <a:tab pos="354965" algn="l"/>
              </a:tabLst>
            </a:pPr>
            <a:r>
              <a:rPr lang="en-US" dirty="0">
                <a:solidFill>
                  <a:srgbClr val="1E1C11"/>
                </a:solidFill>
                <a:latin typeface="Arial" panose="020B0604020202020204" pitchFamily="34" charset="0"/>
                <a:cs typeface="Arial" panose="020B0604020202020204" pitchFamily="34" charset="0"/>
              </a:rPr>
              <a:t>Model Version 7.0 Vision</a:t>
            </a:r>
          </a:p>
          <a:p>
            <a:pPr marL="812800" indent="-342900" algn="l">
              <a:spcBef>
                <a:spcPts val="39"/>
              </a:spcBef>
              <a:buClr>
                <a:srgbClr val="1F487C"/>
              </a:buClr>
              <a:buFont typeface="Arial" panose="020B0604020202020204" pitchFamily="34" charset="0"/>
              <a:buChar char="•"/>
              <a:tabLst>
                <a:tab pos="756285" algn="l"/>
              </a:tabLst>
            </a:pPr>
            <a:endParaRPr lang="en-US" dirty="0">
              <a:solidFill>
                <a:srgbClr val="1E1C11"/>
              </a:solidFill>
              <a:latin typeface="Arial" panose="020B0604020202020204" pitchFamily="34" charset="0"/>
              <a:cs typeface="Arial" panose="020B0604020202020204" pitchFamily="34" charset="0"/>
            </a:endParaRPr>
          </a:p>
          <a:p>
            <a:pPr marL="469900" lvl="1" algn="l">
              <a:spcBef>
                <a:spcPts val="675"/>
              </a:spcBef>
              <a:buClr>
                <a:srgbClr val="1F487C"/>
              </a:buClr>
              <a:tabLst>
                <a:tab pos="756285" algn="l"/>
              </a:tabLst>
            </a:pPr>
            <a:endParaRPr lang="en-US" dirty="0">
              <a:solidFill>
                <a:srgbClr val="1E1C11"/>
              </a:solidFill>
              <a:latin typeface="Arial"/>
              <a:cs typeface="Arial"/>
            </a:endParaRPr>
          </a:p>
        </p:txBody>
      </p:sp>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38100">
              <a:lnSpc>
                <a:spcPts val="1425"/>
              </a:lnSpc>
            </a:pPr>
            <a:fld id="{81D60167-4931-47E6-BA6A-407CBD079E47}" type="slidenum">
              <a:rPr spc="-25" dirty="0"/>
              <a:t>30</a:t>
            </a:fld>
            <a:endParaRPr spc="-25" dirty="0"/>
          </a:p>
        </p:txBody>
      </p:sp>
      <p:sp>
        <p:nvSpPr>
          <p:cNvPr id="4" name="TextBox 3">
            <a:extLst>
              <a:ext uri="{FF2B5EF4-FFF2-40B4-BE49-F238E27FC236}">
                <a16:creationId xmlns:a16="http://schemas.microsoft.com/office/drawing/2014/main" id="{6DEC1185-8CDC-3741-E63E-B1CC8D044BAC}"/>
              </a:ext>
            </a:extLst>
          </p:cNvPr>
          <p:cNvSpPr txBox="1"/>
          <p:nvPr/>
        </p:nvSpPr>
        <p:spPr>
          <a:xfrm>
            <a:off x="533400" y="377936"/>
            <a:ext cx="6096000" cy="523220"/>
          </a:xfrm>
          <a:prstGeom prst="rect">
            <a:avLst/>
          </a:prstGeom>
          <a:noFill/>
        </p:spPr>
        <p:txBody>
          <a:bodyPr wrap="square">
            <a:spAutoFit/>
          </a:bodyPr>
          <a:lstStyle/>
          <a:p>
            <a:pPr marL="12700">
              <a:lnSpc>
                <a:spcPct val="100000"/>
              </a:lnSpc>
              <a:spcBef>
                <a:spcPts val="100"/>
              </a:spcBef>
            </a:pPr>
            <a:r>
              <a:rPr lang="en-US" sz="2800" b="1" spc="-40" dirty="0">
                <a:solidFill>
                  <a:srgbClr val="004383"/>
                </a:solidFill>
                <a:latin typeface="Arial"/>
                <a:cs typeface="Arial"/>
              </a:rPr>
              <a:t>NTAC TSC</a:t>
            </a:r>
            <a:r>
              <a:rPr lang="en-US" sz="2800" b="1" spc="-70" dirty="0">
                <a:solidFill>
                  <a:srgbClr val="004383"/>
                </a:solidFill>
                <a:latin typeface="Arial"/>
                <a:cs typeface="Arial"/>
              </a:rPr>
              <a:t> </a:t>
            </a:r>
            <a:r>
              <a:rPr lang="en-US" sz="2800" b="1" spc="-30" dirty="0">
                <a:solidFill>
                  <a:srgbClr val="004383"/>
                </a:solidFill>
                <a:latin typeface="Arial"/>
                <a:cs typeface="Arial"/>
              </a:rPr>
              <a:t>UPDATE</a:t>
            </a:r>
            <a:endParaRPr lang="en-US" sz="2800" dirty="0">
              <a:latin typeface="Arial"/>
              <a:cs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64870" rIns="0" bIns="0" rtlCol="0">
            <a:spAutoFit/>
          </a:bodyPr>
          <a:lstStyle/>
          <a:p>
            <a:pPr marL="297815">
              <a:lnSpc>
                <a:spcPct val="100000"/>
              </a:lnSpc>
              <a:spcBef>
                <a:spcPts val="105"/>
              </a:spcBef>
            </a:pPr>
            <a:r>
              <a:rPr sz="3200" dirty="0"/>
              <a:t>NBAC</a:t>
            </a:r>
            <a:r>
              <a:rPr sz="3200" spc="-25" dirty="0"/>
              <a:t> </a:t>
            </a:r>
            <a:r>
              <a:rPr sz="3200" dirty="0"/>
              <a:t>TSC</a:t>
            </a:r>
            <a:r>
              <a:rPr sz="3200" spc="-20" dirty="0"/>
              <a:t> </a:t>
            </a:r>
            <a:r>
              <a:rPr sz="3200" spc="-30" dirty="0"/>
              <a:t>UPDATE</a:t>
            </a:r>
            <a:endParaRPr sz="3200" dirty="0"/>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425"/>
              </a:lnSpc>
            </a:pPr>
            <a:fld id="{81D60167-4931-47E6-BA6A-407CBD079E47}" type="slidenum">
              <a:rPr spc="-25" dirty="0"/>
              <a:t>31</a:t>
            </a:fld>
            <a:endParaRPr spc="-25" dirty="0"/>
          </a:p>
        </p:txBody>
      </p:sp>
      <p:sp>
        <p:nvSpPr>
          <p:cNvPr id="3" name="object 3"/>
          <p:cNvSpPr txBox="1"/>
          <p:nvPr/>
        </p:nvSpPr>
        <p:spPr>
          <a:xfrm>
            <a:off x="688340" y="1152906"/>
            <a:ext cx="10753725" cy="3395160"/>
          </a:xfrm>
          <a:prstGeom prst="rect">
            <a:avLst/>
          </a:prstGeom>
        </p:spPr>
        <p:txBody>
          <a:bodyPr vert="horz" wrap="square" lIns="0" tIns="85725" rIns="0" bIns="0" rtlCol="0">
            <a:spAutoFit/>
          </a:bodyPr>
          <a:lstStyle/>
          <a:p>
            <a:pPr marL="354965" indent="-342265">
              <a:spcBef>
                <a:spcPts val="675"/>
              </a:spcBef>
              <a:buClr>
                <a:srgbClr val="1F487C"/>
              </a:buClr>
              <a:buFontTx/>
              <a:buChar char="•"/>
              <a:tabLst>
                <a:tab pos="354965" algn="l"/>
              </a:tabLst>
            </a:pPr>
            <a:r>
              <a:rPr lang="en-US" sz="2400" dirty="0">
                <a:solidFill>
                  <a:srgbClr val="334052"/>
                </a:solidFill>
                <a:latin typeface="Arial"/>
                <a:cs typeface="Arial"/>
              </a:rPr>
              <a:t>Forensics Domain/Sub-Committee Onboarded</a:t>
            </a:r>
          </a:p>
          <a:p>
            <a:pPr marL="354965" indent="-342265">
              <a:spcBef>
                <a:spcPts val="675"/>
              </a:spcBef>
              <a:buClr>
                <a:srgbClr val="1F487C"/>
              </a:buClr>
              <a:buFontTx/>
              <a:buChar char="•"/>
              <a:tabLst>
                <a:tab pos="354965" algn="l"/>
              </a:tabLst>
            </a:pPr>
            <a:r>
              <a:rPr lang="en-US" sz="2400" dirty="0">
                <a:solidFill>
                  <a:srgbClr val="334052"/>
                </a:solidFill>
                <a:latin typeface="Arial"/>
                <a:cs typeface="Arial"/>
              </a:rPr>
              <a:t>Forensics Sub-Committee Townhall</a:t>
            </a:r>
          </a:p>
          <a:p>
            <a:pPr marL="354965" indent="-342265">
              <a:spcBef>
                <a:spcPts val="675"/>
              </a:spcBef>
              <a:buClr>
                <a:srgbClr val="1F487C"/>
              </a:buClr>
              <a:buFontTx/>
              <a:buChar char="•"/>
              <a:tabLst>
                <a:tab pos="354965" algn="l"/>
              </a:tabLst>
            </a:pPr>
            <a:r>
              <a:rPr lang="en-US" sz="2400" dirty="0">
                <a:solidFill>
                  <a:srgbClr val="334052"/>
                </a:solidFill>
                <a:latin typeface="Arial"/>
                <a:cs typeface="Arial"/>
              </a:rPr>
              <a:t>Assist</a:t>
            </a:r>
            <a:r>
              <a:rPr lang="en-US" sz="2400" spc="-50" dirty="0">
                <a:solidFill>
                  <a:srgbClr val="334052"/>
                </a:solidFill>
                <a:latin typeface="Arial"/>
                <a:cs typeface="Arial"/>
              </a:rPr>
              <a:t> </a:t>
            </a:r>
            <a:r>
              <a:rPr lang="en-US" sz="2400" dirty="0">
                <a:solidFill>
                  <a:srgbClr val="334052"/>
                </a:solidFill>
                <a:latin typeface="Arial"/>
                <a:cs typeface="Arial"/>
              </a:rPr>
              <a:t>Defense</a:t>
            </a:r>
            <a:r>
              <a:rPr lang="en-US" sz="2400" spc="-35" dirty="0">
                <a:solidFill>
                  <a:srgbClr val="334052"/>
                </a:solidFill>
                <a:latin typeface="Arial"/>
                <a:cs typeface="Arial"/>
              </a:rPr>
              <a:t> </a:t>
            </a:r>
            <a:r>
              <a:rPr lang="en-US" sz="2400" dirty="0">
                <a:solidFill>
                  <a:srgbClr val="334052"/>
                </a:solidFill>
                <a:latin typeface="Arial"/>
                <a:cs typeface="Arial"/>
              </a:rPr>
              <a:t>Forensics</a:t>
            </a:r>
            <a:r>
              <a:rPr lang="en-US" sz="2400" spc="-40" dirty="0">
                <a:solidFill>
                  <a:srgbClr val="334052"/>
                </a:solidFill>
                <a:latin typeface="Arial"/>
                <a:cs typeface="Arial"/>
              </a:rPr>
              <a:t> </a:t>
            </a:r>
            <a:r>
              <a:rPr lang="en-US" sz="2400" dirty="0">
                <a:solidFill>
                  <a:srgbClr val="334052"/>
                </a:solidFill>
                <a:latin typeface="Arial"/>
                <a:cs typeface="Arial"/>
              </a:rPr>
              <a:t>with</a:t>
            </a:r>
            <a:r>
              <a:rPr lang="en-US" sz="2400" spc="-50" dirty="0">
                <a:solidFill>
                  <a:srgbClr val="334052"/>
                </a:solidFill>
                <a:latin typeface="Arial"/>
                <a:cs typeface="Arial"/>
              </a:rPr>
              <a:t> </a:t>
            </a:r>
            <a:r>
              <a:rPr lang="en-US" sz="2400" dirty="0">
                <a:solidFill>
                  <a:srgbClr val="334052"/>
                </a:solidFill>
                <a:latin typeface="Arial"/>
                <a:cs typeface="Arial"/>
              </a:rPr>
              <a:t>content</a:t>
            </a:r>
            <a:r>
              <a:rPr lang="en-US" sz="2400" spc="-45" dirty="0">
                <a:solidFill>
                  <a:srgbClr val="334052"/>
                </a:solidFill>
                <a:latin typeface="Arial"/>
                <a:cs typeface="Arial"/>
              </a:rPr>
              <a:t> </a:t>
            </a:r>
            <a:r>
              <a:rPr lang="en-US" sz="2400" spc="-10" dirty="0">
                <a:solidFill>
                  <a:srgbClr val="334052"/>
                </a:solidFill>
                <a:latin typeface="Arial"/>
                <a:cs typeface="Arial"/>
              </a:rPr>
              <a:t>contributions</a:t>
            </a:r>
            <a:endParaRPr lang="en-US" sz="2400" dirty="0">
              <a:latin typeface="Arial"/>
              <a:cs typeface="Arial"/>
            </a:endParaRPr>
          </a:p>
          <a:p>
            <a:pPr marL="354965" indent="-342265">
              <a:lnSpc>
                <a:spcPct val="100000"/>
              </a:lnSpc>
              <a:spcBef>
                <a:spcPts val="675"/>
              </a:spcBef>
              <a:buClr>
                <a:srgbClr val="1F487C"/>
              </a:buClr>
              <a:buChar char="•"/>
              <a:tabLst>
                <a:tab pos="354965" algn="l"/>
              </a:tabLst>
            </a:pPr>
            <a:r>
              <a:rPr lang="en-US" sz="2400" spc="-35" dirty="0">
                <a:solidFill>
                  <a:srgbClr val="334052"/>
                </a:solidFill>
                <a:latin typeface="Arial"/>
                <a:cs typeface="Arial"/>
              </a:rPr>
              <a:t>Solicit</a:t>
            </a:r>
            <a:r>
              <a:rPr sz="2400" spc="-35" dirty="0">
                <a:solidFill>
                  <a:srgbClr val="334052"/>
                </a:solidFill>
                <a:latin typeface="Arial"/>
                <a:cs typeface="Arial"/>
              </a:rPr>
              <a:t> </a:t>
            </a:r>
            <a:r>
              <a:rPr sz="2400" spc="-10" dirty="0">
                <a:solidFill>
                  <a:srgbClr val="334052"/>
                </a:solidFill>
                <a:latin typeface="Arial"/>
                <a:cs typeface="Arial"/>
              </a:rPr>
              <a:t>Statements-of-</a:t>
            </a:r>
            <a:r>
              <a:rPr sz="2400" dirty="0">
                <a:solidFill>
                  <a:srgbClr val="334052"/>
                </a:solidFill>
                <a:latin typeface="Arial"/>
                <a:cs typeface="Arial"/>
              </a:rPr>
              <a:t>Use</a:t>
            </a:r>
            <a:r>
              <a:rPr sz="2400" spc="-45" dirty="0">
                <a:solidFill>
                  <a:srgbClr val="334052"/>
                </a:solidFill>
                <a:latin typeface="Arial"/>
                <a:cs typeface="Arial"/>
              </a:rPr>
              <a:t> </a:t>
            </a:r>
            <a:r>
              <a:rPr sz="2400" dirty="0">
                <a:solidFill>
                  <a:srgbClr val="334052"/>
                </a:solidFill>
                <a:latin typeface="Arial"/>
                <a:cs typeface="Arial"/>
              </a:rPr>
              <a:t>for</a:t>
            </a:r>
            <a:r>
              <a:rPr sz="2400" spc="-30" dirty="0">
                <a:solidFill>
                  <a:srgbClr val="334052"/>
                </a:solidFill>
                <a:latin typeface="Arial"/>
                <a:cs typeface="Arial"/>
              </a:rPr>
              <a:t> </a:t>
            </a:r>
            <a:r>
              <a:rPr sz="2400" dirty="0">
                <a:solidFill>
                  <a:srgbClr val="334052"/>
                </a:solidFill>
                <a:latin typeface="Arial"/>
                <a:cs typeface="Arial"/>
              </a:rPr>
              <a:t>NIEM</a:t>
            </a:r>
            <a:r>
              <a:rPr sz="2400" spc="-35" dirty="0">
                <a:solidFill>
                  <a:srgbClr val="334052"/>
                </a:solidFill>
                <a:latin typeface="Arial"/>
                <a:cs typeface="Arial"/>
              </a:rPr>
              <a:t> </a:t>
            </a:r>
            <a:r>
              <a:rPr sz="2400" dirty="0">
                <a:solidFill>
                  <a:srgbClr val="334052"/>
                </a:solidFill>
                <a:latin typeface="Arial"/>
                <a:cs typeface="Arial"/>
              </a:rPr>
              <a:t>Model</a:t>
            </a:r>
            <a:r>
              <a:rPr sz="2400" spc="-30" dirty="0">
                <a:solidFill>
                  <a:srgbClr val="334052"/>
                </a:solidFill>
                <a:latin typeface="Arial"/>
                <a:cs typeface="Arial"/>
              </a:rPr>
              <a:t> </a:t>
            </a:r>
            <a:r>
              <a:rPr sz="2400" dirty="0">
                <a:solidFill>
                  <a:srgbClr val="334052"/>
                </a:solidFill>
                <a:latin typeface="Arial"/>
                <a:cs typeface="Arial"/>
              </a:rPr>
              <a:t>v6.0</a:t>
            </a:r>
            <a:endParaRPr lang="en-US" sz="2400" spc="-20" dirty="0">
              <a:solidFill>
                <a:srgbClr val="334052"/>
              </a:solidFill>
              <a:latin typeface="Arial"/>
              <a:cs typeface="Arial"/>
            </a:endParaRPr>
          </a:p>
          <a:p>
            <a:pPr marL="354965" indent="-342265">
              <a:lnSpc>
                <a:spcPct val="100000"/>
              </a:lnSpc>
              <a:spcBef>
                <a:spcPts val="575"/>
              </a:spcBef>
              <a:buClr>
                <a:srgbClr val="1F487C"/>
              </a:buClr>
              <a:buChar char="•"/>
              <a:tabLst>
                <a:tab pos="354965" algn="l"/>
              </a:tabLst>
            </a:pPr>
            <a:r>
              <a:rPr sz="2400" spc="-10" dirty="0">
                <a:solidFill>
                  <a:srgbClr val="334052"/>
                </a:solidFill>
                <a:latin typeface="Arial"/>
                <a:cs typeface="Arial"/>
              </a:rPr>
              <a:t>Onboard:</a:t>
            </a:r>
            <a:endParaRPr sz="2400" dirty="0">
              <a:latin typeface="Arial"/>
              <a:cs typeface="Arial"/>
            </a:endParaRPr>
          </a:p>
          <a:p>
            <a:pPr marL="756285" lvl="1" indent="-286385">
              <a:lnSpc>
                <a:spcPct val="100000"/>
              </a:lnSpc>
              <a:spcBef>
                <a:spcPts val="484"/>
              </a:spcBef>
              <a:buClr>
                <a:srgbClr val="1F487C"/>
              </a:buClr>
              <a:buChar char="–"/>
              <a:tabLst>
                <a:tab pos="756285" algn="l"/>
              </a:tabLst>
            </a:pPr>
            <a:r>
              <a:rPr sz="2000" dirty="0">
                <a:solidFill>
                  <a:srgbClr val="334052"/>
                </a:solidFill>
                <a:latin typeface="Arial"/>
                <a:cs typeface="Arial"/>
              </a:rPr>
              <a:t>Analytical</a:t>
            </a:r>
            <a:r>
              <a:rPr sz="2000" spc="20" dirty="0">
                <a:solidFill>
                  <a:srgbClr val="334052"/>
                </a:solidFill>
                <a:latin typeface="Arial"/>
                <a:cs typeface="Arial"/>
              </a:rPr>
              <a:t> </a:t>
            </a:r>
            <a:r>
              <a:rPr sz="2000" dirty="0">
                <a:solidFill>
                  <a:srgbClr val="334052"/>
                </a:solidFill>
                <a:latin typeface="Arial"/>
                <a:cs typeface="Arial"/>
              </a:rPr>
              <a:t>Laborator</a:t>
            </a:r>
            <a:r>
              <a:rPr lang="en-US" sz="2000" dirty="0">
                <a:solidFill>
                  <a:srgbClr val="334052"/>
                </a:solidFill>
                <a:latin typeface="Arial"/>
                <a:cs typeface="Arial"/>
              </a:rPr>
              <a:t>ies</a:t>
            </a:r>
            <a:r>
              <a:rPr sz="2000" spc="-25" dirty="0">
                <a:solidFill>
                  <a:srgbClr val="334052"/>
                </a:solidFill>
                <a:latin typeface="Arial"/>
                <a:cs typeface="Arial"/>
              </a:rPr>
              <a:t> </a:t>
            </a:r>
            <a:r>
              <a:rPr sz="2000" spc="-10" dirty="0">
                <a:solidFill>
                  <a:srgbClr val="334052"/>
                </a:solidFill>
                <a:latin typeface="Arial"/>
                <a:cs typeface="Arial"/>
              </a:rPr>
              <a:t>Domain/Sub-Committee</a:t>
            </a:r>
            <a:endParaRPr sz="2000" dirty="0">
              <a:latin typeface="Arial"/>
              <a:cs typeface="Arial"/>
            </a:endParaRPr>
          </a:p>
          <a:p>
            <a:pPr marL="756285" lvl="1" indent="-286385">
              <a:lnSpc>
                <a:spcPct val="100000"/>
              </a:lnSpc>
              <a:spcBef>
                <a:spcPts val="480"/>
              </a:spcBef>
              <a:buClr>
                <a:srgbClr val="1F487C"/>
              </a:buClr>
              <a:buChar char="–"/>
              <a:tabLst>
                <a:tab pos="756285" algn="l"/>
              </a:tabLst>
            </a:pPr>
            <a:r>
              <a:rPr sz="2000" dirty="0">
                <a:solidFill>
                  <a:srgbClr val="334052"/>
                </a:solidFill>
                <a:latin typeface="Arial"/>
                <a:cs typeface="Arial"/>
              </a:rPr>
              <a:t>Identity</a:t>
            </a:r>
            <a:r>
              <a:rPr sz="2000" spc="-5" dirty="0">
                <a:solidFill>
                  <a:srgbClr val="334052"/>
                </a:solidFill>
                <a:latin typeface="Arial"/>
                <a:cs typeface="Arial"/>
              </a:rPr>
              <a:t> </a:t>
            </a:r>
            <a:r>
              <a:rPr sz="2000" dirty="0">
                <a:solidFill>
                  <a:srgbClr val="334052"/>
                </a:solidFill>
                <a:latin typeface="Arial"/>
                <a:cs typeface="Arial"/>
              </a:rPr>
              <a:t>Management</a:t>
            </a:r>
            <a:r>
              <a:rPr sz="2000" spc="-30" dirty="0">
                <a:solidFill>
                  <a:srgbClr val="334052"/>
                </a:solidFill>
                <a:latin typeface="Arial"/>
                <a:cs typeface="Arial"/>
              </a:rPr>
              <a:t> </a:t>
            </a:r>
            <a:r>
              <a:rPr sz="2000" spc="-10" dirty="0">
                <a:solidFill>
                  <a:srgbClr val="334052"/>
                </a:solidFill>
                <a:latin typeface="Arial"/>
                <a:cs typeface="Arial"/>
              </a:rPr>
              <a:t>Domain/Sub-Committee</a:t>
            </a:r>
            <a:endParaRPr lang="en-US" sz="2000" spc="-10" dirty="0">
              <a:solidFill>
                <a:srgbClr val="334052"/>
              </a:solidFill>
              <a:latin typeface="Arial"/>
              <a:cs typeface="Arial"/>
            </a:endParaRPr>
          </a:p>
          <a:p>
            <a:pPr marL="756285" lvl="1" indent="-286385">
              <a:lnSpc>
                <a:spcPct val="100000"/>
              </a:lnSpc>
              <a:spcBef>
                <a:spcPts val="480"/>
              </a:spcBef>
              <a:buClr>
                <a:srgbClr val="1F487C"/>
              </a:buClr>
              <a:buChar char="–"/>
              <a:tabLst>
                <a:tab pos="756285" algn="l"/>
              </a:tabLst>
            </a:pPr>
            <a:endParaRPr lang="en-US" sz="2000" spc="-10" dirty="0">
              <a:solidFill>
                <a:srgbClr val="334052"/>
              </a:solidFill>
              <a:latin typeface="Arial"/>
              <a:cs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t">
            <a:noAutofit/>
          </a:bodyPr>
          <a:lstStyle/>
          <a:p>
            <a:r>
              <a:rPr lang="en-US" spc="-100" dirty="0">
                <a:solidFill>
                  <a:srgbClr val="005170"/>
                </a:solidFill>
              </a:rPr>
              <a:t>PGB</a:t>
            </a:r>
            <a:r>
              <a:rPr lang="en-US" sz="3200" spc="-100" dirty="0">
                <a:solidFill>
                  <a:srgbClr val="005170"/>
                </a:solidFill>
              </a:rPr>
              <a:t> Meeting Schedule – Pending Approval</a:t>
            </a:r>
          </a:p>
        </p:txBody>
      </p:sp>
      <p:sp>
        <p:nvSpPr>
          <p:cNvPr id="3" name="Content Placeholder 2">
            <a:extLst>
              <a:ext uri="{FF2B5EF4-FFF2-40B4-BE49-F238E27FC236}">
                <a16:creationId xmlns:a16="http://schemas.microsoft.com/office/drawing/2014/main" id="{3020B39E-BB65-4005-B225-64A3C68D559D}"/>
              </a:ext>
            </a:extLst>
          </p:cNvPr>
          <p:cNvSpPr>
            <a:spLocks noGrp="1"/>
          </p:cNvSpPr>
          <p:nvPr>
            <p:ph sz="half" idx="2"/>
          </p:nvPr>
        </p:nvSpPr>
        <p:spPr>
          <a:xfrm>
            <a:off x="609600" y="1762307"/>
            <a:ext cx="5384800" cy="2658370"/>
          </a:xfrm>
          <a:ln>
            <a:solidFill>
              <a:schemeClr val="tx2">
                <a:lumMod val="60000"/>
                <a:lumOff val="40000"/>
              </a:schemeClr>
            </a:solidFill>
          </a:ln>
        </p:spPr>
        <p:txBody>
          <a:bodyPr>
            <a:normAutofit/>
          </a:bodyPr>
          <a:lstStyle/>
          <a:p>
            <a:pPr marL="0" indent="0" algn="ctr">
              <a:spcBef>
                <a:spcPts val="600"/>
              </a:spcBef>
              <a:spcAft>
                <a:spcPts val="1200"/>
              </a:spcAft>
              <a:buFont typeface="Arial"/>
              <a:buNone/>
            </a:pPr>
            <a:r>
              <a:rPr lang="en-US" sz="3000" dirty="0">
                <a:solidFill>
                  <a:schemeClr val="tx2">
                    <a:lumMod val="60000"/>
                    <a:lumOff val="40000"/>
                  </a:schemeClr>
                </a:solidFill>
              </a:rPr>
              <a:t>NEXT PGB Meeting</a:t>
            </a:r>
            <a:endParaRPr lang="en-US" sz="3100" dirty="0">
              <a:solidFill>
                <a:schemeClr val="tx2">
                  <a:lumMod val="60000"/>
                  <a:lumOff val="40000"/>
                </a:schemeClr>
              </a:solidFill>
            </a:endParaRPr>
          </a:p>
          <a:p>
            <a:pPr marL="457200" marR="0" lvl="0" indent="-398463" algn="l" defTabSz="457200" rtl="0" eaLnBrk="1" fontAlgn="auto" latinLnBrk="0" hangingPunct="1">
              <a:lnSpc>
                <a:spcPct val="100000"/>
              </a:lnSpc>
              <a:spcBef>
                <a:spcPts val="600"/>
              </a:spcBef>
              <a:spcAft>
                <a:spcPts val="1200"/>
              </a:spcAft>
              <a:buClr>
                <a:srgbClr val="1F497D"/>
              </a:buClr>
              <a:buSzTx/>
              <a:buFont typeface="Arial"/>
              <a:buChar char="•"/>
              <a:tabLst/>
              <a:defRPr/>
            </a:pPr>
            <a:r>
              <a:rPr lang="en-US" dirty="0">
                <a:solidFill>
                  <a:srgbClr val="334052"/>
                </a:solidFill>
              </a:rPr>
              <a:t>Thursday, 4 DEC 2025 TBD</a:t>
            </a:r>
          </a:p>
          <a:p>
            <a:pPr marL="457200" indent="-398463">
              <a:spcBef>
                <a:spcPts val="600"/>
              </a:spcBef>
              <a:spcAft>
                <a:spcPts val="1200"/>
              </a:spcAft>
            </a:pPr>
            <a:r>
              <a:rPr lang="en-US" dirty="0">
                <a:solidFill>
                  <a:srgbClr val="334052"/>
                </a:solidFill>
              </a:rPr>
              <a:t>Virtual Meeting 2 – 4 PM EST</a:t>
            </a:r>
          </a:p>
          <a:p>
            <a:pPr marL="857250" lvl="1" indent="-398463">
              <a:spcBef>
                <a:spcPts val="600"/>
              </a:spcBef>
              <a:spcAft>
                <a:spcPts val="1200"/>
              </a:spcAft>
            </a:pPr>
            <a:r>
              <a:rPr lang="en-US" sz="1800" dirty="0">
                <a:solidFill>
                  <a:schemeClr val="tx1">
                    <a:lumMod val="50000"/>
                  </a:schemeClr>
                </a:solidFill>
                <a:effectLst/>
                <a:latin typeface="Calibri" panose="020F0502020204030204" pitchFamily="34" charset="0"/>
                <a:ea typeface="Times New Roman" panose="02020603050405020304" pitchFamily="18" charset="0"/>
              </a:rPr>
              <a:t>Virtual: </a:t>
            </a:r>
            <a:r>
              <a:rPr lang="en-US" sz="1800" dirty="0">
                <a:solidFill>
                  <a:schemeClr val="tx1">
                    <a:lumMod val="50000"/>
                  </a:schemeClr>
                </a:solidFill>
                <a:latin typeface="Calibri" panose="020F0502020204030204" pitchFamily="34" charset="0"/>
                <a:ea typeface="Times New Roman" panose="02020603050405020304" pitchFamily="18" charset="0"/>
              </a:rPr>
              <a:t>ZOOM</a:t>
            </a:r>
            <a:endParaRPr lang="en-US" sz="1800" dirty="0">
              <a:solidFill>
                <a:schemeClr val="tx1">
                  <a:lumMod val="50000"/>
                </a:schemeClr>
              </a:solidFill>
              <a:effectLst/>
              <a:latin typeface="Calibri" panose="020F0502020204030204" pitchFamily="34" charset="0"/>
              <a:ea typeface="Times New Roman" panose="02020603050405020304" pitchFamily="18" charset="0"/>
            </a:endParaRPr>
          </a:p>
        </p:txBody>
      </p:sp>
      <p:sp>
        <p:nvSpPr>
          <p:cNvPr id="6" name="Slide Number Placeholder 3">
            <a:extLst>
              <a:ext uri="{FF2B5EF4-FFF2-40B4-BE49-F238E27FC236}">
                <a16:creationId xmlns:a16="http://schemas.microsoft.com/office/drawing/2014/main" id="{BCC7B5F5-2657-43B0-BAC6-A07603F4E46B}"/>
              </a:ext>
            </a:extLst>
          </p:cNvPr>
          <p:cNvSpPr>
            <a:spLocks noGrp="1"/>
          </p:cNvSpPr>
          <p:nvPr>
            <p:ph type="sldNum" sz="quarter" idx="4"/>
          </p:nvPr>
        </p:nvSpPr>
        <p:spPr>
          <a:xfrm>
            <a:off x="4728589" y="6371823"/>
            <a:ext cx="28448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6E6030FC-FB78-5E4D-92EA-5D9433591EA9}" type="slidenum">
              <a:rPr kumimoji="0" lang="en-US" sz="1200" b="0" i="0" u="none" strike="noStrike" kern="1200" cap="none" spc="0" normalizeH="0" baseline="0" noProof="0" smtClean="0">
                <a:ln>
                  <a:noFill/>
                </a:ln>
                <a:solidFill>
                  <a:srgbClr val="1F497D"/>
                </a:solidFill>
                <a:effectLst/>
                <a:uLnTx/>
                <a:uFillTx/>
                <a:latin typeface="Arial"/>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dirty="0">
              <a:ln>
                <a:noFill/>
              </a:ln>
              <a:solidFill>
                <a:srgbClr val="1F497D"/>
              </a:solidFill>
              <a:effectLst/>
              <a:uLnTx/>
              <a:uFillTx/>
              <a:latin typeface="Arial"/>
              <a:ea typeface="+mn-ea"/>
              <a:cs typeface="+mn-cs"/>
            </a:endParaRPr>
          </a:p>
        </p:txBody>
      </p:sp>
      <p:graphicFrame>
        <p:nvGraphicFramePr>
          <p:cNvPr id="5" name="Table 19">
            <a:extLst>
              <a:ext uri="{FF2B5EF4-FFF2-40B4-BE49-F238E27FC236}">
                <a16:creationId xmlns:a16="http://schemas.microsoft.com/office/drawing/2014/main" id="{5FF2BE40-1989-845C-A00A-D6C17C17E698}"/>
              </a:ext>
            </a:extLst>
          </p:cNvPr>
          <p:cNvGraphicFramePr>
            <a:graphicFrameLocks noGrp="1"/>
          </p:cNvGraphicFramePr>
          <p:nvPr>
            <p:extLst>
              <p:ext uri="{D42A27DB-BD31-4B8C-83A1-F6EECF244321}">
                <p14:modId xmlns:p14="http://schemas.microsoft.com/office/powerpoint/2010/main" val="2516641015"/>
              </p:ext>
            </p:extLst>
          </p:nvPr>
        </p:nvGraphicFramePr>
        <p:xfrm>
          <a:off x="6629400" y="2065064"/>
          <a:ext cx="5183344" cy="1828800"/>
        </p:xfrm>
        <a:graphic>
          <a:graphicData uri="http://schemas.openxmlformats.org/drawingml/2006/table">
            <a:tbl>
              <a:tblPr firstRow="1" bandRow="1">
                <a:tableStyleId>{5C22544A-7EE6-4342-B048-85BDC9FD1C3A}</a:tableStyleId>
              </a:tblPr>
              <a:tblGrid>
                <a:gridCol w="1295836">
                  <a:extLst>
                    <a:ext uri="{9D8B030D-6E8A-4147-A177-3AD203B41FA5}">
                      <a16:colId xmlns:a16="http://schemas.microsoft.com/office/drawing/2014/main" val="4128013111"/>
                    </a:ext>
                  </a:extLst>
                </a:gridCol>
                <a:gridCol w="1295836">
                  <a:extLst>
                    <a:ext uri="{9D8B030D-6E8A-4147-A177-3AD203B41FA5}">
                      <a16:colId xmlns:a16="http://schemas.microsoft.com/office/drawing/2014/main" val="1833137990"/>
                    </a:ext>
                  </a:extLst>
                </a:gridCol>
                <a:gridCol w="1295836">
                  <a:extLst>
                    <a:ext uri="{9D8B030D-6E8A-4147-A177-3AD203B41FA5}">
                      <a16:colId xmlns:a16="http://schemas.microsoft.com/office/drawing/2014/main" val="3272687838"/>
                    </a:ext>
                  </a:extLst>
                </a:gridCol>
                <a:gridCol w="1295836">
                  <a:extLst>
                    <a:ext uri="{9D8B030D-6E8A-4147-A177-3AD203B41FA5}">
                      <a16:colId xmlns:a16="http://schemas.microsoft.com/office/drawing/2014/main" val="3928461000"/>
                    </a:ext>
                  </a:extLst>
                </a:gridCol>
              </a:tblGrid>
              <a:tr h="331953">
                <a:tc gridSpan="4">
                  <a:txBody>
                    <a:bodyPr/>
                    <a:lstStyle/>
                    <a:p>
                      <a:pPr algn="ctr"/>
                      <a:r>
                        <a:rPr lang="en-US" dirty="0">
                          <a:solidFill>
                            <a:srgbClr val="FFFF00"/>
                          </a:solidFill>
                        </a:rPr>
                        <a:t>CY 2026 Meeting Dates</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4192913429"/>
                  </a:ext>
                </a:extLst>
              </a:tr>
              <a:tr h="331953">
                <a:tc>
                  <a:txBody>
                    <a:bodyPr/>
                    <a:lstStyle/>
                    <a:p>
                      <a:r>
                        <a:rPr lang="en-US" dirty="0"/>
                        <a:t>Q1</a:t>
                      </a:r>
                    </a:p>
                  </a:txBody>
                  <a:tcPr/>
                </a:tc>
                <a:tc>
                  <a:txBody>
                    <a:bodyPr/>
                    <a:lstStyle/>
                    <a:p>
                      <a:r>
                        <a:rPr lang="en-US" dirty="0"/>
                        <a:t>MAR 19</a:t>
                      </a:r>
                    </a:p>
                  </a:txBody>
                  <a:tcPr/>
                </a:tc>
                <a:tc>
                  <a:txBody>
                    <a:bodyPr/>
                    <a:lstStyle/>
                    <a:p>
                      <a:r>
                        <a:rPr lang="en-US" dirty="0"/>
                        <a:t>2 – 4 PM</a:t>
                      </a:r>
                    </a:p>
                  </a:txBody>
                  <a:tcPr/>
                </a:tc>
                <a:tc>
                  <a:txBody>
                    <a:bodyPr/>
                    <a:lstStyle/>
                    <a:p>
                      <a:r>
                        <a:rPr lang="en-US" dirty="0"/>
                        <a:t>EDT</a:t>
                      </a:r>
                    </a:p>
                  </a:txBody>
                  <a:tcPr/>
                </a:tc>
                <a:extLst>
                  <a:ext uri="{0D108BD9-81ED-4DB2-BD59-A6C34878D82A}">
                    <a16:rowId xmlns:a16="http://schemas.microsoft.com/office/drawing/2014/main" val="2939987802"/>
                  </a:ext>
                </a:extLst>
              </a:tr>
              <a:tr h="331953">
                <a:tc>
                  <a:txBody>
                    <a:bodyPr/>
                    <a:lstStyle/>
                    <a:p>
                      <a:r>
                        <a:rPr lang="en-US" dirty="0"/>
                        <a:t>Q2</a:t>
                      </a:r>
                    </a:p>
                  </a:txBody>
                  <a:tcPr/>
                </a:tc>
                <a:tc>
                  <a:txBody>
                    <a:bodyPr/>
                    <a:lstStyle/>
                    <a:p>
                      <a:r>
                        <a:rPr lang="en-US" dirty="0"/>
                        <a:t>JUN 18</a:t>
                      </a:r>
                    </a:p>
                  </a:txBody>
                  <a:tcPr/>
                </a:tc>
                <a:tc>
                  <a:txBody>
                    <a:bodyPr/>
                    <a:lstStyle/>
                    <a:p>
                      <a:r>
                        <a:rPr lang="en-US" dirty="0"/>
                        <a:t>2 – 4 PM</a:t>
                      </a:r>
                    </a:p>
                  </a:txBody>
                  <a:tcPr/>
                </a:tc>
                <a:tc>
                  <a:txBody>
                    <a:bodyPr/>
                    <a:lstStyle/>
                    <a:p>
                      <a:r>
                        <a:rPr lang="en-US" dirty="0"/>
                        <a:t>EDT</a:t>
                      </a:r>
                    </a:p>
                  </a:txBody>
                  <a:tcPr/>
                </a:tc>
                <a:extLst>
                  <a:ext uri="{0D108BD9-81ED-4DB2-BD59-A6C34878D82A}">
                    <a16:rowId xmlns:a16="http://schemas.microsoft.com/office/drawing/2014/main" val="2263946772"/>
                  </a:ext>
                </a:extLst>
              </a:tr>
              <a:tr h="331953">
                <a:tc>
                  <a:txBody>
                    <a:bodyPr/>
                    <a:lstStyle/>
                    <a:p>
                      <a:r>
                        <a:rPr lang="en-US" dirty="0"/>
                        <a:t>Q3</a:t>
                      </a:r>
                    </a:p>
                  </a:txBody>
                  <a:tcPr/>
                </a:tc>
                <a:tc>
                  <a:txBody>
                    <a:bodyPr/>
                    <a:lstStyle/>
                    <a:p>
                      <a:r>
                        <a:rPr lang="en-US" dirty="0"/>
                        <a:t>SEP 17</a:t>
                      </a:r>
                    </a:p>
                  </a:txBody>
                  <a:tcPr/>
                </a:tc>
                <a:tc>
                  <a:txBody>
                    <a:bodyPr/>
                    <a:lstStyle/>
                    <a:p>
                      <a:r>
                        <a:rPr lang="en-US" dirty="0"/>
                        <a:t>2 – 4 PM</a:t>
                      </a:r>
                    </a:p>
                  </a:txBody>
                  <a:tcPr/>
                </a:tc>
                <a:tc>
                  <a:txBody>
                    <a:bodyPr/>
                    <a:lstStyle/>
                    <a:p>
                      <a:r>
                        <a:rPr lang="en-US" dirty="0"/>
                        <a:t>EDT</a:t>
                      </a:r>
                    </a:p>
                  </a:txBody>
                  <a:tcPr/>
                </a:tc>
                <a:extLst>
                  <a:ext uri="{0D108BD9-81ED-4DB2-BD59-A6C34878D82A}">
                    <a16:rowId xmlns:a16="http://schemas.microsoft.com/office/drawing/2014/main" val="574156421"/>
                  </a:ext>
                </a:extLst>
              </a:tr>
              <a:tr h="331953">
                <a:tc>
                  <a:txBody>
                    <a:bodyPr/>
                    <a:lstStyle/>
                    <a:p>
                      <a:r>
                        <a:rPr lang="en-US" dirty="0"/>
                        <a:t>Q4</a:t>
                      </a:r>
                    </a:p>
                  </a:txBody>
                  <a:tcPr/>
                </a:tc>
                <a:tc>
                  <a:txBody>
                    <a:bodyPr/>
                    <a:lstStyle/>
                    <a:p>
                      <a:r>
                        <a:rPr lang="en-US" dirty="0"/>
                        <a:t>DEC 3</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2 – 4 PM</a:t>
                      </a:r>
                    </a:p>
                  </a:txBody>
                  <a:tcPr/>
                </a:tc>
                <a:tc>
                  <a:txBody>
                    <a:bodyPr/>
                    <a:lstStyle/>
                    <a:p>
                      <a:r>
                        <a:rPr lang="en-US" dirty="0"/>
                        <a:t>EST</a:t>
                      </a:r>
                    </a:p>
                  </a:txBody>
                  <a:tcPr/>
                </a:tc>
                <a:extLst>
                  <a:ext uri="{0D108BD9-81ED-4DB2-BD59-A6C34878D82A}">
                    <a16:rowId xmlns:a16="http://schemas.microsoft.com/office/drawing/2014/main" val="3150144547"/>
                  </a:ext>
                </a:extLst>
              </a:tr>
            </a:tbl>
          </a:graphicData>
        </a:graphic>
      </p:graphicFrame>
    </p:spTree>
    <p:extLst>
      <p:ext uri="{BB962C8B-B14F-4D97-AF65-F5344CB8AC3E}">
        <p14:creationId xmlns:p14="http://schemas.microsoft.com/office/powerpoint/2010/main" val="12113526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78841" rIns="0" bIns="0" rtlCol="0">
            <a:spAutoFit/>
          </a:bodyPr>
          <a:lstStyle/>
          <a:p>
            <a:pPr marL="297815">
              <a:lnSpc>
                <a:spcPct val="100000"/>
              </a:lnSpc>
              <a:spcBef>
                <a:spcPts val="95"/>
              </a:spcBef>
            </a:pPr>
            <a:r>
              <a:rPr spc="-10" dirty="0"/>
              <a:t>ADJOURN</a:t>
            </a:r>
          </a:p>
        </p:txBody>
      </p:sp>
      <p:sp>
        <p:nvSpPr>
          <p:cNvPr id="3" name="object 3"/>
          <p:cNvSpPr txBox="1"/>
          <p:nvPr/>
        </p:nvSpPr>
        <p:spPr>
          <a:xfrm>
            <a:off x="688340" y="1556765"/>
            <a:ext cx="4659630" cy="1233170"/>
          </a:xfrm>
          <a:prstGeom prst="rect">
            <a:avLst/>
          </a:prstGeom>
        </p:spPr>
        <p:txBody>
          <a:bodyPr vert="horz" wrap="square" lIns="0" tIns="12700" rIns="0" bIns="0" rtlCol="0">
            <a:spAutoFit/>
          </a:bodyPr>
          <a:lstStyle/>
          <a:p>
            <a:pPr marL="355600" marR="5080" indent="-342900">
              <a:lnSpc>
                <a:spcPct val="100000"/>
              </a:lnSpc>
              <a:spcBef>
                <a:spcPts val="100"/>
              </a:spcBef>
              <a:buClr>
                <a:srgbClr val="1F487C"/>
              </a:buClr>
              <a:buFont typeface="Arial"/>
              <a:buChar char="•"/>
              <a:tabLst>
                <a:tab pos="355600" algn="l"/>
              </a:tabLst>
            </a:pPr>
            <a:r>
              <a:rPr sz="1800" b="1" u="sng" dirty="0">
                <a:solidFill>
                  <a:srgbClr val="334052"/>
                </a:solidFill>
                <a:uFill>
                  <a:solidFill>
                    <a:srgbClr val="334052"/>
                  </a:solidFill>
                </a:uFill>
                <a:latin typeface="Arial"/>
                <a:cs typeface="Arial"/>
              </a:rPr>
              <a:t>Chair</a:t>
            </a:r>
            <a:r>
              <a:rPr sz="1800" u="none" dirty="0">
                <a:solidFill>
                  <a:srgbClr val="334052"/>
                </a:solidFill>
                <a:latin typeface="Arial"/>
                <a:cs typeface="Arial"/>
              </a:rPr>
              <a:t>:</a:t>
            </a:r>
            <a:r>
              <a:rPr sz="1800" u="none" spc="-10" dirty="0">
                <a:solidFill>
                  <a:srgbClr val="334052"/>
                </a:solidFill>
                <a:latin typeface="Arial"/>
                <a:cs typeface="Arial"/>
              </a:rPr>
              <a:t> </a:t>
            </a:r>
            <a:r>
              <a:rPr sz="1800" u="none" dirty="0">
                <a:solidFill>
                  <a:srgbClr val="334052"/>
                </a:solidFill>
                <a:latin typeface="Arial"/>
                <a:cs typeface="Arial"/>
              </a:rPr>
              <a:t>Do</a:t>
            </a:r>
            <a:r>
              <a:rPr sz="1800" u="none" spc="-20" dirty="0">
                <a:solidFill>
                  <a:srgbClr val="334052"/>
                </a:solidFill>
                <a:latin typeface="Arial"/>
                <a:cs typeface="Arial"/>
              </a:rPr>
              <a:t> </a:t>
            </a:r>
            <a:r>
              <a:rPr sz="1800" u="none" dirty="0">
                <a:solidFill>
                  <a:srgbClr val="334052"/>
                </a:solidFill>
                <a:latin typeface="Arial"/>
                <a:cs typeface="Arial"/>
              </a:rPr>
              <a:t>any</a:t>
            </a:r>
            <a:r>
              <a:rPr sz="1800" u="none" spc="-10" dirty="0">
                <a:solidFill>
                  <a:srgbClr val="334052"/>
                </a:solidFill>
                <a:latin typeface="Arial"/>
                <a:cs typeface="Arial"/>
              </a:rPr>
              <a:t> </a:t>
            </a:r>
            <a:r>
              <a:rPr sz="1800" u="none" dirty="0">
                <a:solidFill>
                  <a:srgbClr val="334052"/>
                </a:solidFill>
                <a:latin typeface="Arial"/>
                <a:cs typeface="Arial"/>
              </a:rPr>
              <a:t>of</a:t>
            </a:r>
            <a:r>
              <a:rPr sz="1800" u="none" spc="-10" dirty="0">
                <a:solidFill>
                  <a:srgbClr val="334052"/>
                </a:solidFill>
                <a:latin typeface="Arial"/>
                <a:cs typeface="Arial"/>
              </a:rPr>
              <a:t> </a:t>
            </a:r>
            <a:r>
              <a:rPr sz="1800" u="none" dirty="0">
                <a:solidFill>
                  <a:srgbClr val="334052"/>
                </a:solidFill>
                <a:latin typeface="Arial"/>
                <a:cs typeface="Arial"/>
              </a:rPr>
              <a:t>the</a:t>
            </a:r>
            <a:r>
              <a:rPr sz="1800" u="none" spc="-25" dirty="0">
                <a:solidFill>
                  <a:srgbClr val="334052"/>
                </a:solidFill>
                <a:latin typeface="Arial"/>
                <a:cs typeface="Arial"/>
              </a:rPr>
              <a:t> </a:t>
            </a:r>
            <a:r>
              <a:rPr sz="1800" u="none" dirty="0">
                <a:solidFill>
                  <a:srgbClr val="334052"/>
                </a:solidFill>
                <a:latin typeface="Arial"/>
                <a:cs typeface="Arial"/>
              </a:rPr>
              <a:t>PGB</a:t>
            </a:r>
            <a:r>
              <a:rPr sz="1800" u="none" spc="-20" dirty="0">
                <a:solidFill>
                  <a:srgbClr val="334052"/>
                </a:solidFill>
                <a:latin typeface="Arial"/>
                <a:cs typeface="Arial"/>
              </a:rPr>
              <a:t> </a:t>
            </a:r>
            <a:r>
              <a:rPr sz="1800" u="none" dirty="0">
                <a:solidFill>
                  <a:srgbClr val="334052"/>
                </a:solidFill>
                <a:latin typeface="Arial"/>
                <a:cs typeface="Arial"/>
              </a:rPr>
              <a:t>members</a:t>
            </a:r>
            <a:r>
              <a:rPr sz="1800" u="none" spc="-5" dirty="0">
                <a:solidFill>
                  <a:srgbClr val="334052"/>
                </a:solidFill>
                <a:latin typeface="Arial"/>
                <a:cs typeface="Arial"/>
              </a:rPr>
              <a:t> </a:t>
            </a:r>
            <a:r>
              <a:rPr sz="1800" u="none" dirty="0">
                <a:solidFill>
                  <a:srgbClr val="334052"/>
                </a:solidFill>
                <a:latin typeface="Arial"/>
                <a:cs typeface="Arial"/>
              </a:rPr>
              <a:t>or</a:t>
            </a:r>
            <a:r>
              <a:rPr sz="1800" u="none" spc="-10" dirty="0">
                <a:solidFill>
                  <a:srgbClr val="334052"/>
                </a:solidFill>
                <a:latin typeface="Arial"/>
                <a:cs typeface="Arial"/>
              </a:rPr>
              <a:t> </a:t>
            </a:r>
            <a:r>
              <a:rPr sz="1800" u="none" spc="-25" dirty="0">
                <a:solidFill>
                  <a:srgbClr val="334052"/>
                </a:solidFill>
                <a:latin typeface="Arial"/>
                <a:cs typeface="Arial"/>
              </a:rPr>
              <a:t>our </a:t>
            </a:r>
            <a:r>
              <a:rPr sz="1800" u="none" dirty="0">
                <a:solidFill>
                  <a:srgbClr val="334052"/>
                </a:solidFill>
                <a:latin typeface="Arial"/>
                <a:cs typeface="Arial"/>
              </a:rPr>
              <a:t>attending</a:t>
            </a:r>
            <a:r>
              <a:rPr sz="1800" u="none" spc="-20" dirty="0">
                <a:solidFill>
                  <a:srgbClr val="334052"/>
                </a:solidFill>
                <a:latin typeface="Arial"/>
                <a:cs typeface="Arial"/>
              </a:rPr>
              <a:t> </a:t>
            </a:r>
            <a:r>
              <a:rPr sz="1800" u="none" dirty="0">
                <a:solidFill>
                  <a:srgbClr val="334052"/>
                </a:solidFill>
                <a:latin typeface="Arial"/>
                <a:cs typeface="Arial"/>
              </a:rPr>
              <a:t>guests</a:t>
            </a:r>
            <a:r>
              <a:rPr sz="1800" u="none" spc="-10" dirty="0">
                <a:solidFill>
                  <a:srgbClr val="334052"/>
                </a:solidFill>
                <a:latin typeface="Arial"/>
                <a:cs typeface="Arial"/>
              </a:rPr>
              <a:t> </a:t>
            </a:r>
            <a:r>
              <a:rPr sz="1800" u="none" dirty="0">
                <a:solidFill>
                  <a:srgbClr val="334052"/>
                </a:solidFill>
                <a:latin typeface="Arial"/>
                <a:cs typeface="Arial"/>
              </a:rPr>
              <a:t>have</a:t>
            </a:r>
            <a:r>
              <a:rPr sz="1800" u="none" spc="-25" dirty="0">
                <a:solidFill>
                  <a:srgbClr val="334052"/>
                </a:solidFill>
                <a:latin typeface="Arial"/>
                <a:cs typeface="Arial"/>
              </a:rPr>
              <a:t> </a:t>
            </a:r>
            <a:r>
              <a:rPr sz="1800" u="none" dirty="0">
                <a:solidFill>
                  <a:srgbClr val="334052"/>
                </a:solidFill>
                <a:latin typeface="Arial"/>
                <a:cs typeface="Arial"/>
              </a:rPr>
              <a:t>any</a:t>
            </a:r>
            <a:r>
              <a:rPr sz="1800" u="none" spc="-5" dirty="0">
                <a:solidFill>
                  <a:srgbClr val="334052"/>
                </a:solidFill>
                <a:latin typeface="Arial"/>
                <a:cs typeface="Arial"/>
              </a:rPr>
              <a:t> </a:t>
            </a:r>
            <a:r>
              <a:rPr sz="1800" u="none" spc="-10" dirty="0">
                <a:solidFill>
                  <a:srgbClr val="334052"/>
                </a:solidFill>
                <a:latin typeface="Arial"/>
                <a:cs typeface="Arial"/>
              </a:rPr>
              <a:t>questions?</a:t>
            </a:r>
            <a:endParaRPr sz="1800" dirty="0">
              <a:latin typeface="Arial"/>
              <a:cs typeface="Arial"/>
            </a:endParaRPr>
          </a:p>
          <a:p>
            <a:pPr>
              <a:lnSpc>
                <a:spcPct val="100000"/>
              </a:lnSpc>
              <a:spcBef>
                <a:spcPts val="955"/>
              </a:spcBef>
              <a:buClr>
                <a:srgbClr val="1F487C"/>
              </a:buClr>
              <a:buFont typeface="Arial"/>
              <a:buChar char="•"/>
            </a:pPr>
            <a:endParaRPr sz="1800" dirty="0">
              <a:latin typeface="Arial"/>
              <a:cs typeface="Arial"/>
            </a:endParaRPr>
          </a:p>
          <a:p>
            <a:pPr marL="354965" indent="-342265">
              <a:lnSpc>
                <a:spcPct val="100000"/>
              </a:lnSpc>
              <a:buClr>
                <a:srgbClr val="1F487C"/>
              </a:buClr>
              <a:buFont typeface="Arial"/>
              <a:buChar char="•"/>
              <a:tabLst>
                <a:tab pos="354965" algn="l"/>
              </a:tabLst>
            </a:pPr>
            <a:r>
              <a:rPr sz="1800" b="1" u="sng" dirty="0">
                <a:solidFill>
                  <a:srgbClr val="334052"/>
                </a:solidFill>
                <a:uFill>
                  <a:solidFill>
                    <a:srgbClr val="334052"/>
                  </a:solidFill>
                </a:uFill>
                <a:latin typeface="Arial"/>
                <a:cs typeface="Arial"/>
              </a:rPr>
              <a:t>Chair:</a:t>
            </a:r>
            <a:r>
              <a:rPr sz="1800" b="1" u="sng" spc="-45" dirty="0">
                <a:solidFill>
                  <a:srgbClr val="334052"/>
                </a:solidFill>
                <a:uFill>
                  <a:solidFill>
                    <a:srgbClr val="334052"/>
                  </a:solidFill>
                </a:uFill>
                <a:latin typeface="Arial"/>
                <a:cs typeface="Arial"/>
              </a:rPr>
              <a:t> </a:t>
            </a:r>
            <a:r>
              <a:rPr sz="1800" u="none" dirty="0">
                <a:solidFill>
                  <a:srgbClr val="334052"/>
                </a:solidFill>
                <a:latin typeface="Arial"/>
                <a:cs typeface="Arial"/>
              </a:rPr>
              <a:t>Meeting</a:t>
            </a:r>
            <a:r>
              <a:rPr sz="1800" u="none" spc="-114" dirty="0">
                <a:solidFill>
                  <a:srgbClr val="334052"/>
                </a:solidFill>
                <a:latin typeface="Arial"/>
                <a:cs typeface="Arial"/>
              </a:rPr>
              <a:t> </a:t>
            </a:r>
            <a:r>
              <a:rPr sz="1800" u="none" spc="-10" dirty="0">
                <a:solidFill>
                  <a:srgbClr val="334052"/>
                </a:solidFill>
                <a:latin typeface="Arial"/>
                <a:cs typeface="Arial"/>
              </a:rPr>
              <a:t>Adjourned</a:t>
            </a:r>
            <a:endParaRPr sz="1800" dirty="0">
              <a:latin typeface="Arial"/>
              <a:cs typeface="Arial"/>
            </a:endParaRPr>
          </a:p>
        </p:txBody>
      </p:sp>
      <p:pic>
        <p:nvPicPr>
          <p:cNvPr id="4" name="object 4"/>
          <p:cNvPicPr/>
          <p:nvPr/>
        </p:nvPicPr>
        <p:blipFill>
          <a:blip r:embed="rId2" cstate="print"/>
          <a:stretch>
            <a:fillRect/>
          </a:stretch>
        </p:blipFill>
        <p:spPr>
          <a:xfrm>
            <a:off x="6880859" y="3311652"/>
            <a:ext cx="4000500" cy="2667000"/>
          </a:xfrm>
          <a:prstGeom prst="rect">
            <a:avLst/>
          </a:prstGeom>
        </p:spPr>
      </p:pic>
      <p:pic>
        <p:nvPicPr>
          <p:cNvPr id="5" name="object 5"/>
          <p:cNvPicPr/>
          <p:nvPr/>
        </p:nvPicPr>
        <p:blipFill>
          <a:blip r:embed="rId3" cstate="print"/>
          <a:stretch>
            <a:fillRect/>
          </a:stretch>
        </p:blipFill>
        <p:spPr>
          <a:xfrm>
            <a:off x="7658100" y="879347"/>
            <a:ext cx="2218944" cy="2144267"/>
          </a:xfrm>
          <a:prstGeom prst="rect">
            <a:avLst/>
          </a:prstGeom>
        </p:spPr>
      </p:pic>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425"/>
              </a:lnSpc>
            </a:pPr>
            <a:fld id="{81D60167-4931-47E6-BA6A-407CBD079E47}" type="slidenum">
              <a:rPr spc="-25" dirty="0"/>
              <a:t>33</a:t>
            </a:fld>
            <a:endParaRPr spc="-25"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69366" rIns="0" bIns="0" rtlCol="0">
            <a:spAutoFit/>
          </a:bodyPr>
          <a:lstStyle/>
          <a:p>
            <a:pPr marL="297815">
              <a:lnSpc>
                <a:spcPct val="100000"/>
              </a:lnSpc>
              <a:spcBef>
                <a:spcPts val="95"/>
              </a:spcBef>
            </a:pPr>
            <a:r>
              <a:rPr spc="-10" dirty="0"/>
              <a:t>BACKUPS</a:t>
            </a:r>
          </a:p>
        </p:txBody>
      </p:sp>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38100">
              <a:lnSpc>
                <a:spcPts val="1425"/>
              </a:lnSpc>
            </a:pPr>
            <a:fld id="{81D60167-4931-47E6-BA6A-407CBD079E47}" type="slidenum">
              <a:rPr spc="-25" dirty="0"/>
              <a:t>34</a:t>
            </a:fld>
            <a:endParaRPr spc="-25"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8340" y="326593"/>
            <a:ext cx="10623550" cy="452120"/>
          </a:xfrm>
          <a:prstGeom prst="rect">
            <a:avLst/>
          </a:prstGeom>
        </p:spPr>
        <p:txBody>
          <a:bodyPr vert="horz" wrap="square" lIns="0" tIns="12065" rIns="0" bIns="0" rtlCol="0">
            <a:spAutoFit/>
          </a:bodyPr>
          <a:lstStyle/>
          <a:p>
            <a:pPr marL="12700">
              <a:lnSpc>
                <a:spcPct val="100000"/>
              </a:lnSpc>
              <a:spcBef>
                <a:spcPts val="95"/>
              </a:spcBef>
            </a:pPr>
            <a:r>
              <a:rPr dirty="0"/>
              <a:t>NMO,</a:t>
            </a:r>
            <a:r>
              <a:rPr spc="-55" dirty="0"/>
              <a:t> </a:t>
            </a:r>
            <a:r>
              <a:rPr dirty="0"/>
              <a:t>NBAC,</a:t>
            </a:r>
            <a:r>
              <a:rPr spc="-40" dirty="0"/>
              <a:t> </a:t>
            </a:r>
            <a:r>
              <a:rPr dirty="0"/>
              <a:t>&amp;</a:t>
            </a:r>
            <a:r>
              <a:rPr spc="-65" dirty="0"/>
              <a:t> </a:t>
            </a:r>
            <a:r>
              <a:rPr spc="-35" dirty="0"/>
              <a:t>NTAC </a:t>
            </a:r>
            <a:r>
              <a:rPr dirty="0"/>
              <a:t>TSC</a:t>
            </a:r>
            <a:r>
              <a:rPr spc="-60" dirty="0"/>
              <a:t> </a:t>
            </a:r>
            <a:r>
              <a:rPr spc="-25" dirty="0"/>
              <a:t>CO-</a:t>
            </a:r>
            <a:r>
              <a:rPr dirty="0"/>
              <a:t>CHAIRS</a:t>
            </a:r>
            <a:r>
              <a:rPr spc="-35" dirty="0"/>
              <a:t> </a:t>
            </a:r>
            <a:r>
              <a:rPr dirty="0"/>
              <a:t>&amp;</a:t>
            </a:r>
            <a:r>
              <a:rPr spc="-55" dirty="0"/>
              <a:t> </a:t>
            </a:r>
            <a:r>
              <a:rPr dirty="0"/>
              <a:t>OASIS</a:t>
            </a:r>
            <a:r>
              <a:rPr spc="-60" dirty="0"/>
              <a:t> </a:t>
            </a:r>
            <a:r>
              <a:rPr spc="-10" dirty="0"/>
              <a:t>MAINTAINERS</a:t>
            </a:r>
          </a:p>
        </p:txBody>
      </p:sp>
      <p:sp>
        <p:nvSpPr>
          <p:cNvPr id="3" name="object 3"/>
          <p:cNvSpPr txBox="1"/>
          <p:nvPr/>
        </p:nvSpPr>
        <p:spPr>
          <a:xfrm>
            <a:off x="6065265" y="6374993"/>
            <a:ext cx="196215" cy="208279"/>
          </a:xfrm>
          <a:prstGeom prst="rect">
            <a:avLst/>
          </a:prstGeom>
        </p:spPr>
        <p:txBody>
          <a:bodyPr vert="horz" wrap="square" lIns="0" tIns="12700" rIns="0" bIns="0" rtlCol="0">
            <a:spAutoFit/>
          </a:bodyPr>
          <a:lstStyle/>
          <a:p>
            <a:pPr marL="12700">
              <a:lnSpc>
                <a:spcPct val="100000"/>
              </a:lnSpc>
              <a:spcBef>
                <a:spcPts val="100"/>
              </a:spcBef>
            </a:pPr>
            <a:r>
              <a:rPr sz="1200" spc="-25" dirty="0">
                <a:solidFill>
                  <a:srgbClr val="1F487C"/>
                </a:solidFill>
                <a:latin typeface="Arial"/>
                <a:cs typeface="Arial"/>
              </a:rPr>
              <a:t>10</a:t>
            </a:r>
            <a:endParaRPr sz="1200">
              <a:latin typeface="Arial"/>
              <a:cs typeface="Arial"/>
            </a:endParaRPr>
          </a:p>
        </p:txBody>
      </p:sp>
      <p:pic>
        <p:nvPicPr>
          <p:cNvPr id="4" name="object 4"/>
          <p:cNvPicPr/>
          <p:nvPr/>
        </p:nvPicPr>
        <p:blipFill>
          <a:blip r:embed="rId2" cstate="print"/>
          <a:stretch>
            <a:fillRect/>
          </a:stretch>
        </p:blipFill>
        <p:spPr>
          <a:xfrm>
            <a:off x="1648967" y="3890392"/>
            <a:ext cx="1008888" cy="1021080"/>
          </a:xfrm>
          <a:prstGeom prst="rect">
            <a:avLst/>
          </a:prstGeom>
        </p:spPr>
      </p:pic>
      <p:pic>
        <p:nvPicPr>
          <p:cNvPr id="5" name="object 5"/>
          <p:cNvPicPr/>
          <p:nvPr/>
        </p:nvPicPr>
        <p:blipFill>
          <a:blip r:embed="rId3" cstate="print"/>
          <a:stretch>
            <a:fillRect/>
          </a:stretch>
        </p:blipFill>
        <p:spPr>
          <a:xfrm>
            <a:off x="2817876" y="3899536"/>
            <a:ext cx="1104900" cy="1022603"/>
          </a:xfrm>
          <a:prstGeom prst="rect">
            <a:avLst/>
          </a:prstGeom>
        </p:spPr>
      </p:pic>
      <p:sp>
        <p:nvSpPr>
          <p:cNvPr id="6" name="object 6"/>
          <p:cNvSpPr txBox="1"/>
          <p:nvPr/>
        </p:nvSpPr>
        <p:spPr>
          <a:xfrm>
            <a:off x="781608" y="4056126"/>
            <a:ext cx="589915" cy="513080"/>
          </a:xfrm>
          <a:prstGeom prst="rect">
            <a:avLst/>
          </a:prstGeom>
        </p:spPr>
        <p:txBody>
          <a:bodyPr vert="horz" wrap="square" lIns="0" tIns="12065" rIns="0" bIns="0" rtlCol="0">
            <a:spAutoFit/>
          </a:bodyPr>
          <a:lstStyle/>
          <a:p>
            <a:pPr marL="12700">
              <a:lnSpc>
                <a:spcPct val="100000"/>
              </a:lnSpc>
              <a:spcBef>
                <a:spcPts val="95"/>
              </a:spcBef>
            </a:pPr>
            <a:r>
              <a:rPr sz="1600" spc="-20" dirty="0">
                <a:solidFill>
                  <a:srgbClr val="0F243E"/>
                </a:solidFill>
                <a:latin typeface="Arial"/>
                <a:cs typeface="Arial"/>
              </a:rPr>
              <a:t>NBAC</a:t>
            </a:r>
            <a:endParaRPr sz="1600" dirty="0">
              <a:latin typeface="Arial"/>
              <a:cs typeface="Arial"/>
            </a:endParaRPr>
          </a:p>
          <a:p>
            <a:pPr marL="92075">
              <a:lnSpc>
                <a:spcPct val="100000"/>
              </a:lnSpc>
            </a:pPr>
            <a:r>
              <a:rPr sz="1600" spc="-25" dirty="0">
                <a:solidFill>
                  <a:srgbClr val="0F243E"/>
                </a:solidFill>
                <a:latin typeface="Arial"/>
                <a:cs typeface="Arial"/>
              </a:rPr>
              <a:t>TSC</a:t>
            </a:r>
            <a:endParaRPr sz="1600" dirty="0">
              <a:latin typeface="Arial"/>
              <a:cs typeface="Arial"/>
            </a:endParaRPr>
          </a:p>
        </p:txBody>
      </p:sp>
      <p:pic>
        <p:nvPicPr>
          <p:cNvPr id="7" name="object 7"/>
          <p:cNvPicPr/>
          <p:nvPr/>
        </p:nvPicPr>
        <p:blipFill>
          <a:blip r:embed="rId4" cstate="print"/>
          <a:stretch>
            <a:fillRect/>
          </a:stretch>
        </p:blipFill>
        <p:spPr>
          <a:xfrm>
            <a:off x="1621536" y="2528316"/>
            <a:ext cx="990600" cy="1022603"/>
          </a:xfrm>
          <a:prstGeom prst="rect">
            <a:avLst/>
          </a:prstGeom>
        </p:spPr>
      </p:pic>
      <p:sp>
        <p:nvSpPr>
          <p:cNvPr id="8" name="object 8"/>
          <p:cNvSpPr txBox="1"/>
          <p:nvPr/>
        </p:nvSpPr>
        <p:spPr>
          <a:xfrm>
            <a:off x="749909" y="2877134"/>
            <a:ext cx="561975" cy="513080"/>
          </a:xfrm>
          <a:prstGeom prst="rect">
            <a:avLst/>
          </a:prstGeom>
        </p:spPr>
        <p:txBody>
          <a:bodyPr vert="horz" wrap="square" lIns="0" tIns="12065" rIns="0" bIns="0" rtlCol="0">
            <a:spAutoFit/>
          </a:bodyPr>
          <a:lstStyle/>
          <a:p>
            <a:pPr marL="12700">
              <a:lnSpc>
                <a:spcPct val="100000"/>
              </a:lnSpc>
              <a:spcBef>
                <a:spcPts val="95"/>
              </a:spcBef>
            </a:pPr>
            <a:r>
              <a:rPr sz="1600" spc="-25" dirty="0">
                <a:solidFill>
                  <a:srgbClr val="0F243E"/>
                </a:solidFill>
                <a:latin typeface="Arial"/>
                <a:cs typeface="Arial"/>
              </a:rPr>
              <a:t>NTAC</a:t>
            </a:r>
            <a:endParaRPr sz="1600" dirty="0">
              <a:latin typeface="Arial"/>
              <a:cs typeface="Arial"/>
            </a:endParaRPr>
          </a:p>
          <a:p>
            <a:pPr marL="78105">
              <a:lnSpc>
                <a:spcPct val="100000"/>
              </a:lnSpc>
              <a:spcBef>
                <a:spcPts val="5"/>
              </a:spcBef>
            </a:pPr>
            <a:r>
              <a:rPr sz="1600" spc="-25" dirty="0">
                <a:solidFill>
                  <a:srgbClr val="0F243E"/>
                </a:solidFill>
                <a:latin typeface="Arial"/>
                <a:cs typeface="Arial"/>
              </a:rPr>
              <a:t>TSC</a:t>
            </a:r>
            <a:endParaRPr sz="1600" dirty="0">
              <a:latin typeface="Arial"/>
              <a:cs typeface="Arial"/>
            </a:endParaRPr>
          </a:p>
        </p:txBody>
      </p:sp>
      <p:pic>
        <p:nvPicPr>
          <p:cNvPr id="11" name="object 11"/>
          <p:cNvPicPr/>
          <p:nvPr/>
        </p:nvPicPr>
        <p:blipFill>
          <a:blip r:embed="rId5" cstate="print"/>
          <a:stretch>
            <a:fillRect/>
          </a:stretch>
        </p:blipFill>
        <p:spPr>
          <a:xfrm>
            <a:off x="4098035" y="3890392"/>
            <a:ext cx="1008888" cy="1008888"/>
          </a:xfrm>
          <a:prstGeom prst="rect">
            <a:avLst/>
          </a:prstGeom>
        </p:spPr>
      </p:pic>
      <p:sp>
        <p:nvSpPr>
          <p:cNvPr id="12" name="object 12"/>
          <p:cNvSpPr txBox="1"/>
          <p:nvPr/>
        </p:nvSpPr>
        <p:spPr>
          <a:xfrm>
            <a:off x="840130" y="5272532"/>
            <a:ext cx="499109" cy="513080"/>
          </a:xfrm>
          <a:prstGeom prst="rect">
            <a:avLst/>
          </a:prstGeom>
        </p:spPr>
        <p:txBody>
          <a:bodyPr vert="horz" wrap="square" lIns="0" tIns="12065" rIns="0" bIns="0" rtlCol="0">
            <a:spAutoFit/>
          </a:bodyPr>
          <a:lstStyle/>
          <a:p>
            <a:pPr marL="45720" marR="5080" indent="-33655">
              <a:lnSpc>
                <a:spcPct val="100000"/>
              </a:lnSpc>
              <a:spcBef>
                <a:spcPts val="95"/>
              </a:spcBef>
            </a:pPr>
            <a:r>
              <a:rPr sz="1600" spc="-25" dirty="0">
                <a:solidFill>
                  <a:srgbClr val="0F243E"/>
                </a:solidFill>
                <a:latin typeface="Arial"/>
                <a:cs typeface="Arial"/>
              </a:rPr>
              <a:t>NMO TSC</a:t>
            </a:r>
            <a:endParaRPr sz="1600">
              <a:latin typeface="Arial"/>
              <a:cs typeface="Arial"/>
            </a:endParaRPr>
          </a:p>
        </p:txBody>
      </p:sp>
      <p:pic>
        <p:nvPicPr>
          <p:cNvPr id="14" name="object 14"/>
          <p:cNvPicPr/>
          <p:nvPr/>
        </p:nvPicPr>
        <p:blipFill>
          <a:blip r:embed="rId6" cstate="print"/>
          <a:stretch>
            <a:fillRect/>
          </a:stretch>
        </p:blipFill>
        <p:spPr>
          <a:xfrm>
            <a:off x="4194047" y="2545079"/>
            <a:ext cx="816863" cy="1089660"/>
          </a:xfrm>
          <a:prstGeom prst="rect">
            <a:avLst/>
          </a:prstGeom>
        </p:spPr>
      </p:pic>
      <p:graphicFrame>
        <p:nvGraphicFramePr>
          <p:cNvPr id="15" name="object 15"/>
          <p:cNvGraphicFramePr>
            <a:graphicFrameLocks noGrp="1"/>
          </p:cNvGraphicFramePr>
          <p:nvPr/>
        </p:nvGraphicFramePr>
        <p:xfrm>
          <a:off x="603250" y="867283"/>
          <a:ext cx="5217160" cy="1628774"/>
        </p:xfrm>
        <a:graphic>
          <a:graphicData uri="http://schemas.openxmlformats.org/drawingml/2006/table">
            <a:tbl>
              <a:tblPr firstRow="1" bandRow="1">
                <a:tableStyleId>{2D5ABB26-0587-4C30-8999-92F81FD0307C}</a:tableStyleId>
              </a:tblPr>
              <a:tblGrid>
                <a:gridCol w="1370965">
                  <a:extLst>
                    <a:ext uri="{9D8B030D-6E8A-4147-A177-3AD203B41FA5}">
                      <a16:colId xmlns:a16="http://schemas.microsoft.com/office/drawing/2014/main" val="20000"/>
                    </a:ext>
                  </a:extLst>
                </a:gridCol>
                <a:gridCol w="3846195">
                  <a:extLst>
                    <a:ext uri="{9D8B030D-6E8A-4147-A177-3AD203B41FA5}">
                      <a16:colId xmlns:a16="http://schemas.microsoft.com/office/drawing/2014/main" val="20001"/>
                    </a:ext>
                  </a:extLst>
                </a:gridCol>
              </a:tblGrid>
              <a:tr h="370205">
                <a:tc>
                  <a:txBody>
                    <a:bodyPr/>
                    <a:lstStyle/>
                    <a:p>
                      <a:pPr marL="91440">
                        <a:lnSpc>
                          <a:spcPct val="100000"/>
                        </a:lnSpc>
                        <a:spcBef>
                          <a:spcPts val="315"/>
                        </a:spcBef>
                      </a:pPr>
                      <a:r>
                        <a:rPr sz="1400" b="1" spc="-25" dirty="0">
                          <a:solidFill>
                            <a:srgbClr val="FFFFFF"/>
                          </a:solidFill>
                          <a:latin typeface="Arial"/>
                          <a:cs typeface="Arial"/>
                        </a:rPr>
                        <a:t>TSC</a:t>
                      </a:r>
                      <a:endParaRPr sz="1400">
                        <a:latin typeface="Arial"/>
                        <a:cs typeface="Arial"/>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78C5EA"/>
                    </a:solidFill>
                  </a:tcPr>
                </a:tc>
                <a:tc>
                  <a:txBody>
                    <a:bodyPr/>
                    <a:lstStyle/>
                    <a:p>
                      <a:pPr marL="91440">
                        <a:lnSpc>
                          <a:spcPct val="100000"/>
                        </a:lnSpc>
                        <a:spcBef>
                          <a:spcPts val="315"/>
                        </a:spcBef>
                      </a:pPr>
                      <a:r>
                        <a:rPr sz="1400" b="1" dirty="0">
                          <a:solidFill>
                            <a:srgbClr val="FFFFFF"/>
                          </a:solidFill>
                          <a:latin typeface="Arial"/>
                          <a:cs typeface="Arial"/>
                        </a:rPr>
                        <a:t>Approved</a:t>
                      </a:r>
                      <a:r>
                        <a:rPr sz="1400" b="1" spc="-35" dirty="0">
                          <a:solidFill>
                            <a:srgbClr val="FFFFFF"/>
                          </a:solidFill>
                          <a:latin typeface="Arial"/>
                          <a:cs typeface="Arial"/>
                        </a:rPr>
                        <a:t> </a:t>
                      </a:r>
                      <a:r>
                        <a:rPr sz="1400" b="1" dirty="0">
                          <a:solidFill>
                            <a:srgbClr val="FFFFFF"/>
                          </a:solidFill>
                          <a:latin typeface="Arial"/>
                          <a:cs typeface="Arial"/>
                        </a:rPr>
                        <a:t>(TSC</a:t>
                      </a:r>
                      <a:r>
                        <a:rPr sz="1400" b="1" spc="-65" dirty="0">
                          <a:solidFill>
                            <a:srgbClr val="FFFFFF"/>
                          </a:solidFill>
                          <a:latin typeface="Arial"/>
                          <a:cs typeface="Arial"/>
                        </a:rPr>
                        <a:t> </a:t>
                      </a:r>
                      <a:r>
                        <a:rPr sz="1400" b="1" spc="-10" dirty="0">
                          <a:solidFill>
                            <a:srgbClr val="FFFFFF"/>
                          </a:solidFill>
                          <a:latin typeface="Arial"/>
                          <a:cs typeface="Arial"/>
                        </a:rPr>
                        <a:t>CHAIRS)</a:t>
                      </a:r>
                      <a:endParaRPr sz="1400">
                        <a:latin typeface="Arial"/>
                        <a:cs typeface="Arial"/>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78C5EA"/>
                    </a:solidFill>
                  </a:tcPr>
                </a:tc>
                <a:extLst>
                  <a:ext uri="{0D108BD9-81ED-4DB2-BD59-A6C34878D82A}">
                    <a16:rowId xmlns:a16="http://schemas.microsoft.com/office/drawing/2014/main" val="10000"/>
                  </a:ext>
                </a:extLst>
              </a:tr>
              <a:tr h="370205">
                <a:tc>
                  <a:txBody>
                    <a:bodyPr/>
                    <a:lstStyle/>
                    <a:p>
                      <a:pPr marL="91440">
                        <a:lnSpc>
                          <a:spcPct val="100000"/>
                        </a:lnSpc>
                        <a:spcBef>
                          <a:spcPts val="315"/>
                        </a:spcBef>
                      </a:pPr>
                      <a:r>
                        <a:rPr sz="1400" dirty="0">
                          <a:solidFill>
                            <a:srgbClr val="1E1C11"/>
                          </a:solidFill>
                          <a:latin typeface="Arial"/>
                          <a:cs typeface="Arial"/>
                        </a:rPr>
                        <a:t>NMO</a:t>
                      </a:r>
                      <a:r>
                        <a:rPr sz="1400" spc="-50" dirty="0">
                          <a:solidFill>
                            <a:srgbClr val="1E1C11"/>
                          </a:solidFill>
                          <a:latin typeface="Arial"/>
                          <a:cs typeface="Arial"/>
                        </a:rPr>
                        <a:t> </a:t>
                      </a:r>
                      <a:r>
                        <a:rPr sz="1400" spc="-25" dirty="0">
                          <a:solidFill>
                            <a:srgbClr val="1E1C11"/>
                          </a:solidFill>
                          <a:latin typeface="Arial"/>
                          <a:cs typeface="Arial"/>
                        </a:rPr>
                        <a:t>TSC</a:t>
                      </a:r>
                      <a:endParaRPr sz="1400">
                        <a:latin typeface="Arial"/>
                        <a:cs typeface="Arial"/>
                      </a:endParaRPr>
                    </a:p>
                  </a:txBody>
                  <a:tcPr marL="0" marR="0" marT="4000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5EAF7"/>
                    </a:solidFill>
                  </a:tcPr>
                </a:tc>
                <a:tc>
                  <a:txBody>
                    <a:bodyPr/>
                    <a:lstStyle/>
                    <a:p>
                      <a:pPr marL="91440">
                        <a:lnSpc>
                          <a:spcPct val="100000"/>
                        </a:lnSpc>
                        <a:spcBef>
                          <a:spcPts val="315"/>
                        </a:spcBef>
                      </a:pPr>
                      <a:r>
                        <a:rPr lang="en-US" sz="1400" dirty="0">
                          <a:highlight>
                            <a:srgbClr val="FFFF00"/>
                          </a:highlight>
                          <a:latin typeface="Arial"/>
                          <a:cs typeface="Arial"/>
                        </a:rPr>
                        <a:t>TBD</a:t>
                      </a:r>
                      <a:endParaRPr sz="1400" dirty="0">
                        <a:highlight>
                          <a:srgbClr val="FFFF00"/>
                        </a:highlight>
                        <a:latin typeface="Arial"/>
                        <a:cs typeface="Arial"/>
                      </a:endParaRPr>
                    </a:p>
                  </a:txBody>
                  <a:tcPr marL="0" marR="0" marT="4000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5EAF7"/>
                    </a:solidFill>
                  </a:tcPr>
                </a:tc>
                <a:extLst>
                  <a:ext uri="{0D108BD9-81ED-4DB2-BD59-A6C34878D82A}">
                    <a16:rowId xmlns:a16="http://schemas.microsoft.com/office/drawing/2014/main" val="10001"/>
                  </a:ext>
                </a:extLst>
              </a:tr>
              <a:tr h="518159">
                <a:tc>
                  <a:txBody>
                    <a:bodyPr/>
                    <a:lstStyle/>
                    <a:p>
                      <a:pPr marL="91440">
                        <a:lnSpc>
                          <a:spcPct val="100000"/>
                        </a:lnSpc>
                        <a:spcBef>
                          <a:spcPts val="320"/>
                        </a:spcBef>
                      </a:pPr>
                      <a:r>
                        <a:rPr sz="1400" dirty="0">
                          <a:solidFill>
                            <a:srgbClr val="1E1C11"/>
                          </a:solidFill>
                          <a:latin typeface="Arial"/>
                          <a:cs typeface="Arial"/>
                        </a:rPr>
                        <a:t>NBAC</a:t>
                      </a:r>
                      <a:r>
                        <a:rPr sz="1400" spc="-65" dirty="0">
                          <a:solidFill>
                            <a:srgbClr val="1E1C11"/>
                          </a:solidFill>
                          <a:latin typeface="Arial"/>
                          <a:cs typeface="Arial"/>
                        </a:rPr>
                        <a:t> </a:t>
                      </a:r>
                      <a:r>
                        <a:rPr sz="1400" spc="-25" dirty="0">
                          <a:solidFill>
                            <a:srgbClr val="1E1C11"/>
                          </a:solidFill>
                          <a:latin typeface="Arial"/>
                          <a:cs typeface="Arial"/>
                        </a:rPr>
                        <a:t>TSC</a:t>
                      </a:r>
                      <a:endParaRPr sz="1400" dirty="0">
                        <a:latin typeface="Arial"/>
                        <a:cs typeface="Arial"/>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BF5FA"/>
                    </a:solidFill>
                  </a:tcPr>
                </a:tc>
                <a:tc>
                  <a:txBody>
                    <a:bodyPr/>
                    <a:lstStyle/>
                    <a:p>
                      <a:pPr marL="91440" marR="261620">
                        <a:lnSpc>
                          <a:spcPct val="100000"/>
                        </a:lnSpc>
                        <a:spcBef>
                          <a:spcPts val="320"/>
                        </a:spcBef>
                      </a:pPr>
                      <a:r>
                        <a:rPr sz="1400" dirty="0">
                          <a:solidFill>
                            <a:srgbClr val="1E1C11"/>
                          </a:solidFill>
                          <a:latin typeface="Arial"/>
                          <a:cs typeface="Arial"/>
                        </a:rPr>
                        <a:t>Mr.</a:t>
                      </a:r>
                      <a:r>
                        <a:rPr sz="1400" spc="-50" dirty="0">
                          <a:solidFill>
                            <a:srgbClr val="1E1C11"/>
                          </a:solidFill>
                          <a:latin typeface="Arial"/>
                          <a:cs typeface="Arial"/>
                        </a:rPr>
                        <a:t> </a:t>
                      </a:r>
                      <a:r>
                        <a:rPr sz="1400" spc="-10" dirty="0">
                          <a:solidFill>
                            <a:srgbClr val="1E1C11"/>
                          </a:solidFill>
                          <a:latin typeface="Arial"/>
                          <a:cs typeface="Arial"/>
                        </a:rPr>
                        <a:t>Kamran</a:t>
                      </a:r>
                      <a:r>
                        <a:rPr sz="1400" spc="-105" dirty="0">
                          <a:solidFill>
                            <a:srgbClr val="1E1C11"/>
                          </a:solidFill>
                          <a:latin typeface="Arial"/>
                          <a:cs typeface="Arial"/>
                        </a:rPr>
                        <a:t> </a:t>
                      </a:r>
                      <a:r>
                        <a:rPr sz="1400" dirty="0">
                          <a:solidFill>
                            <a:srgbClr val="1E1C11"/>
                          </a:solidFill>
                          <a:latin typeface="Arial"/>
                          <a:cs typeface="Arial"/>
                        </a:rPr>
                        <a:t>Atri</a:t>
                      </a:r>
                      <a:r>
                        <a:rPr sz="1400" spc="-40" dirty="0">
                          <a:solidFill>
                            <a:srgbClr val="1E1C11"/>
                          </a:solidFill>
                          <a:latin typeface="Arial"/>
                          <a:cs typeface="Arial"/>
                        </a:rPr>
                        <a:t> </a:t>
                      </a:r>
                      <a:r>
                        <a:rPr sz="1400" dirty="0">
                          <a:solidFill>
                            <a:srgbClr val="1E1C11"/>
                          </a:solidFill>
                          <a:latin typeface="Arial"/>
                          <a:cs typeface="Arial"/>
                        </a:rPr>
                        <a:t>&amp;</a:t>
                      </a:r>
                      <a:r>
                        <a:rPr sz="1400" spc="-30" dirty="0">
                          <a:solidFill>
                            <a:srgbClr val="1E1C11"/>
                          </a:solidFill>
                          <a:latin typeface="Arial"/>
                          <a:cs typeface="Arial"/>
                        </a:rPr>
                        <a:t> </a:t>
                      </a:r>
                      <a:r>
                        <a:rPr sz="1400" spc="-20" dirty="0">
                          <a:solidFill>
                            <a:srgbClr val="1E1C11"/>
                          </a:solidFill>
                          <a:latin typeface="Arial"/>
                          <a:cs typeface="Arial"/>
                        </a:rPr>
                        <a:t>Mr.</a:t>
                      </a:r>
                      <a:r>
                        <a:rPr sz="1400" spc="-55" dirty="0">
                          <a:solidFill>
                            <a:srgbClr val="1E1C11"/>
                          </a:solidFill>
                          <a:latin typeface="Arial"/>
                          <a:cs typeface="Arial"/>
                        </a:rPr>
                        <a:t> </a:t>
                      </a:r>
                      <a:r>
                        <a:rPr sz="1400" dirty="0">
                          <a:solidFill>
                            <a:srgbClr val="1E1C11"/>
                          </a:solidFill>
                          <a:latin typeface="Arial"/>
                          <a:cs typeface="Arial"/>
                        </a:rPr>
                        <a:t>Thomas</a:t>
                      </a:r>
                      <a:r>
                        <a:rPr sz="1400" spc="-50" dirty="0">
                          <a:solidFill>
                            <a:srgbClr val="1E1C11"/>
                          </a:solidFill>
                          <a:latin typeface="Arial"/>
                          <a:cs typeface="Arial"/>
                        </a:rPr>
                        <a:t> </a:t>
                      </a:r>
                      <a:r>
                        <a:rPr sz="1400" dirty="0">
                          <a:solidFill>
                            <a:srgbClr val="1E1C11"/>
                          </a:solidFill>
                          <a:latin typeface="Arial"/>
                          <a:cs typeface="Arial"/>
                        </a:rPr>
                        <a:t>Krul,</a:t>
                      </a:r>
                      <a:r>
                        <a:rPr sz="1400" spc="-35" dirty="0">
                          <a:solidFill>
                            <a:srgbClr val="1E1C11"/>
                          </a:solidFill>
                          <a:latin typeface="Arial"/>
                          <a:cs typeface="Arial"/>
                        </a:rPr>
                        <a:t> </a:t>
                      </a:r>
                      <a:r>
                        <a:rPr sz="1400" spc="-10" dirty="0">
                          <a:solidFill>
                            <a:srgbClr val="1E1C11"/>
                          </a:solidFill>
                          <a:latin typeface="Arial"/>
                          <a:cs typeface="Arial"/>
                        </a:rPr>
                        <a:t>Mr.</a:t>
                      </a:r>
                      <a:r>
                        <a:rPr sz="1400" spc="-50" dirty="0">
                          <a:solidFill>
                            <a:srgbClr val="1E1C11"/>
                          </a:solidFill>
                          <a:latin typeface="Arial"/>
                          <a:cs typeface="Arial"/>
                        </a:rPr>
                        <a:t> </a:t>
                      </a:r>
                      <a:r>
                        <a:rPr sz="1400" spc="-20" dirty="0">
                          <a:solidFill>
                            <a:srgbClr val="1E1C11"/>
                          </a:solidFill>
                          <a:latin typeface="Arial"/>
                          <a:cs typeface="Arial"/>
                        </a:rPr>
                        <a:t>Paul </a:t>
                      </a:r>
                      <a:r>
                        <a:rPr sz="1400" spc="-10" dirty="0">
                          <a:solidFill>
                            <a:srgbClr val="1E1C11"/>
                          </a:solidFill>
                          <a:latin typeface="Arial"/>
                          <a:cs typeface="Arial"/>
                        </a:rPr>
                        <a:t>Wormeli</a:t>
                      </a:r>
                      <a:endParaRPr sz="1400">
                        <a:latin typeface="Arial"/>
                        <a:cs typeface="Arial"/>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BF5FA"/>
                    </a:solidFill>
                  </a:tcPr>
                </a:tc>
                <a:extLst>
                  <a:ext uri="{0D108BD9-81ED-4DB2-BD59-A6C34878D82A}">
                    <a16:rowId xmlns:a16="http://schemas.microsoft.com/office/drawing/2014/main" val="10002"/>
                  </a:ext>
                </a:extLst>
              </a:tr>
              <a:tr h="370205">
                <a:tc>
                  <a:txBody>
                    <a:bodyPr/>
                    <a:lstStyle/>
                    <a:p>
                      <a:pPr marL="91440">
                        <a:lnSpc>
                          <a:spcPct val="100000"/>
                        </a:lnSpc>
                        <a:spcBef>
                          <a:spcPts val="320"/>
                        </a:spcBef>
                      </a:pPr>
                      <a:r>
                        <a:rPr sz="1400" spc="-25" dirty="0">
                          <a:solidFill>
                            <a:srgbClr val="1E1C11"/>
                          </a:solidFill>
                          <a:latin typeface="Arial"/>
                          <a:cs typeface="Arial"/>
                        </a:rPr>
                        <a:t>NTAC</a:t>
                      </a:r>
                      <a:r>
                        <a:rPr sz="1400" spc="-60" dirty="0">
                          <a:solidFill>
                            <a:srgbClr val="1E1C11"/>
                          </a:solidFill>
                          <a:latin typeface="Arial"/>
                          <a:cs typeface="Arial"/>
                        </a:rPr>
                        <a:t> </a:t>
                      </a:r>
                      <a:r>
                        <a:rPr sz="1400" spc="-25" dirty="0">
                          <a:solidFill>
                            <a:srgbClr val="1E1C11"/>
                          </a:solidFill>
                          <a:latin typeface="Arial"/>
                          <a:cs typeface="Arial"/>
                        </a:rPr>
                        <a:t>TSC</a:t>
                      </a:r>
                      <a:endParaRPr sz="1400" dirty="0">
                        <a:latin typeface="Arial"/>
                        <a:cs typeface="Arial"/>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5EAF7"/>
                    </a:solidFill>
                  </a:tcPr>
                </a:tc>
                <a:tc>
                  <a:txBody>
                    <a:bodyPr/>
                    <a:lstStyle/>
                    <a:p>
                      <a:pPr marL="91440">
                        <a:lnSpc>
                          <a:spcPct val="100000"/>
                        </a:lnSpc>
                        <a:spcBef>
                          <a:spcPts val="320"/>
                        </a:spcBef>
                      </a:pPr>
                      <a:r>
                        <a:rPr sz="1400" dirty="0">
                          <a:solidFill>
                            <a:srgbClr val="1E1C11"/>
                          </a:solidFill>
                          <a:latin typeface="Arial"/>
                          <a:cs typeface="Arial"/>
                        </a:rPr>
                        <a:t>Dr.</a:t>
                      </a:r>
                      <a:r>
                        <a:rPr sz="1400" spc="-50" dirty="0">
                          <a:solidFill>
                            <a:srgbClr val="1E1C11"/>
                          </a:solidFill>
                          <a:latin typeface="Arial"/>
                          <a:cs typeface="Arial"/>
                        </a:rPr>
                        <a:t> </a:t>
                      </a:r>
                      <a:r>
                        <a:rPr sz="1400" dirty="0">
                          <a:solidFill>
                            <a:srgbClr val="1E1C11"/>
                          </a:solidFill>
                          <a:latin typeface="Arial"/>
                          <a:cs typeface="Arial"/>
                        </a:rPr>
                        <a:t>Scott</a:t>
                      </a:r>
                      <a:r>
                        <a:rPr sz="1400" spc="-60" dirty="0">
                          <a:solidFill>
                            <a:srgbClr val="1E1C11"/>
                          </a:solidFill>
                          <a:latin typeface="Arial"/>
                          <a:cs typeface="Arial"/>
                        </a:rPr>
                        <a:t> </a:t>
                      </a:r>
                      <a:r>
                        <a:rPr sz="1400" dirty="0">
                          <a:solidFill>
                            <a:srgbClr val="1E1C11"/>
                          </a:solidFill>
                          <a:latin typeface="Arial"/>
                          <a:cs typeface="Arial"/>
                        </a:rPr>
                        <a:t>Renner</a:t>
                      </a:r>
                      <a:r>
                        <a:rPr sz="1400" spc="-55" dirty="0">
                          <a:solidFill>
                            <a:srgbClr val="1E1C11"/>
                          </a:solidFill>
                          <a:latin typeface="Arial"/>
                          <a:cs typeface="Arial"/>
                        </a:rPr>
                        <a:t> </a:t>
                      </a:r>
                      <a:r>
                        <a:rPr sz="1400" dirty="0">
                          <a:solidFill>
                            <a:srgbClr val="1E1C11"/>
                          </a:solidFill>
                          <a:latin typeface="Arial"/>
                          <a:cs typeface="Arial"/>
                        </a:rPr>
                        <a:t>&amp;</a:t>
                      </a:r>
                      <a:r>
                        <a:rPr sz="1400" spc="-40" dirty="0">
                          <a:solidFill>
                            <a:srgbClr val="1E1C11"/>
                          </a:solidFill>
                          <a:latin typeface="Arial"/>
                          <a:cs typeface="Arial"/>
                        </a:rPr>
                        <a:t> </a:t>
                      </a:r>
                      <a:r>
                        <a:rPr sz="1400" dirty="0">
                          <a:solidFill>
                            <a:srgbClr val="1E1C11"/>
                          </a:solidFill>
                          <a:latin typeface="Arial"/>
                          <a:cs typeface="Arial"/>
                        </a:rPr>
                        <a:t>Mr.</a:t>
                      </a:r>
                      <a:r>
                        <a:rPr sz="1400" spc="-50" dirty="0">
                          <a:solidFill>
                            <a:srgbClr val="1E1C11"/>
                          </a:solidFill>
                          <a:latin typeface="Arial"/>
                          <a:cs typeface="Arial"/>
                        </a:rPr>
                        <a:t> </a:t>
                      </a:r>
                      <a:r>
                        <a:rPr sz="1400" dirty="0">
                          <a:solidFill>
                            <a:srgbClr val="1E1C11"/>
                          </a:solidFill>
                          <a:latin typeface="Arial"/>
                          <a:cs typeface="Arial"/>
                        </a:rPr>
                        <a:t>Brad</a:t>
                      </a:r>
                      <a:r>
                        <a:rPr sz="1400" spc="-55" dirty="0">
                          <a:solidFill>
                            <a:srgbClr val="1E1C11"/>
                          </a:solidFill>
                          <a:latin typeface="Arial"/>
                          <a:cs typeface="Arial"/>
                        </a:rPr>
                        <a:t> </a:t>
                      </a:r>
                      <a:r>
                        <a:rPr sz="1400" spc="-10" dirty="0">
                          <a:solidFill>
                            <a:srgbClr val="1E1C11"/>
                          </a:solidFill>
                          <a:latin typeface="Arial"/>
                          <a:cs typeface="Arial"/>
                        </a:rPr>
                        <a:t>Bolliger</a:t>
                      </a:r>
                      <a:endParaRPr sz="1400" dirty="0">
                        <a:latin typeface="Arial"/>
                        <a:cs typeface="Arial"/>
                      </a:endParaRPr>
                    </a:p>
                  </a:txBody>
                  <a:tcPr marL="0" marR="0" marT="4064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5EAF7"/>
                    </a:solidFill>
                  </a:tcPr>
                </a:tc>
                <a:extLst>
                  <a:ext uri="{0D108BD9-81ED-4DB2-BD59-A6C34878D82A}">
                    <a16:rowId xmlns:a16="http://schemas.microsoft.com/office/drawing/2014/main" val="10003"/>
                  </a:ext>
                </a:extLst>
              </a:tr>
            </a:tbl>
          </a:graphicData>
        </a:graphic>
      </p:graphicFrame>
      <p:graphicFrame>
        <p:nvGraphicFramePr>
          <p:cNvPr id="16" name="object 16"/>
          <p:cNvGraphicFramePr>
            <a:graphicFrameLocks noGrp="1"/>
          </p:cNvGraphicFramePr>
          <p:nvPr/>
        </p:nvGraphicFramePr>
        <p:xfrm>
          <a:off x="5943600" y="867283"/>
          <a:ext cx="5928231" cy="3529964"/>
        </p:xfrm>
        <a:graphic>
          <a:graphicData uri="http://schemas.openxmlformats.org/drawingml/2006/table">
            <a:tbl>
              <a:tblPr firstRow="1" bandRow="1">
                <a:tableStyleId>{2D5ABB26-0587-4C30-8999-92F81FD0307C}</a:tableStyleId>
              </a:tblPr>
              <a:tblGrid>
                <a:gridCol w="1963292">
                  <a:extLst>
                    <a:ext uri="{9D8B030D-6E8A-4147-A177-3AD203B41FA5}">
                      <a16:colId xmlns:a16="http://schemas.microsoft.com/office/drawing/2014/main" val="20000"/>
                    </a:ext>
                  </a:extLst>
                </a:gridCol>
                <a:gridCol w="1982470">
                  <a:extLst>
                    <a:ext uri="{9D8B030D-6E8A-4147-A177-3AD203B41FA5}">
                      <a16:colId xmlns:a16="http://schemas.microsoft.com/office/drawing/2014/main" val="20001"/>
                    </a:ext>
                  </a:extLst>
                </a:gridCol>
                <a:gridCol w="1982469">
                  <a:extLst>
                    <a:ext uri="{9D8B030D-6E8A-4147-A177-3AD203B41FA5}">
                      <a16:colId xmlns:a16="http://schemas.microsoft.com/office/drawing/2014/main" val="20002"/>
                    </a:ext>
                  </a:extLst>
                </a:gridCol>
              </a:tblGrid>
              <a:tr h="304800">
                <a:tc>
                  <a:txBody>
                    <a:bodyPr/>
                    <a:lstStyle/>
                    <a:p>
                      <a:pPr marL="92075">
                        <a:lnSpc>
                          <a:spcPct val="100000"/>
                        </a:lnSpc>
                        <a:spcBef>
                          <a:spcPts val="315"/>
                        </a:spcBef>
                      </a:pPr>
                      <a:r>
                        <a:rPr sz="1000" b="1" dirty="0">
                          <a:solidFill>
                            <a:srgbClr val="FFFFFF"/>
                          </a:solidFill>
                          <a:latin typeface="Arial"/>
                          <a:cs typeface="Arial"/>
                        </a:rPr>
                        <a:t>GitHub</a:t>
                      </a:r>
                      <a:r>
                        <a:rPr sz="1000" b="1" spc="-55" dirty="0">
                          <a:solidFill>
                            <a:srgbClr val="FFFFFF"/>
                          </a:solidFill>
                          <a:latin typeface="Arial"/>
                          <a:cs typeface="Arial"/>
                        </a:rPr>
                        <a:t> </a:t>
                      </a:r>
                      <a:r>
                        <a:rPr sz="1000" b="1" spc="-20" dirty="0">
                          <a:solidFill>
                            <a:srgbClr val="FFFFFF"/>
                          </a:solidFill>
                          <a:latin typeface="Arial"/>
                          <a:cs typeface="Arial"/>
                        </a:rPr>
                        <a:t>Repos</a:t>
                      </a:r>
                      <a:endParaRPr sz="1000">
                        <a:latin typeface="Arial"/>
                        <a:cs typeface="Arial"/>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78C5EA"/>
                    </a:solidFill>
                  </a:tcPr>
                </a:tc>
                <a:tc>
                  <a:txBody>
                    <a:bodyPr/>
                    <a:lstStyle/>
                    <a:p>
                      <a:pPr marL="92075">
                        <a:lnSpc>
                          <a:spcPct val="100000"/>
                        </a:lnSpc>
                        <a:spcBef>
                          <a:spcPts val="315"/>
                        </a:spcBef>
                      </a:pPr>
                      <a:r>
                        <a:rPr sz="1000" b="1" spc="-10" dirty="0">
                          <a:solidFill>
                            <a:srgbClr val="FFFFFF"/>
                          </a:solidFill>
                          <a:latin typeface="Arial"/>
                          <a:cs typeface="Arial"/>
                        </a:rPr>
                        <a:t>Primary</a:t>
                      </a:r>
                      <a:endParaRPr sz="1000">
                        <a:latin typeface="Arial"/>
                        <a:cs typeface="Arial"/>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78C5EA"/>
                    </a:solidFill>
                  </a:tcPr>
                </a:tc>
                <a:tc>
                  <a:txBody>
                    <a:bodyPr/>
                    <a:lstStyle/>
                    <a:p>
                      <a:pPr marL="92075">
                        <a:lnSpc>
                          <a:spcPct val="100000"/>
                        </a:lnSpc>
                        <a:spcBef>
                          <a:spcPts val="315"/>
                        </a:spcBef>
                      </a:pPr>
                      <a:r>
                        <a:rPr sz="1000" b="1" spc="-10" dirty="0">
                          <a:solidFill>
                            <a:srgbClr val="FFFFFF"/>
                          </a:solidFill>
                          <a:latin typeface="Arial"/>
                          <a:cs typeface="Arial"/>
                        </a:rPr>
                        <a:t>Alternates</a:t>
                      </a:r>
                      <a:endParaRPr sz="1000">
                        <a:latin typeface="Arial"/>
                        <a:cs typeface="Arial"/>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78C5EA"/>
                    </a:solidFill>
                  </a:tcPr>
                </a:tc>
                <a:extLst>
                  <a:ext uri="{0D108BD9-81ED-4DB2-BD59-A6C34878D82A}">
                    <a16:rowId xmlns:a16="http://schemas.microsoft.com/office/drawing/2014/main" val="10000"/>
                  </a:ext>
                </a:extLst>
              </a:tr>
              <a:tr h="795655">
                <a:tc>
                  <a:txBody>
                    <a:bodyPr/>
                    <a:lstStyle/>
                    <a:p>
                      <a:pPr marL="92075">
                        <a:lnSpc>
                          <a:spcPct val="100000"/>
                        </a:lnSpc>
                        <a:spcBef>
                          <a:spcPts val="325"/>
                        </a:spcBef>
                      </a:pPr>
                      <a:r>
                        <a:rPr sz="1000" dirty="0">
                          <a:solidFill>
                            <a:srgbClr val="454545"/>
                          </a:solidFill>
                          <a:latin typeface="Arial"/>
                          <a:cs typeface="Arial"/>
                        </a:rPr>
                        <a:t>NIEM</a:t>
                      </a:r>
                      <a:r>
                        <a:rPr sz="1000" spc="-30" dirty="0">
                          <a:solidFill>
                            <a:srgbClr val="454545"/>
                          </a:solidFill>
                          <a:latin typeface="Arial"/>
                          <a:cs typeface="Arial"/>
                        </a:rPr>
                        <a:t> </a:t>
                      </a:r>
                      <a:r>
                        <a:rPr sz="1000" spc="-20" dirty="0">
                          <a:solidFill>
                            <a:srgbClr val="454545"/>
                          </a:solidFill>
                          <a:latin typeface="Arial"/>
                          <a:cs typeface="Arial"/>
                        </a:rPr>
                        <a:t>Open</a:t>
                      </a:r>
                      <a:endParaRPr sz="1000">
                        <a:latin typeface="Arial"/>
                        <a:cs typeface="Arial"/>
                      </a:endParaRPr>
                    </a:p>
                  </a:txBody>
                  <a:tcPr marL="0" marR="0" marT="4127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5EAF7"/>
                    </a:solidFill>
                  </a:tcPr>
                </a:tc>
                <a:tc>
                  <a:txBody>
                    <a:bodyPr/>
                    <a:lstStyle/>
                    <a:p>
                      <a:pPr marL="92075">
                        <a:lnSpc>
                          <a:spcPct val="100000"/>
                        </a:lnSpc>
                        <a:spcBef>
                          <a:spcPts val="325"/>
                        </a:spcBef>
                      </a:pPr>
                      <a:r>
                        <a:rPr sz="1000" dirty="0">
                          <a:solidFill>
                            <a:srgbClr val="454545"/>
                          </a:solidFill>
                          <a:latin typeface="Arial"/>
                          <a:cs typeface="Arial"/>
                        </a:rPr>
                        <a:t>Ms.</a:t>
                      </a:r>
                      <a:r>
                        <a:rPr sz="1000" spc="-20" dirty="0">
                          <a:solidFill>
                            <a:srgbClr val="454545"/>
                          </a:solidFill>
                          <a:latin typeface="Arial"/>
                          <a:cs typeface="Arial"/>
                        </a:rPr>
                        <a:t> </a:t>
                      </a:r>
                      <a:r>
                        <a:rPr sz="1000" dirty="0">
                          <a:solidFill>
                            <a:srgbClr val="454545"/>
                          </a:solidFill>
                          <a:latin typeface="Arial"/>
                          <a:cs typeface="Arial"/>
                        </a:rPr>
                        <a:t>Christina</a:t>
                      </a:r>
                      <a:r>
                        <a:rPr sz="1000" spc="-55" dirty="0">
                          <a:solidFill>
                            <a:srgbClr val="454545"/>
                          </a:solidFill>
                          <a:latin typeface="Arial"/>
                          <a:cs typeface="Arial"/>
                        </a:rPr>
                        <a:t> </a:t>
                      </a:r>
                      <a:r>
                        <a:rPr sz="1000" dirty="0">
                          <a:solidFill>
                            <a:srgbClr val="454545"/>
                          </a:solidFill>
                          <a:latin typeface="Arial"/>
                          <a:cs typeface="Arial"/>
                        </a:rPr>
                        <a:t>Medlin</a:t>
                      </a:r>
                      <a:r>
                        <a:rPr lang="en-US" sz="1000" dirty="0">
                          <a:solidFill>
                            <a:srgbClr val="454545"/>
                          </a:solidFill>
                          <a:latin typeface="Arial"/>
                          <a:cs typeface="Arial"/>
                        </a:rPr>
                        <a:t>, Mr. Paul Wormeli, Mr. Brad Bolliger</a:t>
                      </a:r>
                      <a:r>
                        <a:rPr sz="1000" dirty="0">
                          <a:solidFill>
                            <a:srgbClr val="454545"/>
                          </a:solidFill>
                          <a:highlight>
                            <a:srgbClr val="FFFF00"/>
                          </a:highlight>
                          <a:latin typeface="Arial"/>
                          <a:cs typeface="Arial"/>
                        </a:rPr>
                        <a:t>,</a:t>
                      </a:r>
                      <a:r>
                        <a:rPr sz="1000" spc="-45" dirty="0">
                          <a:solidFill>
                            <a:srgbClr val="454545"/>
                          </a:solidFill>
                          <a:highlight>
                            <a:srgbClr val="FFFF00"/>
                          </a:highlight>
                          <a:latin typeface="Arial"/>
                          <a:cs typeface="Arial"/>
                        </a:rPr>
                        <a:t> </a:t>
                      </a:r>
                      <a:r>
                        <a:rPr sz="1000" spc="-25" dirty="0">
                          <a:solidFill>
                            <a:srgbClr val="454545"/>
                          </a:solidFill>
                          <a:highlight>
                            <a:srgbClr val="FFFF00"/>
                          </a:highlight>
                          <a:latin typeface="Arial"/>
                          <a:cs typeface="Arial"/>
                        </a:rPr>
                        <a:t>Mr.</a:t>
                      </a:r>
                      <a:endParaRPr sz="1000" dirty="0">
                        <a:highlight>
                          <a:srgbClr val="FFFF00"/>
                        </a:highlight>
                        <a:latin typeface="Arial"/>
                        <a:cs typeface="Arial"/>
                      </a:endParaRPr>
                    </a:p>
                    <a:p>
                      <a:pPr marL="92075">
                        <a:lnSpc>
                          <a:spcPct val="100000"/>
                        </a:lnSpc>
                      </a:pPr>
                      <a:r>
                        <a:rPr sz="1000" dirty="0">
                          <a:solidFill>
                            <a:srgbClr val="454545"/>
                          </a:solidFill>
                          <a:highlight>
                            <a:srgbClr val="FFFF00"/>
                          </a:highlight>
                          <a:latin typeface="Arial"/>
                          <a:cs typeface="Arial"/>
                        </a:rPr>
                        <a:t>Aubrey</a:t>
                      </a:r>
                      <a:r>
                        <a:rPr sz="1000" spc="-25" dirty="0">
                          <a:solidFill>
                            <a:srgbClr val="454545"/>
                          </a:solidFill>
                          <a:highlight>
                            <a:srgbClr val="FFFF00"/>
                          </a:highlight>
                          <a:latin typeface="Arial"/>
                          <a:cs typeface="Arial"/>
                        </a:rPr>
                        <a:t> </a:t>
                      </a:r>
                      <a:r>
                        <a:rPr sz="1000" spc="-10" dirty="0">
                          <a:solidFill>
                            <a:srgbClr val="454545"/>
                          </a:solidFill>
                          <a:highlight>
                            <a:srgbClr val="FFFF00"/>
                          </a:highlight>
                          <a:latin typeface="Arial"/>
                          <a:cs typeface="Arial"/>
                        </a:rPr>
                        <a:t>Beach</a:t>
                      </a:r>
                      <a:r>
                        <a:rPr lang="en-US" sz="1000" spc="-10" dirty="0">
                          <a:solidFill>
                            <a:srgbClr val="454545"/>
                          </a:solidFill>
                          <a:highlight>
                            <a:srgbClr val="FFFF00"/>
                          </a:highlight>
                          <a:latin typeface="Arial"/>
                          <a:cs typeface="Arial"/>
                        </a:rPr>
                        <a:t> (expiry 10/25)</a:t>
                      </a:r>
                      <a:endParaRPr sz="1000" dirty="0">
                        <a:highlight>
                          <a:srgbClr val="FFFF00"/>
                        </a:highlight>
                        <a:latin typeface="Arial"/>
                        <a:cs typeface="Arial"/>
                      </a:endParaRPr>
                    </a:p>
                  </a:txBody>
                  <a:tcPr marL="0" marR="0" marT="4127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5EAF7"/>
                    </a:solidFill>
                  </a:tcPr>
                </a:tc>
                <a:tc>
                  <a:txBody>
                    <a:bodyPr/>
                    <a:lstStyle/>
                    <a:p>
                      <a:pPr marL="92075" marR="226060">
                        <a:lnSpc>
                          <a:spcPct val="100000"/>
                        </a:lnSpc>
                        <a:spcBef>
                          <a:spcPts val="325"/>
                        </a:spcBef>
                      </a:pPr>
                      <a:r>
                        <a:rPr sz="1000" spc="-10" dirty="0">
                          <a:solidFill>
                            <a:srgbClr val="454545"/>
                          </a:solidFill>
                          <a:latin typeface="Arial"/>
                          <a:cs typeface="Arial"/>
                        </a:rPr>
                        <a:t>Mr.</a:t>
                      </a:r>
                      <a:r>
                        <a:rPr sz="1000" spc="-45" dirty="0">
                          <a:solidFill>
                            <a:srgbClr val="454545"/>
                          </a:solidFill>
                          <a:latin typeface="Arial"/>
                          <a:cs typeface="Arial"/>
                        </a:rPr>
                        <a:t> </a:t>
                      </a:r>
                      <a:r>
                        <a:rPr sz="1000" spc="-40" dirty="0">
                          <a:solidFill>
                            <a:srgbClr val="454545"/>
                          </a:solidFill>
                          <a:latin typeface="Arial"/>
                          <a:cs typeface="Arial"/>
                        </a:rPr>
                        <a:t>Tom</a:t>
                      </a:r>
                      <a:r>
                        <a:rPr sz="1000" spc="-45" dirty="0">
                          <a:solidFill>
                            <a:srgbClr val="454545"/>
                          </a:solidFill>
                          <a:latin typeface="Arial"/>
                          <a:cs typeface="Arial"/>
                        </a:rPr>
                        <a:t> </a:t>
                      </a:r>
                      <a:r>
                        <a:rPr sz="1000" dirty="0">
                          <a:solidFill>
                            <a:srgbClr val="454545"/>
                          </a:solidFill>
                          <a:latin typeface="Arial"/>
                          <a:cs typeface="Arial"/>
                        </a:rPr>
                        <a:t>Carlson,</a:t>
                      </a:r>
                      <a:r>
                        <a:rPr sz="1000" spc="-50" dirty="0">
                          <a:solidFill>
                            <a:srgbClr val="454545"/>
                          </a:solidFill>
                          <a:latin typeface="Arial"/>
                          <a:cs typeface="Arial"/>
                        </a:rPr>
                        <a:t> </a:t>
                      </a:r>
                      <a:r>
                        <a:rPr sz="1000" spc="-25" dirty="0">
                          <a:solidFill>
                            <a:srgbClr val="454545"/>
                          </a:solidFill>
                          <a:highlight>
                            <a:srgbClr val="FFFF00"/>
                          </a:highlight>
                          <a:latin typeface="Arial"/>
                          <a:cs typeface="Arial"/>
                        </a:rPr>
                        <a:t>Ms. </a:t>
                      </a:r>
                      <a:r>
                        <a:rPr sz="1000" dirty="0">
                          <a:solidFill>
                            <a:srgbClr val="454545"/>
                          </a:solidFill>
                          <a:highlight>
                            <a:srgbClr val="FFFF00"/>
                          </a:highlight>
                          <a:latin typeface="Arial"/>
                          <a:cs typeface="Arial"/>
                        </a:rPr>
                        <a:t>Shunda</a:t>
                      </a:r>
                      <a:r>
                        <a:rPr sz="1000" spc="-55" dirty="0">
                          <a:solidFill>
                            <a:srgbClr val="454545"/>
                          </a:solidFill>
                          <a:highlight>
                            <a:srgbClr val="FFFF00"/>
                          </a:highlight>
                          <a:latin typeface="Arial"/>
                          <a:cs typeface="Arial"/>
                        </a:rPr>
                        <a:t> </a:t>
                      </a:r>
                      <a:r>
                        <a:rPr sz="1000" dirty="0">
                          <a:solidFill>
                            <a:srgbClr val="454545"/>
                          </a:solidFill>
                          <a:highlight>
                            <a:srgbClr val="FFFF00"/>
                          </a:highlight>
                          <a:latin typeface="Arial"/>
                          <a:cs typeface="Arial"/>
                        </a:rPr>
                        <a:t>Louis</a:t>
                      </a:r>
                      <a:r>
                        <a:rPr lang="en-US" sz="1000" dirty="0">
                          <a:solidFill>
                            <a:srgbClr val="454545"/>
                          </a:solidFill>
                          <a:highlight>
                            <a:srgbClr val="FFFF00"/>
                          </a:highlight>
                          <a:latin typeface="Arial"/>
                          <a:cs typeface="Arial"/>
                        </a:rPr>
                        <a:t> (expiry 10/25)</a:t>
                      </a:r>
                      <a:r>
                        <a:rPr sz="1000" dirty="0">
                          <a:solidFill>
                            <a:srgbClr val="454545"/>
                          </a:solidFill>
                          <a:highlight>
                            <a:srgbClr val="FFFF00"/>
                          </a:highlight>
                          <a:latin typeface="Arial"/>
                          <a:cs typeface="Arial"/>
                        </a:rPr>
                        <a:t>,</a:t>
                      </a:r>
                      <a:r>
                        <a:rPr sz="1000" spc="-50" dirty="0">
                          <a:solidFill>
                            <a:srgbClr val="454545"/>
                          </a:solidFill>
                          <a:highlight>
                            <a:srgbClr val="FFFF00"/>
                          </a:highlight>
                          <a:latin typeface="Arial"/>
                          <a:cs typeface="Arial"/>
                        </a:rPr>
                        <a:t> </a:t>
                      </a:r>
                      <a:r>
                        <a:rPr sz="1000" spc="-10" dirty="0">
                          <a:solidFill>
                            <a:srgbClr val="454545"/>
                          </a:solidFill>
                          <a:highlight>
                            <a:srgbClr val="FFFF00"/>
                          </a:highlight>
                          <a:latin typeface="Arial"/>
                          <a:cs typeface="Arial"/>
                        </a:rPr>
                        <a:t>Mr.</a:t>
                      </a:r>
                      <a:r>
                        <a:rPr sz="1000" spc="-25" dirty="0">
                          <a:solidFill>
                            <a:srgbClr val="454545"/>
                          </a:solidFill>
                          <a:highlight>
                            <a:srgbClr val="FFFF00"/>
                          </a:highlight>
                          <a:latin typeface="Arial"/>
                          <a:cs typeface="Arial"/>
                        </a:rPr>
                        <a:t> </a:t>
                      </a:r>
                      <a:r>
                        <a:rPr sz="1000" spc="-20" dirty="0">
                          <a:solidFill>
                            <a:srgbClr val="454545"/>
                          </a:solidFill>
                          <a:highlight>
                            <a:srgbClr val="FFFF00"/>
                          </a:highlight>
                          <a:latin typeface="Arial"/>
                          <a:cs typeface="Arial"/>
                        </a:rPr>
                        <a:t>Steve </a:t>
                      </a:r>
                      <a:r>
                        <a:rPr sz="1000" dirty="0">
                          <a:solidFill>
                            <a:srgbClr val="454545"/>
                          </a:solidFill>
                          <a:highlight>
                            <a:srgbClr val="FFFF00"/>
                          </a:highlight>
                          <a:latin typeface="Arial"/>
                          <a:cs typeface="Arial"/>
                        </a:rPr>
                        <a:t>Sullivan</a:t>
                      </a:r>
                      <a:r>
                        <a:rPr sz="1000" spc="-10" dirty="0">
                          <a:solidFill>
                            <a:srgbClr val="454545"/>
                          </a:solidFill>
                          <a:highlight>
                            <a:srgbClr val="FFFF00"/>
                          </a:highlight>
                          <a:latin typeface="Arial"/>
                          <a:cs typeface="Arial"/>
                        </a:rPr>
                        <a:t> (</a:t>
                      </a:r>
                      <a:r>
                        <a:rPr lang="en-US" sz="1000" spc="-10" dirty="0">
                          <a:solidFill>
                            <a:srgbClr val="454545"/>
                          </a:solidFill>
                          <a:highlight>
                            <a:srgbClr val="FFFF00"/>
                          </a:highlight>
                          <a:latin typeface="Arial"/>
                          <a:cs typeface="Arial"/>
                        </a:rPr>
                        <a:t>expiry 10/25)</a:t>
                      </a:r>
                      <a:r>
                        <a:rPr sz="1000" spc="-10" dirty="0">
                          <a:solidFill>
                            <a:srgbClr val="454545"/>
                          </a:solidFill>
                          <a:highlight>
                            <a:srgbClr val="FFFF00"/>
                          </a:highlight>
                          <a:latin typeface="Arial"/>
                          <a:cs typeface="Arial"/>
                        </a:rPr>
                        <a:t>)</a:t>
                      </a:r>
                      <a:endParaRPr sz="1000" dirty="0">
                        <a:highlight>
                          <a:srgbClr val="FFFF00"/>
                        </a:highlight>
                        <a:latin typeface="Arial"/>
                        <a:cs typeface="Arial"/>
                      </a:endParaRPr>
                    </a:p>
                  </a:txBody>
                  <a:tcPr marL="0" marR="0" marT="4127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5EAF7"/>
                    </a:solidFill>
                  </a:tcPr>
                </a:tc>
                <a:extLst>
                  <a:ext uri="{0D108BD9-81ED-4DB2-BD59-A6C34878D82A}">
                    <a16:rowId xmlns:a16="http://schemas.microsoft.com/office/drawing/2014/main" val="10001"/>
                  </a:ext>
                </a:extLst>
              </a:tr>
              <a:tr h="1123315">
                <a:tc>
                  <a:txBody>
                    <a:bodyPr/>
                    <a:lstStyle/>
                    <a:p>
                      <a:pPr marL="92075">
                        <a:lnSpc>
                          <a:spcPct val="100000"/>
                        </a:lnSpc>
                        <a:spcBef>
                          <a:spcPts val="325"/>
                        </a:spcBef>
                      </a:pPr>
                      <a:r>
                        <a:rPr sz="1000" spc="-30" dirty="0">
                          <a:solidFill>
                            <a:srgbClr val="454545"/>
                          </a:solidFill>
                          <a:latin typeface="Arial"/>
                          <a:cs typeface="Arial"/>
                        </a:rPr>
                        <a:t>NTAC-</a:t>
                      </a:r>
                      <a:r>
                        <a:rPr sz="1000" spc="-10" dirty="0">
                          <a:solidFill>
                            <a:srgbClr val="454545"/>
                          </a:solidFill>
                          <a:latin typeface="Arial"/>
                          <a:cs typeface="Arial"/>
                        </a:rPr>
                        <a:t>Admin</a:t>
                      </a:r>
                      <a:endParaRPr sz="1000">
                        <a:latin typeface="Arial"/>
                        <a:cs typeface="Arial"/>
                      </a:endParaRPr>
                    </a:p>
                  </a:txBody>
                  <a:tcPr marL="0" marR="0" marT="4127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BF5FA"/>
                    </a:solidFill>
                  </a:tcPr>
                </a:tc>
                <a:tc>
                  <a:txBody>
                    <a:bodyPr/>
                    <a:lstStyle/>
                    <a:p>
                      <a:pPr marL="92075" marR="104139">
                        <a:lnSpc>
                          <a:spcPct val="100000"/>
                        </a:lnSpc>
                        <a:spcBef>
                          <a:spcPts val="325"/>
                        </a:spcBef>
                      </a:pPr>
                      <a:r>
                        <a:rPr sz="1000" dirty="0">
                          <a:solidFill>
                            <a:srgbClr val="454545"/>
                          </a:solidFill>
                          <a:latin typeface="Arial"/>
                          <a:cs typeface="Arial"/>
                        </a:rPr>
                        <a:t>Dr.</a:t>
                      </a:r>
                      <a:r>
                        <a:rPr sz="1000" spc="-45" dirty="0">
                          <a:solidFill>
                            <a:srgbClr val="454545"/>
                          </a:solidFill>
                          <a:latin typeface="Arial"/>
                          <a:cs typeface="Arial"/>
                        </a:rPr>
                        <a:t> </a:t>
                      </a:r>
                      <a:r>
                        <a:rPr sz="1000" dirty="0">
                          <a:solidFill>
                            <a:srgbClr val="454545"/>
                          </a:solidFill>
                          <a:latin typeface="Arial"/>
                          <a:cs typeface="Arial"/>
                        </a:rPr>
                        <a:t>Scott</a:t>
                      </a:r>
                      <a:r>
                        <a:rPr sz="1000" spc="-50" dirty="0">
                          <a:solidFill>
                            <a:srgbClr val="454545"/>
                          </a:solidFill>
                          <a:latin typeface="Arial"/>
                          <a:cs typeface="Arial"/>
                        </a:rPr>
                        <a:t> </a:t>
                      </a:r>
                      <a:r>
                        <a:rPr sz="1000" spc="-10" dirty="0">
                          <a:solidFill>
                            <a:srgbClr val="454545"/>
                          </a:solidFill>
                          <a:latin typeface="Arial"/>
                          <a:cs typeface="Arial"/>
                        </a:rPr>
                        <a:t>Renner,</a:t>
                      </a:r>
                      <a:r>
                        <a:rPr sz="1000" spc="-75" dirty="0">
                          <a:solidFill>
                            <a:srgbClr val="454545"/>
                          </a:solidFill>
                          <a:latin typeface="Arial"/>
                          <a:cs typeface="Arial"/>
                        </a:rPr>
                        <a:t> </a:t>
                      </a:r>
                      <a:r>
                        <a:rPr sz="1000" spc="-10" dirty="0">
                          <a:solidFill>
                            <a:srgbClr val="454545"/>
                          </a:solidFill>
                          <a:latin typeface="Arial"/>
                          <a:cs typeface="Arial"/>
                        </a:rPr>
                        <a:t>Mr.</a:t>
                      </a:r>
                      <a:r>
                        <a:rPr sz="1000" spc="-45" dirty="0">
                          <a:solidFill>
                            <a:srgbClr val="454545"/>
                          </a:solidFill>
                          <a:latin typeface="Arial"/>
                          <a:cs typeface="Arial"/>
                        </a:rPr>
                        <a:t> </a:t>
                      </a:r>
                      <a:r>
                        <a:rPr sz="1000" spc="-20" dirty="0">
                          <a:solidFill>
                            <a:srgbClr val="454545"/>
                          </a:solidFill>
                          <a:latin typeface="Arial"/>
                          <a:cs typeface="Arial"/>
                        </a:rPr>
                        <a:t>Brad </a:t>
                      </a:r>
                      <a:r>
                        <a:rPr sz="1000" spc="-10" dirty="0">
                          <a:solidFill>
                            <a:srgbClr val="454545"/>
                          </a:solidFill>
                          <a:latin typeface="Arial"/>
                          <a:cs typeface="Arial"/>
                        </a:rPr>
                        <a:t>Bolliger</a:t>
                      </a:r>
                      <a:r>
                        <a:rPr lang="en-US" sz="1000" spc="-10" dirty="0">
                          <a:solidFill>
                            <a:srgbClr val="454545"/>
                          </a:solidFill>
                          <a:latin typeface="Arial"/>
                          <a:cs typeface="Arial"/>
                        </a:rPr>
                        <a:t>, ), Mr. Paul Wormeli</a:t>
                      </a:r>
                      <a:endParaRPr sz="1000" dirty="0">
                        <a:latin typeface="Arial"/>
                        <a:cs typeface="Arial"/>
                      </a:endParaRPr>
                    </a:p>
                  </a:txBody>
                  <a:tcPr marL="0" marR="0" marT="4127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BF5FA"/>
                    </a:solidFill>
                  </a:tcPr>
                </a:tc>
                <a:tc>
                  <a:txBody>
                    <a:bodyPr/>
                    <a:lstStyle/>
                    <a:p>
                      <a:pPr marL="92075" marR="131445">
                        <a:lnSpc>
                          <a:spcPct val="100000"/>
                        </a:lnSpc>
                        <a:spcBef>
                          <a:spcPts val="325"/>
                        </a:spcBef>
                      </a:pPr>
                      <a:r>
                        <a:rPr sz="1000" spc="-40" dirty="0">
                          <a:solidFill>
                            <a:srgbClr val="454545"/>
                          </a:solidFill>
                          <a:highlight>
                            <a:srgbClr val="FFFF00"/>
                          </a:highlight>
                          <a:latin typeface="Arial"/>
                          <a:cs typeface="Arial"/>
                        </a:rPr>
                        <a:t>Mr.</a:t>
                      </a:r>
                      <a:r>
                        <a:rPr sz="1000" spc="-50" dirty="0">
                          <a:solidFill>
                            <a:srgbClr val="454545"/>
                          </a:solidFill>
                          <a:highlight>
                            <a:srgbClr val="FFFF00"/>
                          </a:highlight>
                          <a:latin typeface="Arial"/>
                          <a:cs typeface="Arial"/>
                        </a:rPr>
                        <a:t> </a:t>
                      </a:r>
                      <a:r>
                        <a:rPr sz="1000" dirty="0">
                          <a:solidFill>
                            <a:srgbClr val="454545"/>
                          </a:solidFill>
                          <a:highlight>
                            <a:srgbClr val="FFFF00"/>
                          </a:highlight>
                          <a:latin typeface="Arial"/>
                          <a:cs typeface="Arial"/>
                        </a:rPr>
                        <a:t>Aubrey</a:t>
                      </a:r>
                      <a:r>
                        <a:rPr sz="1000" spc="-20" dirty="0">
                          <a:solidFill>
                            <a:srgbClr val="454545"/>
                          </a:solidFill>
                          <a:highlight>
                            <a:srgbClr val="FFFF00"/>
                          </a:highlight>
                          <a:latin typeface="Arial"/>
                          <a:cs typeface="Arial"/>
                        </a:rPr>
                        <a:t> </a:t>
                      </a:r>
                      <a:r>
                        <a:rPr sz="1000" dirty="0">
                          <a:solidFill>
                            <a:srgbClr val="454545"/>
                          </a:solidFill>
                          <a:highlight>
                            <a:srgbClr val="FFFF00"/>
                          </a:highlight>
                          <a:latin typeface="Arial"/>
                          <a:cs typeface="Arial"/>
                        </a:rPr>
                        <a:t>Beach,</a:t>
                      </a:r>
                      <a:r>
                        <a:rPr sz="1000" spc="-30" dirty="0">
                          <a:solidFill>
                            <a:srgbClr val="454545"/>
                          </a:solidFill>
                          <a:highlight>
                            <a:srgbClr val="FFFF00"/>
                          </a:highlight>
                          <a:latin typeface="Arial"/>
                          <a:cs typeface="Arial"/>
                        </a:rPr>
                        <a:t> </a:t>
                      </a:r>
                      <a:r>
                        <a:rPr sz="1000" spc="-25" dirty="0">
                          <a:solidFill>
                            <a:srgbClr val="454545"/>
                          </a:solidFill>
                          <a:latin typeface="Arial"/>
                          <a:cs typeface="Arial"/>
                        </a:rPr>
                        <a:t>Mr. </a:t>
                      </a:r>
                      <a:r>
                        <a:rPr sz="1000" spc="-40" dirty="0">
                          <a:solidFill>
                            <a:srgbClr val="454545"/>
                          </a:solidFill>
                          <a:latin typeface="Arial"/>
                          <a:cs typeface="Arial"/>
                        </a:rPr>
                        <a:t>Tom</a:t>
                      </a:r>
                      <a:r>
                        <a:rPr sz="1000" spc="-45" dirty="0">
                          <a:solidFill>
                            <a:srgbClr val="454545"/>
                          </a:solidFill>
                          <a:latin typeface="Arial"/>
                          <a:cs typeface="Arial"/>
                        </a:rPr>
                        <a:t> </a:t>
                      </a:r>
                      <a:r>
                        <a:rPr sz="1000" dirty="0">
                          <a:solidFill>
                            <a:srgbClr val="454545"/>
                          </a:solidFill>
                          <a:latin typeface="Arial"/>
                          <a:cs typeface="Arial"/>
                        </a:rPr>
                        <a:t>Carlson,</a:t>
                      </a:r>
                      <a:r>
                        <a:rPr sz="1000" spc="-70" dirty="0">
                          <a:solidFill>
                            <a:srgbClr val="454545"/>
                          </a:solidFill>
                          <a:latin typeface="Arial"/>
                          <a:cs typeface="Arial"/>
                        </a:rPr>
                        <a:t> </a:t>
                      </a:r>
                      <a:r>
                        <a:rPr sz="1000" spc="-10" dirty="0">
                          <a:solidFill>
                            <a:srgbClr val="454545"/>
                          </a:solidFill>
                          <a:latin typeface="Arial"/>
                          <a:cs typeface="Arial"/>
                        </a:rPr>
                        <a:t>Mr.</a:t>
                      </a:r>
                      <a:r>
                        <a:rPr sz="1000" spc="-35" dirty="0">
                          <a:solidFill>
                            <a:srgbClr val="454545"/>
                          </a:solidFill>
                          <a:latin typeface="Arial"/>
                          <a:cs typeface="Arial"/>
                        </a:rPr>
                        <a:t> </a:t>
                      </a:r>
                      <a:r>
                        <a:rPr sz="1000" spc="-25" dirty="0">
                          <a:solidFill>
                            <a:srgbClr val="454545"/>
                          </a:solidFill>
                          <a:latin typeface="Arial"/>
                          <a:cs typeface="Arial"/>
                        </a:rPr>
                        <a:t>Jim </a:t>
                      </a:r>
                      <a:r>
                        <a:rPr sz="1000" dirty="0">
                          <a:solidFill>
                            <a:srgbClr val="454545"/>
                          </a:solidFill>
                          <a:latin typeface="Arial"/>
                          <a:cs typeface="Arial"/>
                        </a:rPr>
                        <a:t>Cabral,</a:t>
                      </a:r>
                      <a:r>
                        <a:rPr sz="1000" spc="-40" dirty="0">
                          <a:solidFill>
                            <a:srgbClr val="454545"/>
                          </a:solidFill>
                          <a:latin typeface="Arial"/>
                          <a:cs typeface="Arial"/>
                        </a:rPr>
                        <a:t> </a:t>
                      </a:r>
                      <a:r>
                        <a:rPr sz="1000" dirty="0">
                          <a:solidFill>
                            <a:srgbClr val="454545"/>
                          </a:solidFill>
                          <a:latin typeface="Arial"/>
                          <a:cs typeface="Arial"/>
                        </a:rPr>
                        <a:t>Ms. </a:t>
                      </a:r>
                      <a:r>
                        <a:rPr sz="1000" spc="-10" dirty="0">
                          <a:solidFill>
                            <a:srgbClr val="454545"/>
                          </a:solidFill>
                          <a:latin typeface="Arial"/>
                          <a:cs typeface="Arial"/>
                        </a:rPr>
                        <a:t>Christina </a:t>
                      </a:r>
                      <a:r>
                        <a:rPr sz="1000" dirty="0">
                          <a:solidFill>
                            <a:srgbClr val="454545"/>
                          </a:solidFill>
                          <a:latin typeface="Arial"/>
                          <a:cs typeface="Arial"/>
                        </a:rPr>
                        <a:t>Medlin</a:t>
                      </a:r>
                      <a:r>
                        <a:rPr sz="1000" dirty="0">
                          <a:solidFill>
                            <a:srgbClr val="454545"/>
                          </a:solidFill>
                          <a:highlight>
                            <a:srgbClr val="FFFF00"/>
                          </a:highlight>
                          <a:latin typeface="Arial"/>
                          <a:cs typeface="Arial"/>
                        </a:rPr>
                        <a:t>,</a:t>
                      </a:r>
                      <a:r>
                        <a:rPr sz="1000" spc="-40" dirty="0">
                          <a:solidFill>
                            <a:srgbClr val="454545"/>
                          </a:solidFill>
                          <a:highlight>
                            <a:srgbClr val="FFFF00"/>
                          </a:highlight>
                          <a:latin typeface="Arial"/>
                          <a:cs typeface="Arial"/>
                        </a:rPr>
                        <a:t> </a:t>
                      </a:r>
                      <a:r>
                        <a:rPr sz="1000" dirty="0">
                          <a:solidFill>
                            <a:srgbClr val="454545"/>
                          </a:solidFill>
                          <a:highlight>
                            <a:srgbClr val="FFFF00"/>
                          </a:highlight>
                          <a:latin typeface="Arial"/>
                          <a:cs typeface="Arial"/>
                        </a:rPr>
                        <a:t>Ms.</a:t>
                      </a:r>
                      <a:r>
                        <a:rPr sz="1000" spc="-10" dirty="0">
                          <a:solidFill>
                            <a:srgbClr val="454545"/>
                          </a:solidFill>
                          <a:highlight>
                            <a:srgbClr val="FFFF00"/>
                          </a:highlight>
                          <a:latin typeface="Arial"/>
                          <a:cs typeface="Arial"/>
                        </a:rPr>
                        <a:t> </a:t>
                      </a:r>
                      <a:r>
                        <a:rPr sz="1000" dirty="0">
                          <a:solidFill>
                            <a:srgbClr val="454545"/>
                          </a:solidFill>
                          <a:highlight>
                            <a:srgbClr val="FFFF00"/>
                          </a:highlight>
                          <a:latin typeface="Arial"/>
                          <a:cs typeface="Arial"/>
                        </a:rPr>
                        <a:t>Shunda</a:t>
                      </a:r>
                      <a:r>
                        <a:rPr sz="1000" spc="-60" dirty="0">
                          <a:solidFill>
                            <a:srgbClr val="454545"/>
                          </a:solidFill>
                          <a:highlight>
                            <a:srgbClr val="FFFF00"/>
                          </a:highlight>
                          <a:latin typeface="Arial"/>
                          <a:cs typeface="Arial"/>
                        </a:rPr>
                        <a:t> </a:t>
                      </a:r>
                      <a:r>
                        <a:rPr sz="1000" spc="-10" dirty="0">
                          <a:solidFill>
                            <a:srgbClr val="454545"/>
                          </a:solidFill>
                          <a:highlight>
                            <a:srgbClr val="FFFF00"/>
                          </a:highlight>
                          <a:latin typeface="Arial"/>
                          <a:cs typeface="Arial"/>
                        </a:rPr>
                        <a:t>Louis</a:t>
                      </a:r>
                      <a:r>
                        <a:rPr lang="en-US" sz="1000" spc="-10" dirty="0">
                          <a:solidFill>
                            <a:srgbClr val="454545"/>
                          </a:solidFill>
                          <a:highlight>
                            <a:srgbClr val="FFFF00"/>
                          </a:highlight>
                          <a:latin typeface="Arial"/>
                          <a:cs typeface="Arial"/>
                        </a:rPr>
                        <a:t> (expiry 10/25</a:t>
                      </a:r>
                      <a:endParaRPr sz="1000" dirty="0">
                        <a:latin typeface="Arial"/>
                        <a:cs typeface="Arial"/>
                      </a:endParaRPr>
                    </a:p>
                  </a:txBody>
                  <a:tcPr marL="0" marR="0" marT="4127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BF5FA"/>
                    </a:solidFill>
                  </a:tcPr>
                </a:tc>
                <a:extLst>
                  <a:ext uri="{0D108BD9-81ED-4DB2-BD59-A6C34878D82A}">
                    <a16:rowId xmlns:a16="http://schemas.microsoft.com/office/drawing/2014/main" val="10002"/>
                  </a:ext>
                </a:extLst>
              </a:tr>
              <a:tr h="502284">
                <a:tc>
                  <a:txBody>
                    <a:bodyPr/>
                    <a:lstStyle/>
                    <a:p>
                      <a:pPr marL="92075">
                        <a:lnSpc>
                          <a:spcPct val="100000"/>
                        </a:lnSpc>
                        <a:spcBef>
                          <a:spcPts val="330"/>
                        </a:spcBef>
                      </a:pPr>
                      <a:r>
                        <a:rPr sz="1000" spc="-10" dirty="0">
                          <a:solidFill>
                            <a:srgbClr val="454545"/>
                          </a:solidFill>
                          <a:latin typeface="Arial"/>
                          <a:cs typeface="Arial"/>
                        </a:rPr>
                        <a:t>NBAC-Admin</a:t>
                      </a:r>
                      <a:endParaRPr sz="1000">
                        <a:latin typeface="Arial"/>
                        <a:cs typeface="Arial"/>
                      </a:endParaRPr>
                    </a:p>
                  </a:txBody>
                  <a:tcPr marL="0" marR="0" marT="4191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5EAF7"/>
                    </a:solidFill>
                  </a:tcPr>
                </a:tc>
                <a:tc>
                  <a:txBody>
                    <a:bodyPr/>
                    <a:lstStyle/>
                    <a:p>
                      <a:pPr marL="92075" marR="368935">
                        <a:lnSpc>
                          <a:spcPct val="100000"/>
                        </a:lnSpc>
                        <a:spcBef>
                          <a:spcPts val="330"/>
                        </a:spcBef>
                      </a:pPr>
                      <a:r>
                        <a:rPr sz="1000" spc="-10" dirty="0">
                          <a:solidFill>
                            <a:srgbClr val="454545"/>
                          </a:solidFill>
                          <a:highlight>
                            <a:srgbClr val="FFFF00"/>
                          </a:highlight>
                          <a:latin typeface="Arial"/>
                          <a:cs typeface="Arial"/>
                        </a:rPr>
                        <a:t>Mr.</a:t>
                      </a:r>
                      <a:r>
                        <a:rPr sz="1000" spc="-35" dirty="0">
                          <a:solidFill>
                            <a:srgbClr val="454545"/>
                          </a:solidFill>
                          <a:highlight>
                            <a:srgbClr val="FFFF00"/>
                          </a:highlight>
                          <a:latin typeface="Arial"/>
                          <a:cs typeface="Arial"/>
                        </a:rPr>
                        <a:t> </a:t>
                      </a:r>
                      <a:r>
                        <a:rPr sz="1000" dirty="0">
                          <a:solidFill>
                            <a:srgbClr val="454545"/>
                          </a:solidFill>
                          <a:highlight>
                            <a:srgbClr val="FFFF00"/>
                          </a:highlight>
                          <a:latin typeface="Arial"/>
                          <a:cs typeface="Arial"/>
                        </a:rPr>
                        <a:t>Steve</a:t>
                      </a:r>
                      <a:r>
                        <a:rPr sz="1000" spc="-35" dirty="0">
                          <a:solidFill>
                            <a:srgbClr val="454545"/>
                          </a:solidFill>
                          <a:highlight>
                            <a:srgbClr val="FFFF00"/>
                          </a:highlight>
                          <a:latin typeface="Arial"/>
                          <a:cs typeface="Arial"/>
                        </a:rPr>
                        <a:t> </a:t>
                      </a:r>
                      <a:r>
                        <a:rPr sz="1000" dirty="0">
                          <a:solidFill>
                            <a:srgbClr val="454545"/>
                          </a:solidFill>
                          <a:highlight>
                            <a:srgbClr val="FFFF00"/>
                          </a:highlight>
                          <a:latin typeface="Arial"/>
                          <a:cs typeface="Arial"/>
                        </a:rPr>
                        <a:t>Sullivan</a:t>
                      </a:r>
                      <a:r>
                        <a:rPr lang="en-US" sz="1000" dirty="0">
                          <a:solidFill>
                            <a:srgbClr val="454545"/>
                          </a:solidFill>
                          <a:highlight>
                            <a:srgbClr val="FFFF00"/>
                          </a:highlight>
                          <a:latin typeface="Arial"/>
                          <a:cs typeface="Arial"/>
                        </a:rPr>
                        <a:t> (expiry 10/25)</a:t>
                      </a:r>
                      <a:r>
                        <a:rPr sz="1000" dirty="0">
                          <a:solidFill>
                            <a:srgbClr val="454545"/>
                          </a:solidFill>
                          <a:highlight>
                            <a:srgbClr val="FFFF00"/>
                          </a:highlight>
                          <a:latin typeface="Arial"/>
                          <a:cs typeface="Arial"/>
                        </a:rPr>
                        <a:t>,</a:t>
                      </a:r>
                      <a:r>
                        <a:rPr sz="1000" spc="-55" dirty="0">
                          <a:solidFill>
                            <a:srgbClr val="454545"/>
                          </a:solidFill>
                          <a:highlight>
                            <a:srgbClr val="FFFF00"/>
                          </a:highlight>
                          <a:latin typeface="Arial"/>
                          <a:cs typeface="Arial"/>
                        </a:rPr>
                        <a:t> </a:t>
                      </a:r>
                      <a:r>
                        <a:rPr sz="1000" spc="-25" dirty="0">
                          <a:solidFill>
                            <a:srgbClr val="454545"/>
                          </a:solidFill>
                          <a:highlight>
                            <a:srgbClr val="FFFF00"/>
                          </a:highlight>
                          <a:latin typeface="Arial"/>
                          <a:cs typeface="Arial"/>
                        </a:rPr>
                        <a:t>Mr. </a:t>
                      </a:r>
                      <a:r>
                        <a:rPr sz="1000" dirty="0">
                          <a:solidFill>
                            <a:srgbClr val="454545"/>
                          </a:solidFill>
                          <a:highlight>
                            <a:srgbClr val="FFFF00"/>
                          </a:highlight>
                          <a:latin typeface="Arial"/>
                          <a:cs typeface="Arial"/>
                        </a:rPr>
                        <a:t>Aubrey</a:t>
                      </a:r>
                      <a:r>
                        <a:rPr sz="1000" spc="-25" dirty="0">
                          <a:solidFill>
                            <a:srgbClr val="454545"/>
                          </a:solidFill>
                          <a:highlight>
                            <a:srgbClr val="FFFF00"/>
                          </a:highlight>
                          <a:latin typeface="Arial"/>
                          <a:cs typeface="Arial"/>
                        </a:rPr>
                        <a:t> </a:t>
                      </a:r>
                      <a:r>
                        <a:rPr sz="1000" spc="-10" dirty="0">
                          <a:solidFill>
                            <a:srgbClr val="454545"/>
                          </a:solidFill>
                          <a:highlight>
                            <a:srgbClr val="FFFF00"/>
                          </a:highlight>
                          <a:latin typeface="Arial"/>
                          <a:cs typeface="Arial"/>
                        </a:rPr>
                        <a:t>Beach</a:t>
                      </a:r>
                      <a:r>
                        <a:rPr lang="en-US" sz="1000" spc="-10" dirty="0">
                          <a:solidFill>
                            <a:srgbClr val="454545"/>
                          </a:solidFill>
                          <a:highlight>
                            <a:srgbClr val="FFFF00"/>
                          </a:highlight>
                          <a:latin typeface="Arial"/>
                          <a:cs typeface="Arial"/>
                        </a:rPr>
                        <a:t> (expiry 10/25</a:t>
                      </a:r>
                      <a:r>
                        <a:rPr lang="en-US" sz="1000" spc="-10" dirty="0">
                          <a:solidFill>
                            <a:srgbClr val="454545"/>
                          </a:solidFill>
                          <a:latin typeface="Arial"/>
                          <a:cs typeface="Arial"/>
                        </a:rPr>
                        <a:t>), Paul Wormeli, Kamran Atri, Thomas Krul</a:t>
                      </a:r>
                      <a:endParaRPr sz="1000" dirty="0">
                        <a:latin typeface="Arial"/>
                        <a:cs typeface="Arial"/>
                      </a:endParaRPr>
                    </a:p>
                  </a:txBody>
                  <a:tcPr marL="0" marR="0" marT="4191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5EAF7"/>
                    </a:solidFill>
                  </a:tcPr>
                </a:tc>
                <a:tc>
                  <a:txBody>
                    <a:bodyPr/>
                    <a:lstStyle/>
                    <a:p>
                      <a:pPr marL="92075" marR="336550">
                        <a:lnSpc>
                          <a:spcPct val="100000"/>
                        </a:lnSpc>
                        <a:spcBef>
                          <a:spcPts val="330"/>
                        </a:spcBef>
                      </a:pPr>
                      <a:r>
                        <a:rPr sz="1000" dirty="0">
                          <a:solidFill>
                            <a:srgbClr val="454545"/>
                          </a:solidFill>
                          <a:highlight>
                            <a:srgbClr val="FFFF00"/>
                          </a:highlight>
                          <a:latin typeface="Arial"/>
                          <a:cs typeface="Arial"/>
                        </a:rPr>
                        <a:t>Ms. Shunda</a:t>
                      </a:r>
                      <a:r>
                        <a:rPr sz="1000" spc="-55" dirty="0">
                          <a:solidFill>
                            <a:srgbClr val="454545"/>
                          </a:solidFill>
                          <a:highlight>
                            <a:srgbClr val="FFFF00"/>
                          </a:highlight>
                          <a:latin typeface="Arial"/>
                          <a:cs typeface="Arial"/>
                        </a:rPr>
                        <a:t> </a:t>
                      </a:r>
                      <a:r>
                        <a:rPr sz="1000" dirty="0">
                          <a:solidFill>
                            <a:srgbClr val="454545"/>
                          </a:solidFill>
                          <a:highlight>
                            <a:srgbClr val="FFFF00"/>
                          </a:highlight>
                          <a:latin typeface="Arial"/>
                          <a:cs typeface="Arial"/>
                        </a:rPr>
                        <a:t>Louis</a:t>
                      </a:r>
                      <a:r>
                        <a:rPr lang="en-US" sz="1000" dirty="0">
                          <a:solidFill>
                            <a:srgbClr val="454545"/>
                          </a:solidFill>
                          <a:highlight>
                            <a:srgbClr val="FFFF00"/>
                          </a:highlight>
                          <a:latin typeface="Arial"/>
                          <a:cs typeface="Arial"/>
                        </a:rPr>
                        <a:t> (expiry 10/25)</a:t>
                      </a:r>
                      <a:r>
                        <a:rPr sz="1000" dirty="0">
                          <a:solidFill>
                            <a:srgbClr val="454545"/>
                          </a:solidFill>
                          <a:highlight>
                            <a:srgbClr val="FFFF00"/>
                          </a:highlight>
                          <a:latin typeface="Arial"/>
                          <a:cs typeface="Arial"/>
                        </a:rPr>
                        <a:t>,</a:t>
                      </a:r>
                      <a:r>
                        <a:rPr sz="1000" spc="-35" dirty="0">
                          <a:solidFill>
                            <a:srgbClr val="454545"/>
                          </a:solidFill>
                          <a:highlight>
                            <a:srgbClr val="FFFF00"/>
                          </a:highlight>
                          <a:latin typeface="Arial"/>
                          <a:cs typeface="Arial"/>
                        </a:rPr>
                        <a:t> </a:t>
                      </a:r>
                      <a:r>
                        <a:rPr sz="1000" spc="-25" dirty="0">
                          <a:solidFill>
                            <a:srgbClr val="454545"/>
                          </a:solidFill>
                          <a:latin typeface="Arial"/>
                          <a:cs typeface="Arial"/>
                        </a:rPr>
                        <a:t>Ms. </a:t>
                      </a:r>
                      <a:r>
                        <a:rPr sz="1000" dirty="0">
                          <a:solidFill>
                            <a:srgbClr val="454545"/>
                          </a:solidFill>
                          <a:latin typeface="Arial"/>
                          <a:cs typeface="Arial"/>
                        </a:rPr>
                        <a:t>Christina</a:t>
                      </a:r>
                      <a:r>
                        <a:rPr sz="1000" spc="-65" dirty="0">
                          <a:solidFill>
                            <a:srgbClr val="454545"/>
                          </a:solidFill>
                          <a:latin typeface="Arial"/>
                          <a:cs typeface="Arial"/>
                        </a:rPr>
                        <a:t> </a:t>
                      </a:r>
                      <a:r>
                        <a:rPr sz="1000" spc="-10" dirty="0">
                          <a:solidFill>
                            <a:srgbClr val="454545"/>
                          </a:solidFill>
                          <a:latin typeface="Arial"/>
                          <a:cs typeface="Arial"/>
                        </a:rPr>
                        <a:t>Medlin</a:t>
                      </a:r>
                      <a:endParaRPr sz="1000" dirty="0">
                        <a:latin typeface="Arial"/>
                        <a:cs typeface="Arial"/>
                      </a:endParaRPr>
                    </a:p>
                  </a:txBody>
                  <a:tcPr marL="0" marR="0" marT="4191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5EAF7"/>
                    </a:solidFill>
                  </a:tcPr>
                </a:tc>
                <a:extLst>
                  <a:ext uri="{0D108BD9-81ED-4DB2-BD59-A6C34878D82A}">
                    <a16:rowId xmlns:a16="http://schemas.microsoft.com/office/drawing/2014/main" val="10003"/>
                  </a:ext>
                </a:extLst>
              </a:tr>
              <a:tr h="502284">
                <a:tc>
                  <a:txBody>
                    <a:bodyPr/>
                    <a:lstStyle/>
                    <a:p>
                      <a:pPr marL="92075">
                        <a:lnSpc>
                          <a:spcPct val="100000"/>
                        </a:lnSpc>
                        <a:spcBef>
                          <a:spcPts val="330"/>
                        </a:spcBef>
                      </a:pPr>
                      <a:r>
                        <a:rPr sz="1000" spc="-10" dirty="0">
                          <a:solidFill>
                            <a:srgbClr val="454545"/>
                          </a:solidFill>
                          <a:latin typeface="Arial"/>
                          <a:cs typeface="Arial"/>
                        </a:rPr>
                        <a:t>NMO-Admin</a:t>
                      </a:r>
                      <a:endParaRPr sz="1000">
                        <a:latin typeface="Arial"/>
                        <a:cs typeface="Arial"/>
                      </a:endParaRPr>
                    </a:p>
                  </a:txBody>
                  <a:tcPr marL="0" marR="0" marT="4191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BF5FA"/>
                    </a:solidFill>
                  </a:tcPr>
                </a:tc>
                <a:tc>
                  <a:txBody>
                    <a:bodyPr/>
                    <a:lstStyle/>
                    <a:p>
                      <a:pPr marL="92075" marR="445770">
                        <a:lnSpc>
                          <a:spcPct val="100000"/>
                        </a:lnSpc>
                        <a:spcBef>
                          <a:spcPts val="330"/>
                        </a:spcBef>
                      </a:pPr>
                      <a:r>
                        <a:rPr sz="1000" spc="-30" dirty="0">
                          <a:solidFill>
                            <a:srgbClr val="454545"/>
                          </a:solidFill>
                          <a:highlight>
                            <a:srgbClr val="FFFF00"/>
                          </a:highlight>
                          <a:latin typeface="Arial"/>
                          <a:cs typeface="Arial"/>
                        </a:rPr>
                        <a:t>Mr. </a:t>
                      </a:r>
                      <a:r>
                        <a:rPr sz="1000" dirty="0">
                          <a:solidFill>
                            <a:srgbClr val="454545"/>
                          </a:solidFill>
                          <a:highlight>
                            <a:srgbClr val="FFFF00"/>
                          </a:highlight>
                          <a:latin typeface="Arial"/>
                          <a:cs typeface="Arial"/>
                        </a:rPr>
                        <a:t>Aubrey</a:t>
                      </a:r>
                      <a:r>
                        <a:rPr sz="1000" spc="-25" dirty="0">
                          <a:solidFill>
                            <a:srgbClr val="454545"/>
                          </a:solidFill>
                          <a:highlight>
                            <a:srgbClr val="FFFF00"/>
                          </a:highlight>
                          <a:latin typeface="Arial"/>
                          <a:cs typeface="Arial"/>
                        </a:rPr>
                        <a:t> </a:t>
                      </a:r>
                      <a:r>
                        <a:rPr sz="1000" spc="-10" dirty="0">
                          <a:solidFill>
                            <a:srgbClr val="454545"/>
                          </a:solidFill>
                          <a:highlight>
                            <a:srgbClr val="FFFF00"/>
                          </a:highlight>
                          <a:latin typeface="Arial"/>
                          <a:cs typeface="Arial"/>
                        </a:rPr>
                        <a:t>Beach</a:t>
                      </a:r>
                      <a:r>
                        <a:rPr lang="en-US" sz="1000" spc="-10" dirty="0">
                          <a:solidFill>
                            <a:srgbClr val="454545"/>
                          </a:solidFill>
                          <a:highlight>
                            <a:srgbClr val="FFFF00"/>
                          </a:highlight>
                          <a:latin typeface="Arial"/>
                          <a:cs typeface="Arial"/>
                        </a:rPr>
                        <a:t> (expiry 10/25), </a:t>
                      </a:r>
                      <a:r>
                        <a:rPr lang="en-US" sz="1000" spc="-10" dirty="0">
                          <a:solidFill>
                            <a:srgbClr val="454545"/>
                          </a:solidFill>
                          <a:latin typeface="Arial"/>
                          <a:cs typeface="Arial"/>
                        </a:rPr>
                        <a:t>Mr. Paul Wormeli, </a:t>
                      </a:r>
                      <a:endParaRPr sz="1000" dirty="0">
                        <a:latin typeface="Arial"/>
                        <a:cs typeface="Arial"/>
                      </a:endParaRPr>
                    </a:p>
                  </a:txBody>
                  <a:tcPr marL="0" marR="0" marT="4191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BF5FA"/>
                    </a:solidFill>
                  </a:tcPr>
                </a:tc>
                <a:tc>
                  <a:txBody>
                    <a:bodyPr/>
                    <a:lstStyle/>
                    <a:p>
                      <a:pPr marL="92075" marR="335280">
                        <a:lnSpc>
                          <a:spcPct val="100000"/>
                        </a:lnSpc>
                        <a:spcBef>
                          <a:spcPts val="330"/>
                        </a:spcBef>
                      </a:pPr>
                      <a:r>
                        <a:rPr sz="1000" spc="-10" dirty="0">
                          <a:solidFill>
                            <a:srgbClr val="454545"/>
                          </a:solidFill>
                          <a:highlight>
                            <a:srgbClr val="FFFF00"/>
                          </a:highlight>
                          <a:latin typeface="Arial"/>
                          <a:cs typeface="Arial"/>
                        </a:rPr>
                        <a:t>Mr.</a:t>
                      </a:r>
                      <a:r>
                        <a:rPr sz="1000" spc="-35" dirty="0">
                          <a:solidFill>
                            <a:srgbClr val="454545"/>
                          </a:solidFill>
                          <a:highlight>
                            <a:srgbClr val="FFFF00"/>
                          </a:highlight>
                          <a:latin typeface="Arial"/>
                          <a:cs typeface="Arial"/>
                        </a:rPr>
                        <a:t> </a:t>
                      </a:r>
                      <a:r>
                        <a:rPr sz="1000" dirty="0">
                          <a:solidFill>
                            <a:srgbClr val="454545"/>
                          </a:solidFill>
                          <a:highlight>
                            <a:srgbClr val="FFFF00"/>
                          </a:highlight>
                          <a:latin typeface="Arial"/>
                          <a:cs typeface="Arial"/>
                        </a:rPr>
                        <a:t>Steve</a:t>
                      </a:r>
                      <a:r>
                        <a:rPr sz="1000" spc="-35" dirty="0">
                          <a:solidFill>
                            <a:srgbClr val="454545"/>
                          </a:solidFill>
                          <a:highlight>
                            <a:srgbClr val="FFFF00"/>
                          </a:highlight>
                          <a:latin typeface="Arial"/>
                          <a:cs typeface="Arial"/>
                        </a:rPr>
                        <a:t> </a:t>
                      </a:r>
                      <a:r>
                        <a:rPr sz="1000" dirty="0">
                          <a:solidFill>
                            <a:srgbClr val="454545"/>
                          </a:solidFill>
                          <a:highlight>
                            <a:srgbClr val="FFFF00"/>
                          </a:highlight>
                          <a:latin typeface="Arial"/>
                          <a:cs typeface="Arial"/>
                        </a:rPr>
                        <a:t>Sullivan</a:t>
                      </a:r>
                      <a:r>
                        <a:rPr lang="en-US" sz="1000" dirty="0">
                          <a:solidFill>
                            <a:srgbClr val="454545"/>
                          </a:solidFill>
                          <a:highlight>
                            <a:srgbClr val="FFFF00"/>
                          </a:highlight>
                          <a:latin typeface="Arial"/>
                          <a:cs typeface="Arial"/>
                        </a:rPr>
                        <a:t> (expiry 10/25) (expiry 10/25)</a:t>
                      </a:r>
                      <a:r>
                        <a:rPr sz="1000" dirty="0">
                          <a:solidFill>
                            <a:srgbClr val="454545"/>
                          </a:solidFill>
                          <a:highlight>
                            <a:srgbClr val="FFFF00"/>
                          </a:highlight>
                          <a:latin typeface="Arial"/>
                          <a:cs typeface="Arial"/>
                        </a:rPr>
                        <a:t>,</a:t>
                      </a:r>
                      <a:r>
                        <a:rPr sz="1000" spc="-55" dirty="0">
                          <a:solidFill>
                            <a:srgbClr val="454545"/>
                          </a:solidFill>
                          <a:highlight>
                            <a:srgbClr val="FFFF00"/>
                          </a:highlight>
                          <a:latin typeface="Arial"/>
                          <a:cs typeface="Arial"/>
                        </a:rPr>
                        <a:t> </a:t>
                      </a:r>
                      <a:r>
                        <a:rPr sz="1000" spc="-25" dirty="0">
                          <a:solidFill>
                            <a:srgbClr val="454545"/>
                          </a:solidFill>
                          <a:highlight>
                            <a:srgbClr val="FFFF00"/>
                          </a:highlight>
                          <a:latin typeface="Arial"/>
                          <a:cs typeface="Arial"/>
                        </a:rPr>
                        <a:t>Ms. </a:t>
                      </a:r>
                      <a:r>
                        <a:rPr sz="1000" dirty="0">
                          <a:solidFill>
                            <a:srgbClr val="454545"/>
                          </a:solidFill>
                          <a:highlight>
                            <a:srgbClr val="FFFF00"/>
                          </a:highlight>
                          <a:latin typeface="Arial"/>
                          <a:cs typeface="Arial"/>
                        </a:rPr>
                        <a:t>Shunda</a:t>
                      </a:r>
                      <a:r>
                        <a:rPr sz="1000" spc="-50" dirty="0">
                          <a:solidFill>
                            <a:srgbClr val="454545"/>
                          </a:solidFill>
                          <a:highlight>
                            <a:srgbClr val="FFFF00"/>
                          </a:highlight>
                          <a:latin typeface="Arial"/>
                          <a:cs typeface="Arial"/>
                        </a:rPr>
                        <a:t> </a:t>
                      </a:r>
                      <a:r>
                        <a:rPr sz="1000" spc="-10" dirty="0">
                          <a:solidFill>
                            <a:srgbClr val="454545"/>
                          </a:solidFill>
                          <a:highlight>
                            <a:srgbClr val="FFFF00"/>
                          </a:highlight>
                          <a:latin typeface="Arial"/>
                          <a:cs typeface="Arial"/>
                        </a:rPr>
                        <a:t>Louis</a:t>
                      </a:r>
                      <a:endParaRPr sz="1000" dirty="0">
                        <a:highlight>
                          <a:srgbClr val="FFFF00"/>
                        </a:highlight>
                        <a:latin typeface="Arial"/>
                        <a:cs typeface="Arial"/>
                      </a:endParaRPr>
                    </a:p>
                  </a:txBody>
                  <a:tcPr marL="0" marR="0" marT="4191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BF5FA"/>
                    </a:solidFill>
                  </a:tcPr>
                </a:tc>
                <a:extLst>
                  <a:ext uri="{0D108BD9-81ED-4DB2-BD59-A6C34878D82A}">
                    <a16:rowId xmlns:a16="http://schemas.microsoft.com/office/drawing/2014/main" val="10004"/>
                  </a:ext>
                </a:extLst>
              </a:tr>
            </a:tbl>
          </a:graphicData>
        </a:graphic>
      </p:graphicFrame>
      <p:pic>
        <p:nvPicPr>
          <p:cNvPr id="18" name="Picture 17">
            <a:extLst>
              <a:ext uri="{FF2B5EF4-FFF2-40B4-BE49-F238E27FC236}">
                <a16:creationId xmlns:a16="http://schemas.microsoft.com/office/drawing/2014/main" id="{55406BEC-2EDB-8FB5-4F8A-70F586F76F42}"/>
              </a:ext>
            </a:extLst>
          </p:cNvPr>
          <p:cNvPicPr>
            <a:picLocks noChangeAspect="1"/>
          </p:cNvPicPr>
          <p:nvPr/>
        </p:nvPicPr>
        <p:blipFill>
          <a:blip r:embed="rId7"/>
          <a:stretch>
            <a:fillRect/>
          </a:stretch>
        </p:blipFill>
        <p:spPr>
          <a:xfrm>
            <a:off x="1589151" y="4978346"/>
            <a:ext cx="1228725" cy="1228725"/>
          </a:xfrm>
          <a:prstGeom prst="rect">
            <a:avLst/>
          </a:prstGeom>
        </p:spPr>
      </p:pic>
      <p:sp>
        <p:nvSpPr>
          <p:cNvPr id="21" name="TextBox 20">
            <a:extLst>
              <a:ext uri="{FF2B5EF4-FFF2-40B4-BE49-F238E27FC236}">
                <a16:creationId xmlns:a16="http://schemas.microsoft.com/office/drawing/2014/main" id="{CD51DD68-E1C5-C89E-8233-6C0B5780C67F}"/>
              </a:ext>
            </a:extLst>
          </p:cNvPr>
          <p:cNvSpPr txBox="1"/>
          <p:nvPr/>
        </p:nvSpPr>
        <p:spPr>
          <a:xfrm>
            <a:off x="1880347" y="6001437"/>
            <a:ext cx="646331" cy="369332"/>
          </a:xfrm>
          <a:prstGeom prst="rect">
            <a:avLst/>
          </a:prstGeom>
          <a:solidFill>
            <a:schemeClr val="bg1"/>
          </a:solidFill>
        </p:spPr>
        <p:txBody>
          <a:bodyPr wrap="none" rtlCol="0">
            <a:spAutoFit/>
          </a:bodyPr>
          <a:lstStyle/>
          <a:p>
            <a:r>
              <a:rPr lang="en-US" dirty="0"/>
              <a:t>TBD</a:t>
            </a:r>
          </a:p>
        </p:txBody>
      </p:sp>
    </p:spTree>
    <p:extLst>
      <p:ext uri="{BB962C8B-B14F-4D97-AF65-F5344CB8AC3E}">
        <p14:creationId xmlns:p14="http://schemas.microsoft.com/office/powerpoint/2010/main" val="16915888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78841" rIns="0" bIns="0" rtlCol="0">
            <a:spAutoFit/>
          </a:bodyPr>
          <a:lstStyle/>
          <a:p>
            <a:pPr marL="297815">
              <a:lnSpc>
                <a:spcPct val="100000"/>
              </a:lnSpc>
              <a:spcBef>
                <a:spcPts val="95"/>
              </a:spcBef>
            </a:pPr>
            <a:r>
              <a:rPr dirty="0"/>
              <a:t>MAKING</a:t>
            </a:r>
            <a:r>
              <a:rPr spc="-45" dirty="0"/>
              <a:t> </a:t>
            </a:r>
            <a:r>
              <a:rPr dirty="0"/>
              <a:t>THE</a:t>
            </a:r>
            <a:r>
              <a:rPr spc="-40" dirty="0"/>
              <a:t> </a:t>
            </a:r>
            <a:r>
              <a:rPr dirty="0"/>
              <a:t>MOST</a:t>
            </a:r>
            <a:r>
              <a:rPr spc="-55" dirty="0"/>
              <a:t> </a:t>
            </a:r>
            <a:r>
              <a:rPr dirty="0"/>
              <a:t>OF</a:t>
            </a:r>
            <a:r>
              <a:rPr spc="-45" dirty="0"/>
              <a:t> </a:t>
            </a:r>
            <a:r>
              <a:rPr dirty="0"/>
              <a:t>OUR</a:t>
            </a:r>
            <a:r>
              <a:rPr spc="-50" dirty="0"/>
              <a:t> </a:t>
            </a:r>
            <a:r>
              <a:rPr spc="-10" dirty="0"/>
              <a:t>SESSION</a:t>
            </a:r>
          </a:p>
        </p:txBody>
      </p:sp>
      <p:pic>
        <p:nvPicPr>
          <p:cNvPr id="3" name="object 3"/>
          <p:cNvPicPr/>
          <p:nvPr/>
        </p:nvPicPr>
        <p:blipFill>
          <a:blip r:embed="rId3" cstate="print"/>
          <a:stretch>
            <a:fillRect/>
          </a:stretch>
        </p:blipFill>
        <p:spPr>
          <a:xfrm>
            <a:off x="1693164" y="794002"/>
            <a:ext cx="8915400" cy="6060947"/>
          </a:xfrm>
          <a:prstGeom prst="rect">
            <a:avLst/>
          </a:prstGeom>
        </p:spPr>
      </p:pic>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80645">
              <a:lnSpc>
                <a:spcPts val="1425"/>
              </a:lnSpc>
            </a:pPr>
            <a:fld id="{81D60167-4931-47E6-BA6A-407CBD079E47}" type="slidenum">
              <a:rPr spc="-50" dirty="0"/>
              <a:t>36</a:t>
            </a:fld>
            <a:endParaRPr spc="-50" dirty="0"/>
          </a:p>
        </p:txBody>
      </p:sp>
    </p:spTree>
    <p:extLst>
      <p:ext uri="{BB962C8B-B14F-4D97-AF65-F5344CB8AC3E}">
        <p14:creationId xmlns:p14="http://schemas.microsoft.com/office/powerpoint/2010/main" val="24345038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43508" y="413130"/>
            <a:ext cx="2305050" cy="452120"/>
          </a:xfrm>
          <a:prstGeom prst="rect">
            <a:avLst/>
          </a:prstGeom>
        </p:spPr>
        <p:txBody>
          <a:bodyPr vert="horz" wrap="square" lIns="0" tIns="12065" rIns="0" bIns="0" rtlCol="0">
            <a:spAutoFit/>
          </a:bodyPr>
          <a:lstStyle/>
          <a:p>
            <a:pPr marL="12700">
              <a:lnSpc>
                <a:spcPct val="100000"/>
              </a:lnSpc>
              <a:spcBef>
                <a:spcPts val="95"/>
              </a:spcBef>
            </a:pPr>
            <a:r>
              <a:rPr dirty="0"/>
              <a:t>NOTE</a:t>
            </a:r>
            <a:r>
              <a:rPr spc="-70" dirty="0"/>
              <a:t> </a:t>
            </a:r>
            <a:r>
              <a:rPr spc="-35" dirty="0"/>
              <a:t>TAKER</a:t>
            </a:r>
          </a:p>
        </p:txBody>
      </p:sp>
      <p:sp>
        <p:nvSpPr>
          <p:cNvPr id="3" name="object 3"/>
          <p:cNvSpPr txBox="1"/>
          <p:nvPr/>
        </p:nvSpPr>
        <p:spPr>
          <a:xfrm>
            <a:off x="740765" y="1076071"/>
            <a:ext cx="9290685" cy="4926990"/>
          </a:xfrm>
          <a:prstGeom prst="rect">
            <a:avLst/>
          </a:prstGeom>
        </p:spPr>
        <p:txBody>
          <a:bodyPr vert="horz" wrap="square" lIns="0" tIns="12700" rIns="0" bIns="0" rtlCol="0">
            <a:spAutoFit/>
          </a:bodyPr>
          <a:lstStyle/>
          <a:p>
            <a:pPr marL="12700" marR="5080">
              <a:lnSpc>
                <a:spcPct val="100000"/>
              </a:lnSpc>
              <a:spcBef>
                <a:spcPts val="100"/>
              </a:spcBef>
            </a:pPr>
            <a:r>
              <a:rPr sz="1800" dirty="0">
                <a:solidFill>
                  <a:srgbClr val="1E1C11"/>
                </a:solidFill>
                <a:latin typeface="Arial"/>
                <a:cs typeface="Arial"/>
              </a:rPr>
              <a:t>The</a:t>
            </a:r>
            <a:r>
              <a:rPr sz="1800" spc="-50" dirty="0">
                <a:solidFill>
                  <a:srgbClr val="1E1C11"/>
                </a:solidFill>
                <a:latin typeface="Arial"/>
                <a:cs typeface="Arial"/>
              </a:rPr>
              <a:t> </a:t>
            </a:r>
            <a:r>
              <a:rPr sz="1800" dirty="0">
                <a:solidFill>
                  <a:srgbClr val="1E1C11"/>
                </a:solidFill>
                <a:latin typeface="Arial"/>
                <a:cs typeface="Arial"/>
              </a:rPr>
              <a:t>PGB</a:t>
            </a:r>
            <a:r>
              <a:rPr sz="1800" spc="-30" dirty="0">
                <a:solidFill>
                  <a:srgbClr val="1E1C11"/>
                </a:solidFill>
                <a:latin typeface="Arial"/>
                <a:cs typeface="Arial"/>
              </a:rPr>
              <a:t> </a:t>
            </a:r>
            <a:r>
              <a:rPr sz="1800" dirty="0">
                <a:solidFill>
                  <a:srgbClr val="1E1C11"/>
                </a:solidFill>
                <a:latin typeface="Arial"/>
                <a:cs typeface="Arial"/>
              </a:rPr>
              <a:t>Executive</a:t>
            </a:r>
            <a:r>
              <a:rPr sz="1800" spc="-5" dirty="0">
                <a:solidFill>
                  <a:srgbClr val="1E1C11"/>
                </a:solidFill>
                <a:latin typeface="Arial"/>
                <a:cs typeface="Arial"/>
              </a:rPr>
              <a:t> </a:t>
            </a:r>
            <a:r>
              <a:rPr sz="1800" dirty="0">
                <a:solidFill>
                  <a:srgbClr val="1E1C11"/>
                </a:solidFill>
                <a:latin typeface="Arial"/>
                <a:cs typeface="Arial"/>
              </a:rPr>
              <a:t>Session</a:t>
            </a:r>
            <a:r>
              <a:rPr sz="1800" spc="-15" dirty="0">
                <a:solidFill>
                  <a:srgbClr val="1E1C11"/>
                </a:solidFill>
                <a:latin typeface="Arial"/>
                <a:cs typeface="Arial"/>
              </a:rPr>
              <a:t> </a:t>
            </a:r>
            <a:r>
              <a:rPr sz="1800" dirty="0">
                <a:solidFill>
                  <a:srgbClr val="1E1C11"/>
                </a:solidFill>
                <a:latin typeface="Arial"/>
                <a:cs typeface="Arial"/>
              </a:rPr>
              <a:t>is</a:t>
            </a:r>
            <a:r>
              <a:rPr sz="1800" spc="-20" dirty="0">
                <a:solidFill>
                  <a:srgbClr val="1E1C11"/>
                </a:solidFill>
                <a:latin typeface="Arial"/>
                <a:cs typeface="Arial"/>
              </a:rPr>
              <a:t> </a:t>
            </a:r>
            <a:r>
              <a:rPr sz="1800" dirty="0">
                <a:solidFill>
                  <a:srgbClr val="1E1C11"/>
                </a:solidFill>
                <a:latin typeface="Arial"/>
                <a:cs typeface="Arial"/>
              </a:rPr>
              <a:t>being</a:t>
            </a:r>
            <a:r>
              <a:rPr sz="1800" spc="-20" dirty="0">
                <a:solidFill>
                  <a:srgbClr val="1E1C11"/>
                </a:solidFill>
                <a:latin typeface="Arial"/>
                <a:cs typeface="Arial"/>
              </a:rPr>
              <a:t> </a:t>
            </a:r>
            <a:r>
              <a:rPr sz="1800" dirty="0">
                <a:solidFill>
                  <a:srgbClr val="1E1C11"/>
                </a:solidFill>
                <a:latin typeface="Arial"/>
                <a:cs typeface="Arial"/>
              </a:rPr>
              <a:t>recorded on</a:t>
            </a:r>
            <a:r>
              <a:rPr sz="1800" spc="-30" dirty="0">
                <a:solidFill>
                  <a:srgbClr val="1E1C11"/>
                </a:solidFill>
                <a:latin typeface="Arial"/>
                <a:cs typeface="Arial"/>
              </a:rPr>
              <a:t> </a:t>
            </a:r>
            <a:r>
              <a:rPr sz="1800" dirty="0">
                <a:solidFill>
                  <a:srgbClr val="1E1C11"/>
                </a:solidFill>
                <a:latin typeface="Arial"/>
                <a:cs typeface="Arial"/>
              </a:rPr>
              <a:t>MS</a:t>
            </a:r>
            <a:r>
              <a:rPr sz="1800" spc="-50" dirty="0">
                <a:solidFill>
                  <a:srgbClr val="1E1C11"/>
                </a:solidFill>
                <a:latin typeface="Arial"/>
                <a:cs typeface="Arial"/>
              </a:rPr>
              <a:t> </a:t>
            </a:r>
            <a:r>
              <a:rPr sz="1800" dirty="0">
                <a:solidFill>
                  <a:srgbClr val="1E1C11"/>
                </a:solidFill>
                <a:latin typeface="Arial"/>
                <a:cs typeface="Arial"/>
              </a:rPr>
              <a:t>TEAMS.</a:t>
            </a:r>
            <a:r>
              <a:rPr sz="1800" spc="-125" dirty="0">
                <a:solidFill>
                  <a:srgbClr val="1E1C11"/>
                </a:solidFill>
                <a:latin typeface="Arial"/>
                <a:cs typeface="Arial"/>
              </a:rPr>
              <a:t> </a:t>
            </a:r>
            <a:r>
              <a:rPr sz="1800" dirty="0">
                <a:solidFill>
                  <a:srgbClr val="1E1C11"/>
                </a:solidFill>
                <a:latin typeface="Arial"/>
                <a:cs typeface="Arial"/>
              </a:rPr>
              <a:t>A</a:t>
            </a:r>
            <a:r>
              <a:rPr sz="1800" spc="-125" dirty="0">
                <a:solidFill>
                  <a:srgbClr val="1E1C11"/>
                </a:solidFill>
                <a:latin typeface="Arial"/>
                <a:cs typeface="Arial"/>
              </a:rPr>
              <a:t> </a:t>
            </a:r>
            <a:r>
              <a:rPr sz="1800" dirty="0">
                <a:solidFill>
                  <a:srgbClr val="1E1C11"/>
                </a:solidFill>
                <a:latin typeface="Arial"/>
                <a:cs typeface="Arial"/>
              </a:rPr>
              <a:t>link</a:t>
            </a:r>
            <a:r>
              <a:rPr sz="1800" spc="-20" dirty="0">
                <a:solidFill>
                  <a:srgbClr val="1E1C11"/>
                </a:solidFill>
                <a:latin typeface="Arial"/>
                <a:cs typeface="Arial"/>
              </a:rPr>
              <a:t> </a:t>
            </a:r>
            <a:r>
              <a:rPr sz="1800" dirty="0">
                <a:solidFill>
                  <a:srgbClr val="1E1C11"/>
                </a:solidFill>
                <a:latin typeface="Arial"/>
                <a:cs typeface="Arial"/>
              </a:rPr>
              <a:t>to</a:t>
            </a:r>
            <a:r>
              <a:rPr sz="1800" spc="-30" dirty="0">
                <a:solidFill>
                  <a:srgbClr val="1E1C11"/>
                </a:solidFill>
                <a:latin typeface="Arial"/>
                <a:cs typeface="Arial"/>
              </a:rPr>
              <a:t> </a:t>
            </a:r>
            <a:r>
              <a:rPr sz="1800" dirty="0">
                <a:solidFill>
                  <a:srgbClr val="1E1C11"/>
                </a:solidFill>
                <a:latin typeface="Arial"/>
                <a:cs typeface="Arial"/>
              </a:rPr>
              <a:t>the</a:t>
            </a:r>
            <a:r>
              <a:rPr sz="1800" spc="-30" dirty="0">
                <a:solidFill>
                  <a:srgbClr val="1E1C11"/>
                </a:solidFill>
                <a:latin typeface="Arial"/>
                <a:cs typeface="Arial"/>
              </a:rPr>
              <a:t> </a:t>
            </a:r>
            <a:r>
              <a:rPr sz="1800" dirty="0">
                <a:solidFill>
                  <a:srgbClr val="1E1C11"/>
                </a:solidFill>
                <a:latin typeface="Arial"/>
                <a:cs typeface="Arial"/>
              </a:rPr>
              <a:t>recording</a:t>
            </a:r>
            <a:r>
              <a:rPr sz="1800" spc="-5" dirty="0">
                <a:solidFill>
                  <a:srgbClr val="1E1C11"/>
                </a:solidFill>
                <a:latin typeface="Arial"/>
                <a:cs typeface="Arial"/>
              </a:rPr>
              <a:t> </a:t>
            </a:r>
            <a:r>
              <a:rPr sz="1800" dirty="0">
                <a:solidFill>
                  <a:srgbClr val="1E1C11"/>
                </a:solidFill>
                <a:latin typeface="Arial"/>
                <a:cs typeface="Arial"/>
              </a:rPr>
              <a:t>will</a:t>
            </a:r>
            <a:r>
              <a:rPr sz="1800" spc="20" dirty="0">
                <a:solidFill>
                  <a:srgbClr val="1E1C11"/>
                </a:solidFill>
                <a:latin typeface="Arial"/>
                <a:cs typeface="Arial"/>
              </a:rPr>
              <a:t> </a:t>
            </a:r>
            <a:r>
              <a:rPr sz="1800" spc="-25" dirty="0">
                <a:solidFill>
                  <a:srgbClr val="1E1C11"/>
                </a:solidFill>
                <a:latin typeface="Arial"/>
                <a:cs typeface="Arial"/>
              </a:rPr>
              <a:t>be </a:t>
            </a:r>
            <a:r>
              <a:rPr sz="1800" dirty="0">
                <a:solidFill>
                  <a:srgbClr val="1E1C11"/>
                </a:solidFill>
                <a:latin typeface="Arial"/>
                <a:cs typeface="Arial"/>
              </a:rPr>
              <a:t>provided</a:t>
            </a:r>
            <a:r>
              <a:rPr sz="1800" spc="-20" dirty="0">
                <a:solidFill>
                  <a:srgbClr val="1E1C11"/>
                </a:solidFill>
                <a:latin typeface="Arial"/>
                <a:cs typeface="Arial"/>
              </a:rPr>
              <a:t> </a:t>
            </a:r>
            <a:r>
              <a:rPr sz="1800" dirty="0">
                <a:solidFill>
                  <a:srgbClr val="1E1C11"/>
                </a:solidFill>
                <a:latin typeface="Arial"/>
                <a:cs typeface="Arial"/>
              </a:rPr>
              <a:t>and</a:t>
            </a:r>
            <a:r>
              <a:rPr sz="1800" spc="-25" dirty="0">
                <a:solidFill>
                  <a:srgbClr val="1E1C11"/>
                </a:solidFill>
                <a:latin typeface="Arial"/>
                <a:cs typeface="Arial"/>
              </a:rPr>
              <a:t> </a:t>
            </a:r>
            <a:r>
              <a:rPr sz="1800" dirty="0">
                <a:solidFill>
                  <a:srgbClr val="1E1C11"/>
                </a:solidFill>
                <a:latin typeface="Arial"/>
                <a:cs typeface="Arial"/>
              </a:rPr>
              <a:t>meeting</a:t>
            </a:r>
            <a:r>
              <a:rPr sz="1800" spc="-20" dirty="0">
                <a:solidFill>
                  <a:srgbClr val="1E1C11"/>
                </a:solidFill>
                <a:latin typeface="Arial"/>
                <a:cs typeface="Arial"/>
              </a:rPr>
              <a:t> </a:t>
            </a:r>
            <a:r>
              <a:rPr sz="1800" dirty="0">
                <a:solidFill>
                  <a:srgbClr val="1E1C11"/>
                </a:solidFill>
                <a:latin typeface="Arial"/>
                <a:cs typeface="Arial"/>
              </a:rPr>
              <a:t>minutes</a:t>
            </a:r>
            <a:r>
              <a:rPr sz="1800" spc="-15" dirty="0">
                <a:solidFill>
                  <a:srgbClr val="1E1C11"/>
                </a:solidFill>
                <a:latin typeface="Arial"/>
                <a:cs typeface="Arial"/>
              </a:rPr>
              <a:t> </a:t>
            </a:r>
            <a:r>
              <a:rPr sz="1800" dirty="0">
                <a:solidFill>
                  <a:srgbClr val="1E1C11"/>
                </a:solidFill>
                <a:latin typeface="Arial"/>
                <a:cs typeface="Arial"/>
              </a:rPr>
              <a:t>will</a:t>
            </a:r>
            <a:r>
              <a:rPr sz="1800" spc="20" dirty="0">
                <a:solidFill>
                  <a:srgbClr val="1E1C11"/>
                </a:solidFill>
                <a:latin typeface="Arial"/>
                <a:cs typeface="Arial"/>
              </a:rPr>
              <a:t> </a:t>
            </a:r>
            <a:r>
              <a:rPr sz="1800" dirty="0">
                <a:solidFill>
                  <a:srgbClr val="1E1C11"/>
                </a:solidFill>
                <a:latin typeface="Arial"/>
                <a:cs typeface="Arial"/>
              </a:rPr>
              <a:t>be</a:t>
            </a:r>
            <a:r>
              <a:rPr sz="1800" spc="-35" dirty="0">
                <a:solidFill>
                  <a:srgbClr val="1E1C11"/>
                </a:solidFill>
                <a:latin typeface="Arial"/>
                <a:cs typeface="Arial"/>
              </a:rPr>
              <a:t> </a:t>
            </a:r>
            <a:r>
              <a:rPr sz="1800" dirty="0">
                <a:solidFill>
                  <a:srgbClr val="1E1C11"/>
                </a:solidFill>
                <a:latin typeface="Arial"/>
                <a:cs typeface="Arial"/>
              </a:rPr>
              <a:t>posted</a:t>
            </a:r>
            <a:r>
              <a:rPr sz="1800" spc="-20" dirty="0">
                <a:solidFill>
                  <a:srgbClr val="1E1C11"/>
                </a:solidFill>
                <a:latin typeface="Arial"/>
                <a:cs typeface="Arial"/>
              </a:rPr>
              <a:t> </a:t>
            </a:r>
            <a:r>
              <a:rPr sz="1800" dirty="0">
                <a:solidFill>
                  <a:srgbClr val="1E1C11"/>
                </a:solidFill>
                <a:latin typeface="Arial"/>
                <a:cs typeface="Arial"/>
              </a:rPr>
              <a:t>on</a:t>
            </a:r>
            <a:r>
              <a:rPr sz="1800" spc="-30" dirty="0">
                <a:solidFill>
                  <a:srgbClr val="1E1C11"/>
                </a:solidFill>
                <a:latin typeface="Arial"/>
                <a:cs typeface="Arial"/>
              </a:rPr>
              <a:t> </a:t>
            </a:r>
            <a:r>
              <a:rPr sz="1800" dirty="0">
                <a:solidFill>
                  <a:srgbClr val="1E1C11"/>
                </a:solidFill>
                <a:latin typeface="Arial"/>
                <a:cs typeface="Arial"/>
              </a:rPr>
              <a:t>the</a:t>
            </a:r>
            <a:r>
              <a:rPr sz="1800" spc="-35" dirty="0">
                <a:solidFill>
                  <a:srgbClr val="1E1C11"/>
                </a:solidFill>
                <a:latin typeface="Arial"/>
                <a:cs typeface="Arial"/>
              </a:rPr>
              <a:t> </a:t>
            </a:r>
            <a:r>
              <a:rPr sz="1800" dirty="0">
                <a:solidFill>
                  <a:srgbClr val="1E1C11"/>
                </a:solidFill>
                <a:latin typeface="Arial"/>
                <a:cs typeface="Arial"/>
              </a:rPr>
              <a:t>NIEMOpen</a:t>
            </a:r>
            <a:r>
              <a:rPr sz="1800" spc="-20" dirty="0">
                <a:solidFill>
                  <a:srgbClr val="1E1C11"/>
                </a:solidFill>
                <a:latin typeface="Arial"/>
                <a:cs typeface="Arial"/>
              </a:rPr>
              <a:t> </a:t>
            </a:r>
            <a:r>
              <a:rPr sz="1800" dirty="0">
                <a:solidFill>
                  <a:srgbClr val="1E1C11"/>
                </a:solidFill>
                <a:latin typeface="Arial"/>
                <a:cs typeface="Arial"/>
              </a:rPr>
              <a:t>Git</a:t>
            </a:r>
            <a:r>
              <a:rPr sz="1800" spc="-25" dirty="0">
                <a:solidFill>
                  <a:srgbClr val="1E1C11"/>
                </a:solidFill>
                <a:latin typeface="Arial"/>
                <a:cs typeface="Arial"/>
              </a:rPr>
              <a:t> </a:t>
            </a:r>
            <a:r>
              <a:rPr sz="1800" dirty="0">
                <a:solidFill>
                  <a:srgbClr val="1E1C11"/>
                </a:solidFill>
                <a:latin typeface="Arial"/>
                <a:cs typeface="Arial"/>
              </a:rPr>
              <a:t>Repo</a:t>
            </a:r>
            <a:r>
              <a:rPr sz="1800" spc="-20" dirty="0">
                <a:solidFill>
                  <a:srgbClr val="1E1C11"/>
                </a:solidFill>
                <a:latin typeface="Arial"/>
                <a:cs typeface="Arial"/>
              </a:rPr>
              <a:t> </a:t>
            </a:r>
            <a:r>
              <a:rPr sz="1800" dirty="0">
                <a:solidFill>
                  <a:srgbClr val="1E1C11"/>
                </a:solidFill>
                <a:latin typeface="Arial"/>
                <a:cs typeface="Arial"/>
              </a:rPr>
              <a:t>once</a:t>
            </a:r>
            <a:r>
              <a:rPr sz="1800" spc="-15" dirty="0">
                <a:solidFill>
                  <a:srgbClr val="1E1C11"/>
                </a:solidFill>
                <a:latin typeface="Arial"/>
                <a:cs typeface="Arial"/>
              </a:rPr>
              <a:t> </a:t>
            </a:r>
            <a:r>
              <a:rPr sz="1800" spc="-10" dirty="0">
                <a:solidFill>
                  <a:srgbClr val="1E1C11"/>
                </a:solidFill>
                <a:latin typeface="Arial"/>
                <a:cs typeface="Arial"/>
              </a:rPr>
              <a:t>approved: </a:t>
            </a:r>
            <a:r>
              <a:rPr sz="1800" u="sng" spc="-10" dirty="0">
                <a:solidFill>
                  <a:srgbClr val="0085BA"/>
                </a:solidFill>
                <a:uFill>
                  <a:solidFill>
                    <a:srgbClr val="0085BA"/>
                  </a:solidFill>
                </a:uFill>
                <a:latin typeface="Arial"/>
                <a:cs typeface="Arial"/>
                <a:hlinkClick r:id="rId3"/>
              </a:rPr>
              <a:t>https://github.com/niemopen/oasis-open-project/tree/main/pgb-meeting-minutes</a:t>
            </a:r>
            <a:endParaRPr sz="1800" dirty="0">
              <a:latin typeface="Arial"/>
              <a:cs typeface="Arial"/>
            </a:endParaRPr>
          </a:p>
          <a:p>
            <a:pPr marL="115570" marR="6208395">
              <a:lnSpc>
                <a:spcPts val="6480"/>
              </a:lnSpc>
              <a:spcBef>
                <a:spcPts val="770"/>
              </a:spcBef>
            </a:pPr>
            <a:r>
              <a:rPr sz="1800" u="sng" dirty="0">
                <a:solidFill>
                  <a:srgbClr val="1E1C11"/>
                </a:solidFill>
                <a:uFill>
                  <a:solidFill>
                    <a:srgbClr val="1E1C11"/>
                  </a:solidFill>
                </a:uFill>
                <a:latin typeface="Arial"/>
                <a:cs typeface="Arial"/>
              </a:rPr>
              <a:t>Meeting</a:t>
            </a:r>
            <a:r>
              <a:rPr sz="1800" u="sng" spc="-30" dirty="0">
                <a:solidFill>
                  <a:srgbClr val="1E1C11"/>
                </a:solidFill>
                <a:uFill>
                  <a:solidFill>
                    <a:srgbClr val="1E1C11"/>
                  </a:solidFill>
                </a:uFill>
                <a:latin typeface="Arial"/>
                <a:cs typeface="Arial"/>
              </a:rPr>
              <a:t> </a:t>
            </a:r>
            <a:r>
              <a:rPr sz="1800" u="sng" dirty="0">
                <a:solidFill>
                  <a:srgbClr val="1E1C11"/>
                </a:solidFill>
                <a:uFill>
                  <a:solidFill>
                    <a:srgbClr val="1E1C11"/>
                  </a:solidFill>
                </a:uFill>
                <a:latin typeface="Arial"/>
                <a:cs typeface="Arial"/>
              </a:rPr>
              <a:t>support,</a:t>
            </a:r>
            <a:r>
              <a:rPr sz="1800" u="sng" spc="-30" dirty="0">
                <a:solidFill>
                  <a:srgbClr val="1E1C11"/>
                </a:solidFill>
                <a:uFill>
                  <a:solidFill>
                    <a:srgbClr val="1E1C11"/>
                  </a:solidFill>
                </a:uFill>
                <a:latin typeface="Arial"/>
                <a:cs typeface="Arial"/>
              </a:rPr>
              <a:t> </a:t>
            </a:r>
            <a:r>
              <a:rPr sz="1800" u="sng" dirty="0">
                <a:solidFill>
                  <a:srgbClr val="1E1C11"/>
                </a:solidFill>
                <a:uFill>
                  <a:solidFill>
                    <a:srgbClr val="1E1C11"/>
                  </a:solidFill>
                </a:uFill>
                <a:latin typeface="Arial"/>
                <a:cs typeface="Arial"/>
              </a:rPr>
              <a:t>note</a:t>
            </a:r>
            <a:r>
              <a:rPr sz="1800" u="sng" spc="-25" dirty="0">
                <a:solidFill>
                  <a:srgbClr val="1E1C11"/>
                </a:solidFill>
                <a:uFill>
                  <a:solidFill>
                    <a:srgbClr val="1E1C11"/>
                  </a:solidFill>
                </a:uFill>
                <a:latin typeface="Arial"/>
                <a:cs typeface="Arial"/>
              </a:rPr>
              <a:t> </a:t>
            </a:r>
            <a:r>
              <a:rPr sz="1800" u="sng" spc="-10" dirty="0">
                <a:solidFill>
                  <a:srgbClr val="1E1C11"/>
                </a:solidFill>
                <a:uFill>
                  <a:solidFill>
                    <a:srgbClr val="1E1C11"/>
                  </a:solidFill>
                </a:uFill>
                <a:latin typeface="Arial"/>
                <a:cs typeface="Arial"/>
              </a:rPr>
              <a:t>takers:</a:t>
            </a:r>
            <a:r>
              <a:rPr sz="1800" u="none" spc="-10" dirty="0">
                <a:solidFill>
                  <a:srgbClr val="1E1C11"/>
                </a:solidFill>
                <a:latin typeface="Arial"/>
                <a:cs typeface="Arial"/>
              </a:rPr>
              <a:t> </a:t>
            </a:r>
            <a:r>
              <a:rPr sz="1800" u="none" dirty="0">
                <a:solidFill>
                  <a:srgbClr val="1E1C11"/>
                </a:solidFill>
                <a:latin typeface="Arial"/>
                <a:cs typeface="Arial"/>
              </a:rPr>
              <a:t>Aubrey</a:t>
            </a:r>
            <a:r>
              <a:rPr sz="1800" u="none" spc="-25" dirty="0">
                <a:solidFill>
                  <a:srgbClr val="1E1C11"/>
                </a:solidFill>
                <a:latin typeface="Arial"/>
                <a:cs typeface="Arial"/>
              </a:rPr>
              <a:t> </a:t>
            </a:r>
            <a:r>
              <a:rPr sz="1800" u="none" spc="-20" dirty="0">
                <a:solidFill>
                  <a:srgbClr val="1E1C11"/>
                </a:solidFill>
                <a:latin typeface="Arial"/>
                <a:cs typeface="Arial"/>
              </a:rPr>
              <a:t>Beach</a:t>
            </a:r>
            <a:endParaRPr sz="1800" dirty="0">
              <a:latin typeface="Arial"/>
              <a:cs typeface="Arial"/>
            </a:endParaRPr>
          </a:p>
          <a:p>
            <a:pPr marL="115570">
              <a:lnSpc>
                <a:spcPts val="990"/>
              </a:lnSpc>
            </a:pPr>
            <a:r>
              <a:rPr sz="1600" u="sng" spc="-10" dirty="0">
                <a:solidFill>
                  <a:srgbClr val="0085BA"/>
                </a:solidFill>
                <a:uFill>
                  <a:solidFill>
                    <a:srgbClr val="0085BA"/>
                  </a:solidFill>
                </a:uFill>
                <a:latin typeface="Arial"/>
                <a:cs typeface="Arial"/>
                <a:hlinkClick r:id="rId4"/>
              </a:rPr>
              <a:t>aubrey.l.beach.ctr@mail.mil</a:t>
            </a:r>
            <a:endParaRPr sz="1600" dirty="0">
              <a:latin typeface="Arial"/>
              <a:cs typeface="Arial"/>
            </a:endParaRPr>
          </a:p>
          <a:p>
            <a:pPr>
              <a:lnSpc>
                <a:spcPct val="100000"/>
              </a:lnSpc>
            </a:pPr>
            <a:endParaRPr sz="1600" dirty="0">
              <a:latin typeface="Arial"/>
              <a:cs typeface="Arial"/>
            </a:endParaRPr>
          </a:p>
          <a:p>
            <a:pPr>
              <a:lnSpc>
                <a:spcPct val="100000"/>
              </a:lnSpc>
              <a:spcBef>
                <a:spcPts val="635"/>
              </a:spcBef>
            </a:pPr>
            <a:endParaRPr sz="1600" dirty="0">
              <a:latin typeface="Arial"/>
              <a:cs typeface="Arial"/>
            </a:endParaRPr>
          </a:p>
          <a:p>
            <a:pPr marL="115570">
              <a:lnSpc>
                <a:spcPct val="100000"/>
              </a:lnSpc>
            </a:pPr>
            <a:r>
              <a:rPr sz="1800" dirty="0">
                <a:solidFill>
                  <a:srgbClr val="1E1C11"/>
                </a:solidFill>
                <a:latin typeface="Arial"/>
                <a:cs typeface="Arial"/>
              </a:rPr>
              <a:t>Shunda</a:t>
            </a:r>
            <a:r>
              <a:rPr sz="1800" spc="-40" dirty="0">
                <a:solidFill>
                  <a:srgbClr val="1E1C11"/>
                </a:solidFill>
                <a:latin typeface="Arial"/>
                <a:cs typeface="Arial"/>
              </a:rPr>
              <a:t> </a:t>
            </a:r>
            <a:r>
              <a:rPr sz="1800" spc="-20" dirty="0">
                <a:solidFill>
                  <a:srgbClr val="1E1C11"/>
                </a:solidFill>
                <a:latin typeface="Arial"/>
                <a:cs typeface="Arial"/>
              </a:rPr>
              <a:t>Louis</a:t>
            </a:r>
            <a:endParaRPr sz="1800" dirty="0">
              <a:latin typeface="Arial"/>
              <a:cs typeface="Arial"/>
            </a:endParaRPr>
          </a:p>
          <a:p>
            <a:pPr marL="115570">
              <a:lnSpc>
                <a:spcPct val="100000"/>
              </a:lnSpc>
              <a:spcBef>
                <a:spcPts val="5"/>
              </a:spcBef>
            </a:pPr>
            <a:r>
              <a:rPr sz="1600" u="sng" spc="-10" dirty="0">
                <a:solidFill>
                  <a:srgbClr val="0085BA"/>
                </a:solidFill>
                <a:uFill>
                  <a:solidFill>
                    <a:srgbClr val="0085BA"/>
                  </a:solidFill>
                </a:uFill>
                <a:latin typeface="Arial"/>
                <a:cs typeface="Arial"/>
                <a:hlinkClick r:id="rId5"/>
              </a:rPr>
              <a:t>shunda.r.louis.ctr@mail.mil</a:t>
            </a:r>
            <a:endParaRPr sz="1600" dirty="0">
              <a:latin typeface="Arial"/>
              <a:cs typeface="Arial"/>
            </a:endParaRPr>
          </a:p>
          <a:p>
            <a:pPr>
              <a:lnSpc>
                <a:spcPct val="100000"/>
              </a:lnSpc>
            </a:pPr>
            <a:endParaRPr sz="1600" dirty="0">
              <a:latin typeface="Arial"/>
              <a:cs typeface="Arial"/>
            </a:endParaRPr>
          </a:p>
          <a:p>
            <a:pPr>
              <a:lnSpc>
                <a:spcPct val="100000"/>
              </a:lnSpc>
              <a:spcBef>
                <a:spcPts val="635"/>
              </a:spcBef>
            </a:pPr>
            <a:endParaRPr sz="1600" dirty="0">
              <a:latin typeface="Arial"/>
              <a:cs typeface="Arial"/>
            </a:endParaRPr>
          </a:p>
          <a:p>
            <a:pPr marL="115570">
              <a:lnSpc>
                <a:spcPct val="100000"/>
              </a:lnSpc>
            </a:pPr>
            <a:r>
              <a:rPr sz="1800" dirty="0">
                <a:solidFill>
                  <a:srgbClr val="1E1C11"/>
                </a:solidFill>
                <a:latin typeface="Arial"/>
                <a:cs typeface="Arial"/>
              </a:rPr>
              <a:t>Stephen</a:t>
            </a:r>
            <a:r>
              <a:rPr sz="1800" spc="-35" dirty="0">
                <a:solidFill>
                  <a:srgbClr val="1E1C11"/>
                </a:solidFill>
                <a:latin typeface="Arial"/>
                <a:cs typeface="Arial"/>
              </a:rPr>
              <a:t> </a:t>
            </a:r>
            <a:r>
              <a:rPr sz="1800" spc="-10" dirty="0">
                <a:solidFill>
                  <a:srgbClr val="1E1C11"/>
                </a:solidFill>
                <a:latin typeface="Arial"/>
                <a:cs typeface="Arial"/>
              </a:rPr>
              <a:t>Sullivan</a:t>
            </a:r>
            <a:endParaRPr sz="1800" dirty="0">
              <a:latin typeface="Arial"/>
              <a:cs typeface="Arial"/>
            </a:endParaRPr>
          </a:p>
          <a:p>
            <a:pPr marL="115570">
              <a:lnSpc>
                <a:spcPct val="100000"/>
              </a:lnSpc>
              <a:spcBef>
                <a:spcPts val="10"/>
              </a:spcBef>
            </a:pPr>
            <a:r>
              <a:rPr sz="1600" u="sng" spc="-10" dirty="0">
                <a:solidFill>
                  <a:srgbClr val="0085BA"/>
                </a:solidFill>
                <a:uFill>
                  <a:solidFill>
                    <a:srgbClr val="0085BA"/>
                  </a:solidFill>
                </a:uFill>
                <a:latin typeface="Arial"/>
                <a:cs typeface="Arial"/>
                <a:hlinkClick r:id="rId6"/>
              </a:rPr>
              <a:t>stephen.m.sullivan14.ctr@mail.mil</a:t>
            </a:r>
            <a:endParaRPr sz="1600" dirty="0">
              <a:latin typeface="Arial"/>
              <a:cs typeface="Arial"/>
            </a:endParaRPr>
          </a:p>
        </p:txBody>
      </p:sp>
      <p:pic>
        <p:nvPicPr>
          <p:cNvPr id="4" name="object 4"/>
          <p:cNvPicPr/>
          <p:nvPr/>
        </p:nvPicPr>
        <p:blipFill>
          <a:blip r:embed="rId7" cstate="print"/>
          <a:stretch>
            <a:fillRect/>
          </a:stretch>
        </p:blipFill>
        <p:spPr>
          <a:xfrm>
            <a:off x="4448555" y="2785872"/>
            <a:ext cx="1828800" cy="1769364"/>
          </a:xfrm>
          <a:prstGeom prst="rect">
            <a:avLst/>
          </a:prstGeom>
        </p:spPr>
      </p:pic>
      <p:pic>
        <p:nvPicPr>
          <p:cNvPr id="5" name="object 5"/>
          <p:cNvPicPr/>
          <p:nvPr/>
        </p:nvPicPr>
        <p:blipFill>
          <a:blip r:embed="rId8" cstate="print"/>
          <a:stretch>
            <a:fillRect/>
          </a:stretch>
        </p:blipFill>
        <p:spPr>
          <a:xfrm>
            <a:off x="9189719" y="4681728"/>
            <a:ext cx="2039112" cy="1528572"/>
          </a:xfrm>
          <a:prstGeom prst="rect">
            <a:avLst/>
          </a:prstGeom>
        </p:spPr>
      </p:pic>
      <p:pic>
        <p:nvPicPr>
          <p:cNvPr id="6" name="object 6"/>
          <p:cNvPicPr/>
          <p:nvPr/>
        </p:nvPicPr>
        <p:blipFill>
          <a:blip r:embed="rId9" cstate="print"/>
          <a:stretch>
            <a:fillRect/>
          </a:stretch>
        </p:blipFill>
        <p:spPr>
          <a:xfrm>
            <a:off x="6848856" y="3877055"/>
            <a:ext cx="1828800" cy="1847088"/>
          </a:xfrm>
          <a:prstGeom prst="rect">
            <a:avLst/>
          </a:prstGeom>
        </p:spPr>
      </p:pic>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80645">
              <a:lnSpc>
                <a:spcPts val="1425"/>
              </a:lnSpc>
            </a:pPr>
            <a:fld id="{81D60167-4931-47E6-BA6A-407CBD079E47}" type="slidenum">
              <a:rPr spc="-50" dirty="0"/>
              <a:t>37</a:t>
            </a:fld>
            <a:endParaRPr spc="-50" dirty="0"/>
          </a:p>
        </p:txBody>
      </p:sp>
    </p:spTree>
    <p:extLst>
      <p:ext uri="{BB962C8B-B14F-4D97-AF65-F5344CB8AC3E}">
        <p14:creationId xmlns:p14="http://schemas.microsoft.com/office/powerpoint/2010/main" val="24385594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8340" y="311353"/>
            <a:ext cx="2604770" cy="514350"/>
          </a:xfrm>
          <a:prstGeom prst="rect">
            <a:avLst/>
          </a:prstGeom>
        </p:spPr>
        <p:txBody>
          <a:bodyPr vert="horz" wrap="square" lIns="0" tIns="13335" rIns="0" bIns="0" rtlCol="0">
            <a:spAutoFit/>
          </a:bodyPr>
          <a:lstStyle/>
          <a:p>
            <a:pPr marL="12700">
              <a:lnSpc>
                <a:spcPct val="100000"/>
              </a:lnSpc>
              <a:spcBef>
                <a:spcPts val="105"/>
              </a:spcBef>
            </a:pPr>
            <a:r>
              <a:rPr sz="3200" spc="-10" dirty="0">
                <a:solidFill>
                  <a:srgbClr val="00516F"/>
                </a:solidFill>
              </a:rPr>
              <a:t>RESOURCES</a:t>
            </a:r>
            <a:endParaRPr sz="3200"/>
          </a:p>
        </p:txBody>
      </p:sp>
      <p:grpSp>
        <p:nvGrpSpPr>
          <p:cNvPr id="3" name="object 3"/>
          <p:cNvGrpSpPr/>
          <p:nvPr/>
        </p:nvGrpSpPr>
        <p:grpSpPr>
          <a:xfrm>
            <a:off x="6708112" y="3906656"/>
            <a:ext cx="1276350" cy="1464310"/>
            <a:chOff x="6708112" y="3906656"/>
            <a:chExt cx="1276350" cy="1464310"/>
          </a:xfrm>
        </p:grpSpPr>
        <p:pic>
          <p:nvPicPr>
            <p:cNvPr id="4" name="object 4">
              <a:hlinkClick r:id="rId2"/>
            </p:cNvPr>
            <p:cNvPicPr/>
            <p:nvPr/>
          </p:nvPicPr>
          <p:blipFill>
            <a:blip r:embed="rId3" cstate="print"/>
            <a:stretch>
              <a:fillRect/>
            </a:stretch>
          </p:blipFill>
          <p:spPr>
            <a:xfrm>
              <a:off x="6708112" y="3906656"/>
              <a:ext cx="1147118" cy="288271"/>
            </a:xfrm>
            <a:prstGeom prst="rect">
              <a:avLst/>
            </a:prstGeom>
          </p:spPr>
        </p:pic>
        <p:pic>
          <p:nvPicPr>
            <p:cNvPr id="5" name="object 5">
              <a:hlinkClick r:id="rId4"/>
            </p:cNvPr>
            <p:cNvPicPr/>
            <p:nvPr/>
          </p:nvPicPr>
          <p:blipFill>
            <a:blip r:embed="rId5" cstate="print"/>
            <a:stretch>
              <a:fillRect/>
            </a:stretch>
          </p:blipFill>
          <p:spPr>
            <a:xfrm>
              <a:off x="6757415" y="4142231"/>
              <a:ext cx="1226820" cy="1228344"/>
            </a:xfrm>
            <a:prstGeom prst="rect">
              <a:avLst/>
            </a:prstGeom>
          </p:spPr>
        </p:pic>
      </p:grpSp>
      <p:pic>
        <p:nvPicPr>
          <p:cNvPr id="6" name="object 6">
            <a:hlinkClick r:id="rId6"/>
          </p:cNvPr>
          <p:cNvPicPr/>
          <p:nvPr/>
        </p:nvPicPr>
        <p:blipFill>
          <a:blip r:embed="rId7" cstate="print"/>
          <a:stretch>
            <a:fillRect/>
          </a:stretch>
        </p:blipFill>
        <p:spPr>
          <a:xfrm>
            <a:off x="5870447" y="416051"/>
            <a:ext cx="2727959" cy="601979"/>
          </a:xfrm>
          <a:prstGeom prst="rect">
            <a:avLst/>
          </a:prstGeom>
        </p:spPr>
      </p:pic>
      <p:pic>
        <p:nvPicPr>
          <p:cNvPr id="7" name="object 7"/>
          <p:cNvPicPr/>
          <p:nvPr/>
        </p:nvPicPr>
        <p:blipFill>
          <a:blip r:embed="rId8" cstate="print"/>
          <a:stretch>
            <a:fillRect/>
          </a:stretch>
        </p:blipFill>
        <p:spPr>
          <a:xfrm>
            <a:off x="6086855" y="1098803"/>
            <a:ext cx="2401824" cy="670560"/>
          </a:xfrm>
          <a:prstGeom prst="rect">
            <a:avLst/>
          </a:prstGeom>
        </p:spPr>
      </p:pic>
      <p:pic>
        <p:nvPicPr>
          <p:cNvPr id="8" name="object 8">
            <a:hlinkClick r:id="rId9"/>
          </p:cNvPr>
          <p:cNvPicPr/>
          <p:nvPr/>
        </p:nvPicPr>
        <p:blipFill>
          <a:blip r:embed="rId10" cstate="print"/>
          <a:stretch>
            <a:fillRect/>
          </a:stretch>
        </p:blipFill>
        <p:spPr>
          <a:xfrm>
            <a:off x="6892516" y="2732532"/>
            <a:ext cx="1009959" cy="903732"/>
          </a:xfrm>
          <a:prstGeom prst="rect">
            <a:avLst/>
          </a:prstGeom>
        </p:spPr>
      </p:pic>
      <p:sp>
        <p:nvSpPr>
          <p:cNvPr id="9" name="object 9"/>
          <p:cNvSpPr txBox="1"/>
          <p:nvPr/>
        </p:nvSpPr>
        <p:spPr>
          <a:xfrm>
            <a:off x="9045702" y="430154"/>
            <a:ext cx="2493010" cy="1278255"/>
          </a:xfrm>
          <a:prstGeom prst="rect">
            <a:avLst/>
          </a:prstGeom>
        </p:spPr>
        <p:txBody>
          <a:bodyPr vert="horz" wrap="square" lIns="0" tIns="143510" rIns="0" bIns="0" rtlCol="0">
            <a:spAutoFit/>
          </a:bodyPr>
          <a:lstStyle/>
          <a:p>
            <a:pPr marL="12700">
              <a:lnSpc>
                <a:spcPct val="100000"/>
              </a:lnSpc>
              <a:spcBef>
                <a:spcPts val="1130"/>
              </a:spcBef>
            </a:pPr>
            <a:r>
              <a:rPr sz="1800" dirty="0">
                <a:solidFill>
                  <a:srgbClr val="454545"/>
                </a:solidFill>
                <a:latin typeface="Arial"/>
                <a:cs typeface="Arial"/>
              </a:rPr>
              <a:t>Follow</a:t>
            </a:r>
            <a:r>
              <a:rPr sz="1800" spc="-15" dirty="0">
                <a:solidFill>
                  <a:srgbClr val="454545"/>
                </a:solidFill>
                <a:latin typeface="Arial"/>
                <a:cs typeface="Arial"/>
              </a:rPr>
              <a:t> </a:t>
            </a:r>
            <a:r>
              <a:rPr sz="1800" dirty="0">
                <a:solidFill>
                  <a:srgbClr val="454545"/>
                </a:solidFill>
                <a:latin typeface="Arial"/>
                <a:cs typeface="Arial"/>
              </a:rPr>
              <a:t>Us</a:t>
            </a:r>
            <a:r>
              <a:rPr sz="1800" spc="-20" dirty="0">
                <a:solidFill>
                  <a:srgbClr val="454545"/>
                </a:solidFill>
                <a:latin typeface="Arial"/>
                <a:cs typeface="Arial"/>
              </a:rPr>
              <a:t> </a:t>
            </a:r>
            <a:r>
              <a:rPr sz="1800" dirty="0">
                <a:solidFill>
                  <a:srgbClr val="454545"/>
                </a:solidFill>
                <a:latin typeface="Arial"/>
                <a:cs typeface="Arial"/>
              </a:rPr>
              <a:t>On</a:t>
            </a:r>
            <a:r>
              <a:rPr sz="1800" spc="-55" dirty="0">
                <a:solidFill>
                  <a:srgbClr val="454545"/>
                </a:solidFill>
                <a:latin typeface="Arial"/>
                <a:cs typeface="Arial"/>
              </a:rPr>
              <a:t> </a:t>
            </a:r>
            <a:r>
              <a:rPr sz="1800" spc="-10" dirty="0">
                <a:solidFill>
                  <a:srgbClr val="454545"/>
                </a:solidFill>
                <a:latin typeface="Arial"/>
                <a:cs typeface="Arial"/>
              </a:rPr>
              <a:t>Twitter</a:t>
            </a:r>
            <a:endParaRPr sz="1800">
              <a:latin typeface="Arial"/>
              <a:cs typeface="Arial"/>
            </a:endParaRPr>
          </a:p>
          <a:p>
            <a:pPr marL="638175" marR="5080" algn="just">
              <a:lnSpc>
                <a:spcPct val="100000"/>
              </a:lnSpc>
              <a:spcBef>
                <a:spcPts val="910"/>
              </a:spcBef>
            </a:pPr>
            <a:r>
              <a:rPr sz="1600" u="sng" spc="-20" dirty="0">
                <a:solidFill>
                  <a:srgbClr val="548ED4"/>
                </a:solidFill>
                <a:uFill>
                  <a:solidFill>
                    <a:srgbClr val="548ED4"/>
                  </a:solidFill>
                </a:uFill>
                <a:latin typeface="Calibri"/>
                <a:cs typeface="Calibri"/>
                <a:hlinkClick r:id="rId11"/>
              </a:rPr>
              <a:t>https://twitter.com/NI</a:t>
            </a:r>
            <a:r>
              <a:rPr sz="1600" u="none" spc="-20" dirty="0">
                <a:solidFill>
                  <a:srgbClr val="548ED4"/>
                </a:solidFill>
                <a:latin typeface="Calibri"/>
                <a:cs typeface="Calibri"/>
              </a:rPr>
              <a:t> </a:t>
            </a:r>
            <a:r>
              <a:rPr sz="1600" u="sng" spc="-10" dirty="0">
                <a:solidFill>
                  <a:srgbClr val="548ED4"/>
                </a:solidFill>
                <a:uFill>
                  <a:solidFill>
                    <a:srgbClr val="548ED4"/>
                  </a:solidFill>
                </a:uFill>
                <a:latin typeface="Calibri"/>
                <a:cs typeface="Calibri"/>
                <a:hlinkClick r:id="rId11"/>
              </a:rPr>
              <a:t>EMconnects?ref_src=t</a:t>
            </a:r>
            <a:r>
              <a:rPr sz="1600" u="none" spc="-10" dirty="0">
                <a:solidFill>
                  <a:srgbClr val="548ED4"/>
                </a:solidFill>
                <a:latin typeface="Calibri"/>
                <a:cs typeface="Calibri"/>
              </a:rPr>
              <a:t> </a:t>
            </a:r>
            <a:r>
              <a:rPr sz="1600" u="sng" spc="-10" dirty="0">
                <a:solidFill>
                  <a:srgbClr val="548ED4"/>
                </a:solidFill>
                <a:uFill>
                  <a:solidFill>
                    <a:srgbClr val="548ED4"/>
                  </a:solidFill>
                </a:uFill>
                <a:latin typeface="Calibri"/>
                <a:cs typeface="Calibri"/>
                <a:hlinkClick r:id="rId11"/>
              </a:rPr>
              <a:t>wsrc%5Etfw</a:t>
            </a:r>
            <a:endParaRPr sz="1600">
              <a:latin typeface="Calibri"/>
              <a:cs typeface="Calibri"/>
            </a:endParaRPr>
          </a:p>
        </p:txBody>
      </p:sp>
      <p:pic>
        <p:nvPicPr>
          <p:cNvPr id="10" name="object 10"/>
          <p:cNvPicPr/>
          <p:nvPr/>
        </p:nvPicPr>
        <p:blipFill>
          <a:blip r:embed="rId12" cstate="print"/>
          <a:stretch>
            <a:fillRect/>
          </a:stretch>
        </p:blipFill>
        <p:spPr>
          <a:xfrm>
            <a:off x="8836152" y="1737360"/>
            <a:ext cx="676655" cy="670560"/>
          </a:xfrm>
          <a:prstGeom prst="rect">
            <a:avLst/>
          </a:prstGeom>
        </p:spPr>
      </p:pic>
      <p:sp>
        <p:nvSpPr>
          <p:cNvPr id="11" name="object 11"/>
          <p:cNvSpPr txBox="1"/>
          <p:nvPr/>
        </p:nvSpPr>
        <p:spPr>
          <a:xfrm>
            <a:off x="9679940" y="1833752"/>
            <a:ext cx="1918970" cy="756920"/>
          </a:xfrm>
          <a:prstGeom prst="rect">
            <a:avLst/>
          </a:prstGeom>
        </p:spPr>
        <p:txBody>
          <a:bodyPr vert="horz" wrap="square" lIns="0" tIns="12065" rIns="0" bIns="0" rtlCol="0">
            <a:spAutoFit/>
          </a:bodyPr>
          <a:lstStyle/>
          <a:p>
            <a:pPr marL="12700" marR="5080" algn="just">
              <a:lnSpc>
                <a:spcPct val="100000"/>
              </a:lnSpc>
              <a:spcBef>
                <a:spcPts val="95"/>
              </a:spcBef>
            </a:pPr>
            <a:r>
              <a:rPr sz="1600" u="sng" spc="-10" dirty="0">
                <a:solidFill>
                  <a:srgbClr val="548ED4"/>
                </a:solidFill>
                <a:uFill>
                  <a:solidFill>
                    <a:srgbClr val="548ED4"/>
                  </a:solidFill>
                </a:uFill>
                <a:latin typeface="Calibri"/>
                <a:cs typeface="Calibri"/>
                <a:hlinkClick r:id="rId13"/>
              </a:rPr>
              <a:t>https://www.linkedin.c</a:t>
            </a:r>
            <a:r>
              <a:rPr sz="1600" u="none" spc="-10" dirty="0">
                <a:solidFill>
                  <a:srgbClr val="548ED4"/>
                </a:solidFill>
                <a:latin typeface="Calibri"/>
                <a:cs typeface="Calibri"/>
              </a:rPr>
              <a:t> </a:t>
            </a:r>
            <a:r>
              <a:rPr sz="1600" u="sng" spc="-10" dirty="0">
                <a:solidFill>
                  <a:srgbClr val="548ED4"/>
                </a:solidFill>
                <a:uFill>
                  <a:solidFill>
                    <a:srgbClr val="548ED4"/>
                  </a:solidFill>
                </a:uFill>
                <a:latin typeface="Calibri"/>
                <a:cs typeface="Calibri"/>
                <a:hlinkClick r:id="rId13"/>
              </a:rPr>
              <a:t>om/groups/1903175/p</a:t>
            </a:r>
            <a:r>
              <a:rPr sz="1600" u="none" spc="-10" dirty="0">
                <a:solidFill>
                  <a:srgbClr val="548ED4"/>
                </a:solidFill>
                <a:latin typeface="Calibri"/>
                <a:cs typeface="Calibri"/>
              </a:rPr>
              <a:t> </a:t>
            </a:r>
            <a:r>
              <a:rPr sz="1600" u="sng" spc="-10" dirty="0">
                <a:solidFill>
                  <a:srgbClr val="548ED4"/>
                </a:solidFill>
                <a:uFill>
                  <a:solidFill>
                    <a:srgbClr val="548ED4"/>
                  </a:solidFill>
                </a:uFill>
                <a:latin typeface="Calibri"/>
                <a:cs typeface="Calibri"/>
                <a:hlinkClick r:id="rId13"/>
              </a:rPr>
              <a:t>rofile</a:t>
            </a:r>
            <a:endParaRPr sz="1600">
              <a:latin typeface="Calibri"/>
              <a:cs typeface="Calibri"/>
            </a:endParaRPr>
          </a:p>
        </p:txBody>
      </p:sp>
      <p:pic>
        <p:nvPicPr>
          <p:cNvPr id="12" name="object 12"/>
          <p:cNvPicPr/>
          <p:nvPr/>
        </p:nvPicPr>
        <p:blipFill>
          <a:blip r:embed="rId14" cstate="print"/>
          <a:stretch>
            <a:fillRect/>
          </a:stretch>
        </p:blipFill>
        <p:spPr>
          <a:xfrm>
            <a:off x="8670035" y="2680716"/>
            <a:ext cx="1007364" cy="565403"/>
          </a:xfrm>
          <a:prstGeom prst="rect">
            <a:avLst/>
          </a:prstGeom>
        </p:spPr>
      </p:pic>
      <p:sp>
        <p:nvSpPr>
          <p:cNvPr id="13" name="object 13"/>
          <p:cNvSpPr txBox="1"/>
          <p:nvPr/>
        </p:nvSpPr>
        <p:spPr>
          <a:xfrm>
            <a:off x="9679940" y="2759201"/>
            <a:ext cx="1861820" cy="756920"/>
          </a:xfrm>
          <a:prstGeom prst="rect">
            <a:avLst/>
          </a:prstGeom>
        </p:spPr>
        <p:txBody>
          <a:bodyPr vert="horz" wrap="square" lIns="0" tIns="12065" rIns="0" bIns="0" rtlCol="0">
            <a:spAutoFit/>
          </a:bodyPr>
          <a:lstStyle/>
          <a:p>
            <a:pPr marL="12700" marR="5080" algn="just">
              <a:lnSpc>
                <a:spcPct val="100000"/>
              </a:lnSpc>
              <a:spcBef>
                <a:spcPts val="95"/>
              </a:spcBef>
            </a:pPr>
            <a:r>
              <a:rPr sz="1600" u="sng" spc="-20" dirty="0">
                <a:solidFill>
                  <a:srgbClr val="548ED4"/>
                </a:solidFill>
                <a:uFill>
                  <a:solidFill>
                    <a:srgbClr val="548ED4"/>
                  </a:solidFill>
                </a:uFill>
                <a:latin typeface="Calibri"/>
                <a:cs typeface="Calibri"/>
                <a:hlinkClick r:id="rId15"/>
              </a:rPr>
              <a:t>https://www.youtube.</a:t>
            </a:r>
            <a:r>
              <a:rPr sz="1600" u="none" spc="-20" dirty="0">
                <a:solidFill>
                  <a:srgbClr val="548ED4"/>
                </a:solidFill>
                <a:latin typeface="Calibri"/>
                <a:cs typeface="Calibri"/>
              </a:rPr>
              <a:t> </a:t>
            </a:r>
            <a:r>
              <a:rPr sz="1600" u="sng" spc="-10" dirty="0">
                <a:solidFill>
                  <a:srgbClr val="548ED4"/>
                </a:solidFill>
                <a:uFill>
                  <a:solidFill>
                    <a:srgbClr val="548ED4"/>
                  </a:solidFill>
                </a:uFill>
                <a:latin typeface="Calibri"/>
                <a:cs typeface="Calibri"/>
                <a:hlinkClick r:id="rId15"/>
              </a:rPr>
              <a:t>com/channel/UCg9qV</a:t>
            </a:r>
            <a:r>
              <a:rPr sz="1600" u="none" spc="-10" dirty="0">
                <a:solidFill>
                  <a:srgbClr val="548ED4"/>
                </a:solidFill>
                <a:latin typeface="Calibri"/>
                <a:cs typeface="Calibri"/>
              </a:rPr>
              <a:t> </a:t>
            </a:r>
            <a:r>
              <a:rPr sz="1600" u="sng" spc="-20" dirty="0">
                <a:solidFill>
                  <a:srgbClr val="548ED4"/>
                </a:solidFill>
                <a:uFill>
                  <a:solidFill>
                    <a:srgbClr val="548ED4"/>
                  </a:solidFill>
                </a:uFill>
                <a:latin typeface="Calibri"/>
                <a:cs typeface="Calibri"/>
                <a:hlinkClick r:id="rId15"/>
              </a:rPr>
              <a:t>22PXLBjG41hc-</a:t>
            </a:r>
            <a:r>
              <a:rPr sz="1600" u="sng" spc="-10" dirty="0">
                <a:solidFill>
                  <a:srgbClr val="548ED4"/>
                </a:solidFill>
                <a:uFill>
                  <a:solidFill>
                    <a:srgbClr val="548ED4"/>
                  </a:solidFill>
                </a:uFill>
                <a:latin typeface="Calibri"/>
                <a:cs typeface="Calibri"/>
                <a:hlinkClick r:id="rId15"/>
              </a:rPr>
              <a:t>EwVrQ</a:t>
            </a:r>
            <a:endParaRPr sz="1600">
              <a:latin typeface="Calibri"/>
              <a:cs typeface="Calibri"/>
            </a:endParaRPr>
          </a:p>
        </p:txBody>
      </p:sp>
      <p:sp>
        <p:nvSpPr>
          <p:cNvPr id="15" name="object 15"/>
          <p:cNvSpPr txBox="1"/>
          <p:nvPr/>
        </p:nvSpPr>
        <p:spPr>
          <a:xfrm>
            <a:off x="6512432" y="2239213"/>
            <a:ext cx="1903730" cy="269240"/>
          </a:xfrm>
          <a:prstGeom prst="rect">
            <a:avLst/>
          </a:prstGeom>
        </p:spPr>
        <p:txBody>
          <a:bodyPr vert="horz" wrap="square" lIns="0" tIns="12065" rIns="0" bIns="0" rtlCol="0">
            <a:spAutoFit/>
          </a:bodyPr>
          <a:lstStyle/>
          <a:p>
            <a:pPr marL="12700">
              <a:lnSpc>
                <a:spcPct val="100000"/>
              </a:lnSpc>
              <a:spcBef>
                <a:spcPts val="95"/>
              </a:spcBef>
            </a:pPr>
            <a:r>
              <a:rPr sz="1600" u="sng" spc="-10" dirty="0">
                <a:solidFill>
                  <a:srgbClr val="548ED4"/>
                </a:solidFill>
                <a:uFill>
                  <a:solidFill>
                    <a:srgbClr val="548ED4"/>
                  </a:solidFill>
                </a:uFill>
                <a:latin typeface="Calibri"/>
                <a:cs typeface="Calibri"/>
                <a:hlinkClick r:id="rId16"/>
              </a:rPr>
              <a:t>https://niemopen.org/</a:t>
            </a:r>
            <a:endParaRPr sz="1600">
              <a:latin typeface="Calibri"/>
              <a:cs typeface="Calibri"/>
            </a:endParaRPr>
          </a:p>
        </p:txBody>
      </p:sp>
      <p:sp>
        <p:nvSpPr>
          <p:cNvPr id="16" name="object 16"/>
          <p:cNvSpPr txBox="1"/>
          <p:nvPr/>
        </p:nvSpPr>
        <p:spPr>
          <a:xfrm>
            <a:off x="433527" y="1745742"/>
            <a:ext cx="1176020" cy="269240"/>
          </a:xfrm>
          <a:prstGeom prst="rect">
            <a:avLst/>
          </a:prstGeom>
        </p:spPr>
        <p:txBody>
          <a:bodyPr vert="horz" wrap="square" lIns="0" tIns="12065" rIns="0" bIns="0" rtlCol="0">
            <a:spAutoFit/>
          </a:bodyPr>
          <a:lstStyle/>
          <a:p>
            <a:pPr marL="354965" indent="-342265">
              <a:lnSpc>
                <a:spcPct val="100000"/>
              </a:lnSpc>
              <a:spcBef>
                <a:spcPts val="95"/>
              </a:spcBef>
              <a:buClr>
                <a:srgbClr val="1F487C"/>
              </a:buClr>
              <a:buFont typeface="Arial"/>
              <a:buChar char="•"/>
              <a:tabLst>
                <a:tab pos="354965" algn="l"/>
              </a:tabLst>
            </a:pPr>
            <a:r>
              <a:rPr sz="1600" b="1" u="sng" dirty="0">
                <a:solidFill>
                  <a:srgbClr val="454545"/>
                </a:solidFill>
                <a:uFill>
                  <a:solidFill>
                    <a:srgbClr val="454545"/>
                  </a:solidFill>
                </a:uFill>
                <a:latin typeface="Calibri"/>
                <a:cs typeface="Calibri"/>
              </a:rPr>
              <a:t>Git</a:t>
            </a:r>
            <a:r>
              <a:rPr sz="1600" b="1" u="sng" spc="-15" dirty="0">
                <a:solidFill>
                  <a:srgbClr val="454545"/>
                </a:solidFill>
                <a:uFill>
                  <a:solidFill>
                    <a:srgbClr val="454545"/>
                  </a:solidFill>
                </a:uFill>
                <a:latin typeface="Calibri"/>
                <a:cs typeface="Calibri"/>
              </a:rPr>
              <a:t> </a:t>
            </a:r>
            <a:r>
              <a:rPr sz="1600" b="1" u="sng" spc="-10" dirty="0">
                <a:solidFill>
                  <a:srgbClr val="454545"/>
                </a:solidFill>
                <a:uFill>
                  <a:solidFill>
                    <a:srgbClr val="454545"/>
                  </a:solidFill>
                </a:uFill>
                <a:latin typeface="Calibri"/>
                <a:cs typeface="Calibri"/>
              </a:rPr>
              <a:t>Repos</a:t>
            </a:r>
            <a:endParaRPr sz="1600">
              <a:latin typeface="Calibri"/>
              <a:cs typeface="Calibri"/>
            </a:endParaRPr>
          </a:p>
        </p:txBody>
      </p:sp>
      <p:sp>
        <p:nvSpPr>
          <p:cNvPr id="17" name="object 17"/>
          <p:cNvSpPr txBox="1"/>
          <p:nvPr/>
        </p:nvSpPr>
        <p:spPr>
          <a:xfrm>
            <a:off x="890727" y="1989226"/>
            <a:ext cx="4577080" cy="1801133"/>
          </a:xfrm>
          <a:prstGeom prst="rect">
            <a:avLst/>
          </a:prstGeom>
        </p:spPr>
        <p:txBody>
          <a:bodyPr vert="horz" wrap="square" lIns="0" tIns="61594" rIns="0" bIns="0" rtlCol="0">
            <a:spAutoFit/>
          </a:bodyPr>
          <a:lstStyle/>
          <a:p>
            <a:pPr marL="299085" indent="-286385">
              <a:lnSpc>
                <a:spcPct val="100000"/>
              </a:lnSpc>
              <a:spcBef>
                <a:spcPts val="484"/>
              </a:spcBef>
              <a:buClr>
                <a:srgbClr val="1F487C"/>
              </a:buClr>
              <a:buFont typeface="Arial"/>
              <a:buChar char="–"/>
              <a:tabLst>
                <a:tab pos="299085" algn="l"/>
              </a:tabLst>
            </a:pPr>
            <a:r>
              <a:rPr sz="1600" spc="-10" dirty="0">
                <a:solidFill>
                  <a:srgbClr val="454545"/>
                </a:solidFill>
                <a:latin typeface="Calibri"/>
                <a:cs typeface="Calibri"/>
              </a:rPr>
              <a:t>NIEMOpen</a:t>
            </a:r>
            <a:r>
              <a:rPr sz="1400" spc="-10" dirty="0">
                <a:solidFill>
                  <a:srgbClr val="548ED4"/>
                </a:solidFill>
                <a:latin typeface="Calibri"/>
                <a:cs typeface="Calibri"/>
              </a:rPr>
              <a:t>:</a:t>
            </a:r>
            <a:r>
              <a:rPr sz="1400" dirty="0">
                <a:solidFill>
                  <a:srgbClr val="548ED4"/>
                </a:solidFill>
                <a:latin typeface="Calibri"/>
                <a:cs typeface="Calibri"/>
              </a:rPr>
              <a:t> </a:t>
            </a:r>
            <a:r>
              <a:rPr sz="1400" u="sng" spc="-10" dirty="0">
                <a:solidFill>
                  <a:srgbClr val="548ED4"/>
                </a:solidFill>
                <a:uFill>
                  <a:solidFill>
                    <a:srgbClr val="548ED4"/>
                  </a:solidFill>
                </a:uFill>
                <a:latin typeface="Calibri"/>
                <a:cs typeface="Calibri"/>
                <a:hlinkClick r:id="rId9"/>
              </a:rPr>
              <a:t>https://github.com/niemopen/</a:t>
            </a:r>
            <a:endParaRPr sz="1400" dirty="0">
              <a:latin typeface="Calibri"/>
              <a:cs typeface="Calibri"/>
            </a:endParaRPr>
          </a:p>
          <a:p>
            <a:pPr marL="299085" indent="-286385">
              <a:lnSpc>
                <a:spcPct val="100000"/>
              </a:lnSpc>
              <a:spcBef>
                <a:spcPts val="380"/>
              </a:spcBef>
              <a:buClr>
                <a:srgbClr val="1F487C"/>
              </a:buClr>
              <a:buFont typeface="Arial"/>
              <a:buChar char="–"/>
              <a:tabLst>
                <a:tab pos="299085" algn="l"/>
              </a:tabLst>
            </a:pPr>
            <a:r>
              <a:rPr sz="1600" spc="-25" dirty="0">
                <a:solidFill>
                  <a:srgbClr val="454545"/>
                </a:solidFill>
                <a:latin typeface="Calibri"/>
                <a:cs typeface="Calibri"/>
              </a:rPr>
              <a:t>NTAC</a:t>
            </a:r>
            <a:r>
              <a:rPr sz="1600" spc="-65" dirty="0">
                <a:solidFill>
                  <a:srgbClr val="454545"/>
                </a:solidFill>
                <a:latin typeface="Calibri"/>
                <a:cs typeface="Calibri"/>
              </a:rPr>
              <a:t> </a:t>
            </a:r>
            <a:r>
              <a:rPr sz="1600" spc="-25" dirty="0">
                <a:solidFill>
                  <a:srgbClr val="454545"/>
                </a:solidFill>
                <a:latin typeface="Calibri"/>
                <a:cs typeface="Calibri"/>
              </a:rPr>
              <a:t>TSC</a:t>
            </a:r>
            <a:endParaRPr sz="1600" dirty="0">
              <a:latin typeface="Calibri"/>
              <a:cs typeface="Calibri"/>
            </a:endParaRPr>
          </a:p>
          <a:p>
            <a:pPr marL="697865" lvl="1" indent="-227965">
              <a:lnSpc>
                <a:spcPct val="100000"/>
              </a:lnSpc>
              <a:spcBef>
                <a:spcPts val="290"/>
              </a:spcBef>
              <a:buClr>
                <a:srgbClr val="1F487C"/>
              </a:buClr>
              <a:buFont typeface="Arial"/>
              <a:buChar char="•"/>
              <a:tabLst>
                <a:tab pos="697865" algn="l"/>
              </a:tabLst>
            </a:pPr>
            <a:r>
              <a:rPr sz="1050" u="sng" spc="-10" dirty="0">
                <a:solidFill>
                  <a:srgbClr val="548ED4"/>
                </a:solidFill>
                <a:uFill>
                  <a:solidFill>
                    <a:srgbClr val="548ED4"/>
                  </a:solidFill>
                </a:uFill>
                <a:latin typeface="Calibri"/>
                <a:cs typeface="Calibri"/>
                <a:hlinkClick r:id="rId17"/>
              </a:rPr>
              <a:t>https://github.com/niemopen/ntac-</a:t>
            </a:r>
            <a:r>
              <a:rPr sz="1050" u="sng" spc="-20" dirty="0">
                <a:solidFill>
                  <a:srgbClr val="548ED4"/>
                </a:solidFill>
                <a:uFill>
                  <a:solidFill>
                    <a:srgbClr val="548ED4"/>
                  </a:solidFill>
                </a:uFill>
                <a:latin typeface="Calibri"/>
                <a:cs typeface="Calibri"/>
                <a:hlinkClick r:id="rId17"/>
              </a:rPr>
              <a:t>admin</a:t>
            </a:r>
            <a:endParaRPr sz="1050" dirty="0">
              <a:latin typeface="Calibri"/>
              <a:cs typeface="Calibri"/>
            </a:endParaRPr>
          </a:p>
          <a:p>
            <a:pPr marL="299085" indent="-286385">
              <a:lnSpc>
                <a:spcPct val="100000"/>
              </a:lnSpc>
              <a:spcBef>
                <a:spcPts val="350"/>
              </a:spcBef>
              <a:buClr>
                <a:srgbClr val="1F487C"/>
              </a:buClr>
              <a:buFont typeface="Arial"/>
              <a:buChar char="–"/>
              <a:tabLst>
                <a:tab pos="299085" algn="l"/>
              </a:tabLst>
            </a:pPr>
            <a:r>
              <a:rPr sz="1600" dirty="0">
                <a:solidFill>
                  <a:srgbClr val="454545"/>
                </a:solidFill>
                <a:latin typeface="Calibri"/>
                <a:cs typeface="Calibri"/>
              </a:rPr>
              <a:t>NBAC</a:t>
            </a:r>
            <a:r>
              <a:rPr sz="1600" spc="-60" dirty="0">
                <a:solidFill>
                  <a:srgbClr val="454545"/>
                </a:solidFill>
                <a:latin typeface="Calibri"/>
                <a:cs typeface="Calibri"/>
              </a:rPr>
              <a:t> </a:t>
            </a:r>
            <a:r>
              <a:rPr sz="1600" spc="-25" dirty="0">
                <a:solidFill>
                  <a:srgbClr val="454545"/>
                </a:solidFill>
                <a:latin typeface="Calibri"/>
                <a:cs typeface="Calibri"/>
              </a:rPr>
              <a:t>TSC</a:t>
            </a:r>
            <a:endParaRPr sz="1600" dirty="0">
              <a:latin typeface="Calibri"/>
              <a:cs typeface="Calibri"/>
            </a:endParaRPr>
          </a:p>
          <a:p>
            <a:pPr marL="697865" lvl="1" indent="-227965">
              <a:lnSpc>
                <a:spcPct val="100000"/>
              </a:lnSpc>
              <a:spcBef>
                <a:spcPts val="285"/>
              </a:spcBef>
              <a:buClr>
                <a:srgbClr val="1F487C"/>
              </a:buClr>
              <a:buFont typeface="Arial"/>
              <a:buChar char="•"/>
              <a:tabLst>
                <a:tab pos="697865" algn="l"/>
              </a:tabLst>
            </a:pPr>
            <a:r>
              <a:rPr sz="1050" u="sng" spc="-10" dirty="0">
                <a:solidFill>
                  <a:srgbClr val="548ED4"/>
                </a:solidFill>
                <a:uFill>
                  <a:solidFill>
                    <a:srgbClr val="548ED4"/>
                  </a:solidFill>
                </a:uFill>
                <a:latin typeface="Calibri"/>
                <a:cs typeface="Calibri"/>
                <a:hlinkClick r:id="rId18"/>
              </a:rPr>
              <a:t>https://github.com/niemopen/nbac-</a:t>
            </a:r>
            <a:r>
              <a:rPr sz="1050" u="sng" spc="-20" dirty="0">
                <a:solidFill>
                  <a:srgbClr val="548ED4"/>
                </a:solidFill>
                <a:uFill>
                  <a:solidFill>
                    <a:srgbClr val="548ED4"/>
                  </a:solidFill>
                </a:uFill>
                <a:latin typeface="Calibri"/>
                <a:cs typeface="Calibri"/>
                <a:hlinkClick r:id="rId18"/>
              </a:rPr>
              <a:t>admin</a:t>
            </a:r>
            <a:endParaRPr lang="en-US" sz="1050" u="sng" spc="-20" dirty="0">
              <a:solidFill>
                <a:srgbClr val="548ED4"/>
              </a:solidFill>
              <a:uFill>
                <a:solidFill>
                  <a:srgbClr val="548ED4"/>
                </a:solidFill>
              </a:uFill>
              <a:latin typeface="Calibri"/>
              <a:cs typeface="Calibri"/>
            </a:endParaRPr>
          </a:p>
          <a:p>
            <a:pPr marL="469900" lvl="1">
              <a:lnSpc>
                <a:spcPct val="100000"/>
              </a:lnSpc>
              <a:spcBef>
                <a:spcPts val="285"/>
              </a:spcBef>
              <a:buClr>
                <a:srgbClr val="1F487C"/>
              </a:buClr>
              <a:tabLst>
                <a:tab pos="697865" algn="l"/>
              </a:tabLst>
            </a:pPr>
            <a:endParaRPr sz="1050" dirty="0">
              <a:latin typeface="Calibri"/>
              <a:cs typeface="Calibri"/>
            </a:endParaRPr>
          </a:p>
          <a:p>
            <a:pPr marL="299085" indent="-286385">
              <a:lnSpc>
                <a:spcPct val="100000"/>
              </a:lnSpc>
              <a:spcBef>
                <a:spcPts val="350"/>
              </a:spcBef>
              <a:buClr>
                <a:srgbClr val="1F487C"/>
              </a:buClr>
              <a:buFont typeface="Arial"/>
              <a:buChar char="–"/>
              <a:tabLst>
                <a:tab pos="299085" algn="l"/>
              </a:tabLst>
            </a:pPr>
            <a:r>
              <a:rPr sz="1600" dirty="0">
                <a:solidFill>
                  <a:srgbClr val="454545"/>
                </a:solidFill>
                <a:latin typeface="Calibri"/>
                <a:cs typeface="Calibri"/>
              </a:rPr>
              <a:t>NIEMOpen</a:t>
            </a:r>
            <a:r>
              <a:rPr sz="1600" spc="-35" dirty="0">
                <a:solidFill>
                  <a:srgbClr val="454545"/>
                </a:solidFill>
                <a:latin typeface="Calibri"/>
                <a:cs typeface="Calibri"/>
              </a:rPr>
              <a:t> </a:t>
            </a:r>
            <a:r>
              <a:rPr sz="1600" dirty="0">
                <a:solidFill>
                  <a:srgbClr val="454545"/>
                </a:solidFill>
                <a:latin typeface="Calibri"/>
                <a:cs typeface="Calibri"/>
              </a:rPr>
              <a:t>Slack</a:t>
            </a:r>
            <a:r>
              <a:rPr sz="1600" spc="-45" dirty="0">
                <a:solidFill>
                  <a:srgbClr val="454545"/>
                </a:solidFill>
                <a:latin typeface="Calibri"/>
                <a:cs typeface="Calibri"/>
              </a:rPr>
              <a:t> </a:t>
            </a:r>
            <a:r>
              <a:rPr sz="1600" dirty="0">
                <a:solidFill>
                  <a:srgbClr val="454545"/>
                </a:solidFill>
                <a:latin typeface="Calibri"/>
                <a:cs typeface="Calibri"/>
              </a:rPr>
              <a:t>Channel</a:t>
            </a:r>
            <a:r>
              <a:rPr sz="1400" dirty="0">
                <a:solidFill>
                  <a:srgbClr val="548ED4"/>
                </a:solidFill>
                <a:latin typeface="Calibri"/>
                <a:cs typeface="Calibri"/>
              </a:rPr>
              <a:t>:</a:t>
            </a:r>
            <a:r>
              <a:rPr sz="1400" spc="-50" dirty="0">
                <a:solidFill>
                  <a:srgbClr val="548ED4"/>
                </a:solidFill>
                <a:latin typeface="Calibri"/>
                <a:cs typeface="Calibri"/>
              </a:rPr>
              <a:t> </a:t>
            </a:r>
            <a:r>
              <a:rPr sz="1400" u="sng" spc="-10" dirty="0">
                <a:solidFill>
                  <a:srgbClr val="548ED4"/>
                </a:solidFill>
                <a:uFill>
                  <a:solidFill>
                    <a:srgbClr val="548ED4"/>
                  </a:solidFill>
                </a:uFill>
                <a:latin typeface="Calibri"/>
                <a:cs typeface="Calibri"/>
                <a:hlinkClick r:id="rId19"/>
              </a:rPr>
              <a:t>https://niemopen.slack.com/</a:t>
            </a:r>
            <a:endParaRPr sz="1400" dirty="0">
              <a:latin typeface="Calibri"/>
              <a:cs typeface="Calibri"/>
            </a:endParaRPr>
          </a:p>
        </p:txBody>
      </p:sp>
      <p:sp>
        <p:nvSpPr>
          <p:cNvPr id="18" name="object 18"/>
          <p:cNvSpPr txBox="1"/>
          <p:nvPr/>
        </p:nvSpPr>
        <p:spPr>
          <a:xfrm>
            <a:off x="433527" y="4269688"/>
            <a:ext cx="1412240" cy="269240"/>
          </a:xfrm>
          <a:prstGeom prst="rect">
            <a:avLst/>
          </a:prstGeom>
        </p:spPr>
        <p:txBody>
          <a:bodyPr vert="horz" wrap="square" lIns="0" tIns="12065" rIns="0" bIns="0" rtlCol="0">
            <a:spAutoFit/>
          </a:bodyPr>
          <a:lstStyle/>
          <a:p>
            <a:pPr marL="354965" indent="-342265">
              <a:lnSpc>
                <a:spcPct val="100000"/>
              </a:lnSpc>
              <a:spcBef>
                <a:spcPts val="95"/>
              </a:spcBef>
              <a:buClr>
                <a:srgbClr val="1F487C"/>
              </a:buClr>
              <a:buFont typeface="Arial"/>
              <a:buChar char="•"/>
              <a:tabLst>
                <a:tab pos="354965" algn="l"/>
              </a:tabLst>
            </a:pPr>
            <a:r>
              <a:rPr sz="1600" b="1" u="sng" dirty="0">
                <a:solidFill>
                  <a:srgbClr val="454545"/>
                </a:solidFill>
                <a:uFill>
                  <a:solidFill>
                    <a:srgbClr val="454545"/>
                  </a:solidFill>
                </a:uFill>
                <a:latin typeface="Calibri"/>
                <a:cs typeface="Calibri"/>
              </a:rPr>
              <a:t>Mailing</a:t>
            </a:r>
            <a:r>
              <a:rPr sz="1600" b="1" u="sng" spc="-45" dirty="0">
                <a:solidFill>
                  <a:srgbClr val="454545"/>
                </a:solidFill>
                <a:uFill>
                  <a:solidFill>
                    <a:srgbClr val="454545"/>
                  </a:solidFill>
                </a:uFill>
                <a:latin typeface="Calibri"/>
                <a:cs typeface="Calibri"/>
              </a:rPr>
              <a:t> </a:t>
            </a:r>
            <a:r>
              <a:rPr sz="1600" b="1" u="sng" spc="-10" dirty="0">
                <a:solidFill>
                  <a:srgbClr val="454545"/>
                </a:solidFill>
                <a:uFill>
                  <a:solidFill>
                    <a:srgbClr val="454545"/>
                  </a:solidFill>
                </a:uFill>
                <a:latin typeface="Calibri"/>
                <a:cs typeface="Calibri"/>
              </a:rPr>
              <a:t>Lists</a:t>
            </a:r>
            <a:endParaRPr sz="1600">
              <a:latin typeface="Calibri"/>
              <a:cs typeface="Calibri"/>
            </a:endParaRPr>
          </a:p>
        </p:txBody>
      </p:sp>
      <p:sp>
        <p:nvSpPr>
          <p:cNvPr id="19" name="object 19"/>
          <p:cNvSpPr txBox="1"/>
          <p:nvPr/>
        </p:nvSpPr>
        <p:spPr>
          <a:xfrm>
            <a:off x="890727" y="4513605"/>
            <a:ext cx="4297680" cy="1200969"/>
          </a:xfrm>
          <a:prstGeom prst="rect">
            <a:avLst/>
          </a:prstGeom>
        </p:spPr>
        <p:txBody>
          <a:bodyPr vert="horz" wrap="square" lIns="0" tIns="61594" rIns="0" bIns="0" rtlCol="0">
            <a:spAutoFit/>
          </a:bodyPr>
          <a:lstStyle/>
          <a:p>
            <a:pPr marL="299085" indent="-286385">
              <a:lnSpc>
                <a:spcPct val="100000"/>
              </a:lnSpc>
              <a:spcBef>
                <a:spcPts val="484"/>
              </a:spcBef>
              <a:buClr>
                <a:srgbClr val="1F487C"/>
              </a:buClr>
              <a:buFont typeface="Arial"/>
              <a:buChar char="–"/>
              <a:tabLst>
                <a:tab pos="299085" algn="l"/>
              </a:tabLst>
            </a:pPr>
            <a:r>
              <a:rPr sz="1600" spc="-10" dirty="0">
                <a:solidFill>
                  <a:srgbClr val="454545"/>
                </a:solidFill>
                <a:latin typeface="Calibri"/>
                <a:cs typeface="Calibri"/>
              </a:rPr>
              <a:t>NIEMOpen</a:t>
            </a:r>
            <a:r>
              <a:rPr sz="1400" spc="-10" dirty="0">
                <a:solidFill>
                  <a:srgbClr val="454545"/>
                </a:solidFill>
                <a:latin typeface="Calibri"/>
                <a:cs typeface="Calibri"/>
              </a:rPr>
              <a:t>:</a:t>
            </a:r>
            <a:r>
              <a:rPr sz="1400" spc="150" dirty="0">
                <a:solidFill>
                  <a:srgbClr val="454545"/>
                </a:solidFill>
                <a:latin typeface="Calibri"/>
                <a:cs typeface="Calibri"/>
              </a:rPr>
              <a:t> </a:t>
            </a:r>
            <a:r>
              <a:rPr sz="1050" u="sng" spc="-10" dirty="0">
                <a:solidFill>
                  <a:srgbClr val="548ED4"/>
                </a:solidFill>
                <a:uFill>
                  <a:solidFill>
                    <a:srgbClr val="548ED4"/>
                  </a:solidFill>
                </a:uFill>
                <a:latin typeface="Calibri"/>
                <a:cs typeface="Calibri"/>
                <a:hlinkClick r:id="rId20"/>
              </a:rPr>
              <a:t>https://lists.oasis-open-projects.org/g/niemopen</a:t>
            </a:r>
            <a:endParaRPr sz="1050" dirty="0">
              <a:latin typeface="Calibri"/>
              <a:cs typeface="Calibri"/>
            </a:endParaRPr>
          </a:p>
          <a:p>
            <a:pPr marL="299085" indent="-286385">
              <a:lnSpc>
                <a:spcPct val="100000"/>
              </a:lnSpc>
              <a:spcBef>
                <a:spcPts val="380"/>
              </a:spcBef>
              <a:buClr>
                <a:srgbClr val="1F487C"/>
              </a:buClr>
              <a:buFont typeface="Arial"/>
              <a:buChar char="–"/>
              <a:tabLst>
                <a:tab pos="299085" algn="l"/>
              </a:tabLst>
            </a:pPr>
            <a:r>
              <a:rPr sz="1600" dirty="0">
                <a:solidFill>
                  <a:srgbClr val="454545"/>
                </a:solidFill>
                <a:latin typeface="Calibri"/>
                <a:cs typeface="Calibri"/>
              </a:rPr>
              <a:t>PGB</a:t>
            </a:r>
            <a:r>
              <a:rPr sz="1400" dirty="0">
                <a:solidFill>
                  <a:srgbClr val="548ED4"/>
                </a:solidFill>
                <a:latin typeface="Calibri"/>
                <a:cs typeface="Calibri"/>
              </a:rPr>
              <a:t>:</a:t>
            </a:r>
            <a:r>
              <a:rPr sz="1400" spc="275" dirty="0">
                <a:solidFill>
                  <a:srgbClr val="548ED4"/>
                </a:solidFill>
                <a:latin typeface="Calibri"/>
                <a:cs typeface="Calibri"/>
              </a:rPr>
              <a:t> </a:t>
            </a:r>
            <a:r>
              <a:rPr sz="1050" u="sng" spc="-10" dirty="0">
                <a:solidFill>
                  <a:srgbClr val="548ED4"/>
                </a:solidFill>
                <a:uFill>
                  <a:solidFill>
                    <a:srgbClr val="548ED4"/>
                  </a:solidFill>
                </a:uFill>
                <a:latin typeface="Calibri"/>
                <a:cs typeface="Calibri"/>
                <a:hlinkClick r:id="rId21"/>
              </a:rPr>
              <a:t>https://lists.oasis-open-projects.org/g/niemopen-</a:t>
            </a:r>
            <a:r>
              <a:rPr sz="1050" u="sng" spc="-25" dirty="0">
                <a:solidFill>
                  <a:srgbClr val="548ED4"/>
                </a:solidFill>
                <a:uFill>
                  <a:solidFill>
                    <a:srgbClr val="548ED4"/>
                  </a:solidFill>
                </a:uFill>
                <a:latin typeface="Calibri"/>
                <a:cs typeface="Calibri"/>
                <a:hlinkClick r:id="rId21"/>
              </a:rPr>
              <a:t>pgb</a:t>
            </a:r>
            <a:endParaRPr sz="1050" dirty="0">
              <a:latin typeface="Calibri"/>
              <a:cs typeface="Calibri"/>
            </a:endParaRPr>
          </a:p>
          <a:p>
            <a:pPr marL="299085" indent="-286385">
              <a:lnSpc>
                <a:spcPct val="100000"/>
              </a:lnSpc>
              <a:spcBef>
                <a:spcPts val="385"/>
              </a:spcBef>
              <a:buClr>
                <a:srgbClr val="1F487C"/>
              </a:buClr>
              <a:buFont typeface="Arial"/>
              <a:buChar char="–"/>
              <a:tabLst>
                <a:tab pos="299085" algn="l"/>
              </a:tabLst>
            </a:pPr>
            <a:r>
              <a:rPr sz="1600" spc="-25" dirty="0">
                <a:solidFill>
                  <a:srgbClr val="454545"/>
                </a:solidFill>
                <a:latin typeface="Calibri"/>
                <a:cs typeface="Calibri"/>
              </a:rPr>
              <a:t>NTAC</a:t>
            </a:r>
            <a:r>
              <a:rPr sz="1600" spc="100" dirty="0">
                <a:solidFill>
                  <a:srgbClr val="454545"/>
                </a:solidFill>
                <a:latin typeface="Calibri"/>
                <a:cs typeface="Calibri"/>
              </a:rPr>
              <a:t> </a:t>
            </a:r>
            <a:r>
              <a:rPr sz="1600" dirty="0">
                <a:solidFill>
                  <a:srgbClr val="454545"/>
                </a:solidFill>
                <a:latin typeface="Calibri"/>
                <a:cs typeface="Calibri"/>
              </a:rPr>
              <a:t>TSC</a:t>
            </a:r>
            <a:r>
              <a:rPr sz="1400" dirty="0">
                <a:solidFill>
                  <a:srgbClr val="548ED4"/>
                </a:solidFill>
                <a:latin typeface="Calibri"/>
                <a:cs typeface="Calibri"/>
              </a:rPr>
              <a:t>:</a:t>
            </a:r>
            <a:r>
              <a:rPr sz="1400" spc="90" dirty="0">
                <a:solidFill>
                  <a:srgbClr val="548ED4"/>
                </a:solidFill>
                <a:latin typeface="Calibri"/>
                <a:cs typeface="Calibri"/>
              </a:rPr>
              <a:t> </a:t>
            </a:r>
            <a:r>
              <a:rPr sz="1050" u="sng" spc="-10" dirty="0">
                <a:solidFill>
                  <a:srgbClr val="548ED4"/>
                </a:solidFill>
                <a:uFill>
                  <a:solidFill>
                    <a:srgbClr val="548ED4"/>
                  </a:solidFill>
                </a:uFill>
                <a:latin typeface="Calibri"/>
                <a:cs typeface="Calibri"/>
                <a:hlinkClick r:id="rId22"/>
              </a:rPr>
              <a:t>https://lists.oasis-open-projects.org/g/niemopen-ntactsc</a:t>
            </a:r>
            <a:endParaRPr sz="1050" dirty="0">
              <a:latin typeface="Calibri"/>
              <a:cs typeface="Calibri"/>
            </a:endParaRPr>
          </a:p>
          <a:p>
            <a:pPr marL="299085" indent="-286385">
              <a:lnSpc>
                <a:spcPct val="100000"/>
              </a:lnSpc>
              <a:spcBef>
                <a:spcPts val="385"/>
              </a:spcBef>
              <a:buClr>
                <a:srgbClr val="1F487C"/>
              </a:buClr>
              <a:buFont typeface="Arial"/>
              <a:buChar char="–"/>
              <a:tabLst>
                <a:tab pos="299085" algn="l"/>
              </a:tabLst>
            </a:pPr>
            <a:r>
              <a:rPr sz="1600" dirty="0">
                <a:solidFill>
                  <a:srgbClr val="454545"/>
                </a:solidFill>
                <a:latin typeface="Calibri"/>
                <a:cs typeface="Calibri"/>
              </a:rPr>
              <a:t>NBAC</a:t>
            </a:r>
            <a:r>
              <a:rPr sz="1600" spc="125" dirty="0">
                <a:solidFill>
                  <a:srgbClr val="454545"/>
                </a:solidFill>
                <a:latin typeface="Calibri"/>
                <a:cs typeface="Calibri"/>
              </a:rPr>
              <a:t> </a:t>
            </a:r>
            <a:r>
              <a:rPr sz="1600" dirty="0">
                <a:solidFill>
                  <a:srgbClr val="454545"/>
                </a:solidFill>
                <a:latin typeface="Calibri"/>
                <a:cs typeface="Calibri"/>
              </a:rPr>
              <a:t>TSC</a:t>
            </a:r>
            <a:r>
              <a:rPr sz="1050" dirty="0">
                <a:solidFill>
                  <a:srgbClr val="548ED4"/>
                </a:solidFill>
                <a:latin typeface="Calibri"/>
                <a:cs typeface="Calibri"/>
              </a:rPr>
              <a:t>:</a:t>
            </a:r>
            <a:r>
              <a:rPr sz="1050" spc="70" dirty="0">
                <a:solidFill>
                  <a:srgbClr val="548ED4"/>
                </a:solidFill>
                <a:latin typeface="Calibri"/>
                <a:cs typeface="Calibri"/>
              </a:rPr>
              <a:t> </a:t>
            </a:r>
            <a:r>
              <a:rPr sz="1050" u="sng" spc="-10" dirty="0">
                <a:solidFill>
                  <a:srgbClr val="548ED4"/>
                </a:solidFill>
                <a:uFill>
                  <a:solidFill>
                    <a:srgbClr val="548ED4"/>
                  </a:solidFill>
                </a:uFill>
                <a:latin typeface="Calibri"/>
                <a:cs typeface="Calibri"/>
                <a:hlinkClick r:id="rId23"/>
              </a:rPr>
              <a:t>https://lists.oasis-open-projects.org/g/niemopen-nbactsc</a:t>
            </a:r>
            <a:endParaRPr sz="1050" dirty="0">
              <a:latin typeface="Calibri"/>
              <a:cs typeface="Calibri"/>
            </a:endParaRPr>
          </a:p>
        </p:txBody>
      </p:sp>
      <p:sp>
        <p:nvSpPr>
          <p:cNvPr id="23" name="object 23"/>
          <p:cNvSpPr txBox="1"/>
          <p:nvPr/>
        </p:nvSpPr>
        <p:spPr>
          <a:xfrm>
            <a:off x="9045702" y="4836617"/>
            <a:ext cx="1200785" cy="300355"/>
          </a:xfrm>
          <a:prstGeom prst="rect">
            <a:avLst/>
          </a:prstGeom>
        </p:spPr>
        <p:txBody>
          <a:bodyPr vert="horz" wrap="square" lIns="0" tIns="12700" rIns="0" bIns="0" rtlCol="0">
            <a:spAutoFit/>
          </a:bodyPr>
          <a:lstStyle/>
          <a:p>
            <a:pPr marL="12700">
              <a:lnSpc>
                <a:spcPct val="100000"/>
              </a:lnSpc>
              <a:spcBef>
                <a:spcPts val="100"/>
              </a:spcBef>
            </a:pPr>
            <a:r>
              <a:rPr sz="1800" u="sng" dirty="0">
                <a:solidFill>
                  <a:srgbClr val="0085BA"/>
                </a:solidFill>
                <a:uFill>
                  <a:solidFill>
                    <a:srgbClr val="0085BA"/>
                  </a:solidFill>
                </a:uFill>
                <a:latin typeface="Arial"/>
                <a:cs typeface="Arial"/>
                <a:hlinkClick r:id="rId24"/>
              </a:rPr>
              <a:t>CMF</a:t>
            </a:r>
            <a:r>
              <a:rPr sz="1800" u="sng" spc="-40" dirty="0">
                <a:solidFill>
                  <a:srgbClr val="0085BA"/>
                </a:solidFill>
                <a:uFill>
                  <a:solidFill>
                    <a:srgbClr val="0085BA"/>
                  </a:solidFill>
                </a:uFill>
                <a:latin typeface="Arial"/>
                <a:cs typeface="Arial"/>
                <a:hlinkClick r:id="rId24"/>
              </a:rPr>
              <a:t> </a:t>
            </a:r>
            <a:r>
              <a:rPr sz="1800" u="sng" spc="-20" dirty="0">
                <a:solidFill>
                  <a:srgbClr val="0085BA"/>
                </a:solidFill>
                <a:uFill>
                  <a:solidFill>
                    <a:srgbClr val="0085BA"/>
                  </a:solidFill>
                </a:uFill>
                <a:latin typeface="Arial"/>
                <a:cs typeface="Arial"/>
                <a:hlinkClick r:id="rId24"/>
              </a:rPr>
              <a:t>TOOL</a:t>
            </a:r>
            <a:endParaRPr sz="1800">
              <a:latin typeface="Arial"/>
              <a:cs typeface="Arial"/>
            </a:endParaRPr>
          </a:p>
        </p:txBody>
      </p:sp>
      <p:sp>
        <p:nvSpPr>
          <p:cNvPr id="24" name="object 24"/>
          <p:cNvSpPr txBox="1"/>
          <p:nvPr/>
        </p:nvSpPr>
        <p:spPr>
          <a:xfrm>
            <a:off x="9045702" y="5385917"/>
            <a:ext cx="1803400" cy="299720"/>
          </a:xfrm>
          <a:prstGeom prst="rect">
            <a:avLst/>
          </a:prstGeom>
        </p:spPr>
        <p:txBody>
          <a:bodyPr vert="horz" wrap="square" lIns="0" tIns="12700" rIns="0" bIns="0" rtlCol="0">
            <a:spAutoFit/>
          </a:bodyPr>
          <a:lstStyle/>
          <a:p>
            <a:pPr marL="12700">
              <a:lnSpc>
                <a:spcPct val="100000"/>
              </a:lnSpc>
              <a:spcBef>
                <a:spcPts val="100"/>
              </a:spcBef>
            </a:pPr>
            <a:r>
              <a:rPr sz="1800" u="sng" dirty="0">
                <a:solidFill>
                  <a:srgbClr val="0085BA"/>
                </a:solidFill>
                <a:uFill>
                  <a:solidFill>
                    <a:srgbClr val="0085BA"/>
                  </a:solidFill>
                </a:uFill>
                <a:latin typeface="Arial"/>
                <a:cs typeface="Arial"/>
                <a:hlinkClick r:id="rId25"/>
              </a:rPr>
              <a:t>NDR</a:t>
            </a:r>
            <a:r>
              <a:rPr sz="1800" u="sng" spc="-15" dirty="0">
                <a:solidFill>
                  <a:srgbClr val="0085BA"/>
                </a:solidFill>
                <a:uFill>
                  <a:solidFill>
                    <a:srgbClr val="0085BA"/>
                  </a:solidFill>
                </a:uFill>
                <a:latin typeface="Arial"/>
                <a:cs typeface="Arial"/>
                <a:hlinkClick r:id="rId25"/>
              </a:rPr>
              <a:t> </a:t>
            </a:r>
            <a:r>
              <a:rPr sz="1800" u="sng" dirty="0">
                <a:solidFill>
                  <a:srgbClr val="0085BA"/>
                </a:solidFill>
                <a:uFill>
                  <a:solidFill>
                    <a:srgbClr val="0085BA"/>
                  </a:solidFill>
                </a:uFill>
                <a:latin typeface="Arial"/>
                <a:cs typeface="Arial"/>
                <a:hlinkClick r:id="rId25"/>
              </a:rPr>
              <a:t>v6.0</a:t>
            </a:r>
            <a:r>
              <a:rPr sz="1800" u="sng" spc="-35" dirty="0">
                <a:solidFill>
                  <a:srgbClr val="0085BA"/>
                </a:solidFill>
                <a:uFill>
                  <a:solidFill>
                    <a:srgbClr val="0085BA"/>
                  </a:solidFill>
                </a:uFill>
                <a:latin typeface="Arial"/>
                <a:cs typeface="Arial"/>
                <a:hlinkClick r:id="rId25"/>
              </a:rPr>
              <a:t> </a:t>
            </a:r>
            <a:r>
              <a:rPr sz="1800" u="sng" spc="-10" dirty="0">
                <a:solidFill>
                  <a:srgbClr val="0085BA"/>
                </a:solidFill>
                <a:uFill>
                  <a:solidFill>
                    <a:srgbClr val="0085BA"/>
                  </a:solidFill>
                </a:uFill>
                <a:latin typeface="Arial"/>
                <a:cs typeface="Arial"/>
                <a:hlinkClick r:id="rId25"/>
              </a:rPr>
              <a:t>PS01</a:t>
            </a:r>
            <a:endParaRPr sz="1800" dirty="0">
              <a:latin typeface="Arial"/>
              <a:cs typeface="Arial"/>
            </a:endParaRPr>
          </a:p>
        </p:txBody>
      </p:sp>
      <p:sp>
        <p:nvSpPr>
          <p:cNvPr id="25" name="object 25"/>
          <p:cNvSpPr txBox="1"/>
          <p:nvPr/>
        </p:nvSpPr>
        <p:spPr>
          <a:xfrm>
            <a:off x="9045702" y="5934557"/>
            <a:ext cx="2400935" cy="299720"/>
          </a:xfrm>
          <a:prstGeom prst="rect">
            <a:avLst/>
          </a:prstGeom>
        </p:spPr>
        <p:txBody>
          <a:bodyPr vert="horz" wrap="square" lIns="0" tIns="12700" rIns="0" bIns="0" rtlCol="0">
            <a:spAutoFit/>
          </a:bodyPr>
          <a:lstStyle/>
          <a:p>
            <a:pPr marL="12700">
              <a:lnSpc>
                <a:spcPct val="100000"/>
              </a:lnSpc>
              <a:spcBef>
                <a:spcPts val="100"/>
              </a:spcBef>
            </a:pPr>
            <a:r>
              <a:rPr sz="1800" u="sng" dirty="0">
                <a:solidFill>
                  <a:srgbClr val="0085BA"/>
                </a:solidFill>
                <a:uFill>
                  <a:solidFill>
                    <a:srgbClr val="0085BA"/>
                  </a:solidFill>
                </a:uFill>
                <a:latin typeface="Arial"/>
                <a:cs typeface="Arial"/>
                <a:hlinkClick r:id="rId25"/>
              </a:rPr>
              <a:t>NIEM</a:t>
            </a:r>
            <a:r>
              <a:rPr sz="1800" u="sng" spc="-20" dirty="0">
                <a:solidFill>
                  <a:srgbClr val="0085BA"/>
                </a:solidFill>
                <a:uFill>
                  <a:solidFill>
                    <a:srgbClr val="0085BA"/>
                  </a:solidFill>
                </a:uFill>
                <a:latin typeface="Arial"/>
                <a:cs typeface="Arial"/>
                <a:hlinkClick r:id="rId25"/>
              </a:rPr>
              <a:t> </a:t>
            </a:r>
            <a:r>
              <a:rPr sz="1800" u="sng" dirty="0">
                <a:solidFill>
                  <a:srgbClr val="0085BA"/>
                </a:solidFill>
                <a:uFill>
                  <a:solidFill>
                    <a:srgbClr val="0085BA"/>
                  </a:solidFill>
                </a:uFill>
                <a:latin typeface="Arial"/>
                <a:cs typeface="Arial"/>
                <a:hlinkClick r:id="rId25"/>
              </a:rPr>
              <a:t>Model</a:t>
            </a:r>
            <a:r>
              <a:rPr sz="1800" u="sng" spc="-5" dirty="0">
                <a:solidFill>
                  <a:srgbClr val="0085BA"/>
                </a:solidFill>
                <a:uFill>
                  <a:solidFill>
                    <a:srgbClr val="0085BA"/>
                  </a:solidFill>
                </a:uFill>
                <a:latin typeface="Arial"/>
                <a:cs typeface="Arial"/>
                <a:hlinkClick r:id="rId25"/>
              </a:rPr>
              <a:t> </a:t>
            </a:r>
            <a:r>
              <a:rPr sz="1800" u="sng" dirty="0">
                <a:solidFill>
                  <a:srgbClr val="0085BA"/>
                </a:solidFill>
                <a:uFill>
                  <a:solidFill>
                    <a:srgbClr val="0085BA"/>
                  </a:solidFill>
                </a:uFill>
                <a:latin typeface="Arial"/>
                <a:cs typeface="Arial"/>
                <a:hlinkClick r:id="rId25"/>
              </a:rPr>
              <a:t>v6.0</a:t>
            </a:r>
            <a:r>
              <a:rPr sz="1800" u="sng" spc="-25" dirty="0">
                <a:solidFill>
                  <a:srgbClr val="0085BA"/>
                </a:solidFill>
                <a:uFill>
                  <a:solidFill>
                    <a:srgbClr val="0085BA"/>
                  </a:solidFill>
                </a:uFill>
                <a:latin typeface="Arial"/>
                <a:cs typeface="Arial"/>
                <a:hlinkClick r:id="rId25"/>
              </a:rPr>
              <a:t> </a:t>
            </a:r>
            <a:r>
              <a:rPr sz="1800" u="sng" spc="-20" dirty="0">
                <a:solidFill>
                  <a:srgbClr val="0085BA"/>
                </a:solidFill>
                <a:uFill>
                  <a:solidFill>
                    <a:srgbClr val="0085BA"/>
                  </a:solidFill>
                </a:uFill>
                <a:latin typeface="Arial"/>
                <a:cs typeface="Arial"/>
                <a:hlinkClick r:id="rId25"/>
              </a:rPr>
              <a:t>PS02</a:t>
            </a:r>
            <a:endParaRPr sz="1800" dirty="0">
              <a:latin typeface="Arial"/>
              <a:cs typeface="Arial"/>
            </a:endParaRPr>
          </a:p>
        </p:txBody>
      </p:sp>
      <p:pic>
        <p:nvPicPr>
          <p:cNvPr id="26" name="object 26"/>
          <p:cNvPicPr/>
          <p:nvPr/>
        </p:nvPicPr>
        <p:blipFill>
          <a:blip r:embed="rId26" cstate="print"/>
          <a:stretch>
            <a:fillRect/>
          </a:stretch>
        </p:blipFill>
        <p:spPr>
          <a:xfrm>
            <a:off x="8878823" y="982980"/>
            <a:ext cx="676655" cy="676656"/>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4682" y="89992"/>
            <a:ext cx="7908290" cy="468630"/>
          </a:xfrm>
          <a:prstGeom prst="rect">
            <a:avLst/>
          </a:prstGeom>
        </p:spPr>
        <p:txBody>
          <a:bodyPr vert="horz" wrap="square" lIns="0" tIns="13335" rIns="0" bIns="0" rtlCol="0">
            <a:spAutoFit/>
          </a:bodyPr>
          <a:lstStyle/>
          <a:p>
            <a:pPr marL="12700">
              <a:lnSpc>
                <a:spcPct val="100000"/>
              </a:lnSpc>
              <a:spcBef>
                <a:spcPts val="105"/>
              </a:spcBef>
            </a:pPr>
            <a:r>
              <a:rPr sz="2900" spc="-10" dirty="0">
                <a:solidFill>
                  <a:srgbClr val="454545"/>
                </a:solidFill>
              </a:rPr>
              <a:t>SPECIFICATION</a:t>
            </a:r>
            <a:r>
              <a:rPr sz="2900" spc="-120" dirty="0">
                <a:solidFill>
                  <a:srgbClr val="454545"/>
                </a:solidFill>
              </a:rPr>
              <a:t> </a:t>
            </a:r>
            <a:r>
              <a:rPr sz="2900" dirty="0">
                <a:solidFill>
                  <a:srgbClr val="454545"/>
                </a:solidFill>
              </a:rPr>
              <a:t>WORKFLOW</a:t>
            </a:r>
            <a:r>
              <a:rPr sz="2900" spc="-200" dirty="0">
                <a:solidFill>
                  <a:srgbClr val="454545"/>
                </a:solidFill>
              </a:rPr>
              <a:t> </a:t>
            </a:r>
            <a:r>
              <a:rPr sz="2900" dirty="0">
                <a:solidFill>
                  <a:srgbClr val="454545"/>
                </a:solidFill>
              </a:rPr>
              <a:t>AND</a:t>
            </a:r>
            <a:r>
              <a:rPr sz="2900" spc="-85" dirty="0">
                <a:solidFill>
                  <a:srgbClr val="454545"/>
                </a:solidFill>
              </a:rPr>
              <a:t> </a:t>
            </a:r>
            <a:r>
              <a:rPr sz="2900" spc="-10" dirty="0">
                <a:solidFill>
                  <a:srgbClr val="454545"/>
                </a:solidFill>
              </a:rPr>
              <a:t>TIMELINE</a:t>
            </a:r>
            <a:endParaRPr sz="2900"/>
          </a:p>
        </p:txBody>
      </p:sp>
      <p:grpSp>
        <p:nvGrpSpPr>
          <p:cNvPr id="3" name="object 3"/>
          <p:cNvGrpSpPr/>
          <p:nvPr/>
        </p:nvGrpSpPr>
        <p:grpSpPr>
          <a:xfrm>
            <a:off x="581977" y="3264217"/>
            <a:ext cx="1411605" cy="773430"/>
            <a:chOff x="581977" y="3264217"/>
            <a:chExt cx="1411605" cy="773430"/>
          </a:xfrm>
        </p:grpSpPr>
        <p:pic>
          <p:nvPicPr>
            <p:cNvPr id="4" name="object 4"/>
            <p:cNvPicPr/>
            <p:nvPr/>
          </p:nvPicPr>
          <p:blipFill>
            <a:blip r:embed="rId2" cstate="print"/>
            <a:stretch>
              <a:fillRect/>
            </a:stretch>
          </p:blipFill>
          <p:spPr>
            <a:xfrm>
              <a:off x="585216" y="3267455"/>
              <a:ext cx="1403604" cy="765047"/>
            </a:xfrm>
            <a:prstGeom prst="rect">
              <a:avLst/>
            </a:prstGeom>
          </p:spPr>
        </p:pic>
        <p:sp>
          <p:nvSpPr>
            <p:cNvPr id="5" name="object 5"/>
            <p:cNvSpPr/>
            <p:nvPr/>
          </p:nvSpPr>
          <p:spPr>
            <a:xfrm>
              <a:off x="586740" y="3268979"/>
              <a:ext cx="1402080" cy="763905"/>
            </a:xfrm>
            <a:custGeom>
              <a:avLst/>
              <a:gdLst/>
              <a:ahLst/>
              <a:cxnLst/>
              <a:rect l="l" t="t" r="r" b="b"/>
              <a:pathLst>
                <a:path w="1402080" h="763904">
                  <a:moveTo>
                    <a:pt x="0" y="763523"/>
                  </a:moveTo>
                  <a:lnTo>
                    <a:pt x="1402080" y="763523"/>
                  </a:lnTo>
                  <a:lnTo>
                    <a:pt x="1402080" y="0"/>
                  </a:lnTo>
                  <a:lnTo>
                    <a:pt x="0" y="0"/>
                  </a:lnTo>
                  <a:lnTo>
                    <a:pt x="0" y="763523"/>
                  </a:lnTo>
                  <a:close/>
                </a:path>
              </a:pathLst>
            </a:custGeom>
            <a:ln w="9525">
              <a:solidFill>
                <a:srgbClr val="000000"/>
              </a:solidFill>
            </a:ln>
          </p:spPr>
          <p:txBody>
            <a:bodyPr wrap="square" lIns="0" tIns="0" rIns="0" bIns="0" rtlCol="0"/>
            <a:lstStyle/>
            <a:p>
              <a:endParaRPr/>
            </a:p>
          </p:txBody>
        </p:sp>
      </p:grpSp>
      <p:sp>
        <p:nvSpPr>
          <p:cNvPr id="6" name="object 6"/>
          <p:cNvSpPr txBox="1"/>
          <p:nvPr/>
        </p:nvSpPr>
        <p:spPr>
          <a:xfrm>
            <a:off x="688238" y="3328822"/>
            <a:ext cx="1203325" cy="391160"/>
          </a:xfrm>
          <a:prstGeom prst="rect">
            <a:avLst/>
          </a:prstGeom>
        </p:spPr>
        <p:txBody>
          <a:bodyPr vert="horz" wrap="square" lIns="0" tIns="12700" rIns="0" bIns="0" rtlCol="0">
            <a:spAutoFit/>
          </a:bodyPr>
          <a:lstStyle/>
          <a:p>
            <a:pPr marL="333375" marR="30480" indent="-295910">
              <a:lnSpc>
                <a:spcPct val="120000"/>
              </a:lnSpc>
              <a:spcBef>
                <a:spcPts val="100"/>
              </a:spcBef>
            </a:pPr>
            <a:r>
              <a:rPr sz="1000" b="1" spc="-55" dirty="0">
                <a:solidFill>
                  <a:srgbClr val="1F487C"/>
                </a:solidFill>
                <a:latin typeface="Arial"/>
                <a:cs typeface="Arial"/>
              </a:rPr>
              <a:t>Project</a:t>
            </a:r>
            <a:r>
              <a:rPr sz="1000" b="1" spc="-45" dirty="0">
                <a:solidFill>
                  <a:srgbClr val="1F487C"/>
                </a:solidFill>
                <a:latin typeface="Arial"/>
                <a:cs typeface="Arial"/>
              </a:rPr>
              <a:t> </a:t>
            </a:r>
            <a:r>
              <a:rPr sz="1000" b="1" spc="-50" dirty="0">
                <a:solidFill>
                  <a:srgbClr val="1F487C"/>
                </a:solidFill>
                <a:latin typeface="Arial"/>
                <a:cs typeface="Arial"/>
              </a:rPr>
              <a:t>Specification </a:t>
            </a:r>
            <a:r>
              <a:rPr sz="1000" b="1" spc="-10" dirty="0">
                <a:solidFill>
                  <a:srgbClr val="1F487C"/>
                </a:solidFill>
                <a:latin typeface="Arial"/>
                <a:cs typeface="Arial"/>
              </a:rPr>
              <a:t>Draft(s)</a:t>
            </a:r>
            <a:r>
              <a:rPr sz="1200" b="1" spc="-15" baseline="24305" dirty="0">
                <a:solidFill>
                  <a:srgbClr val="FF0000"/>
                </a:solidFill>
                <a:latin typeface="Arial"/>
                <a:cs typeface="Arial"/>
              </a:rPr>
              <a:t>1,3</a:t>
            </a:r>
            <a:endParaRPr sz="1200" baseline="24305">
              <a:latin typeface="Arial"/>
              <a:cs typeface="Arial"/>
            </a:endParaRPr>
          </a:p>
        </p:txBody>
      </p:sp>
      <p:grpSp>
        <p:nvGrpSpPr>
          <p:cNvPr id="7" name="object 7"/>
          <p:cNvGrpSpPr/>
          <p:nvPr/>
        </p:nvGrpSpPr>
        <p:grpSpPr>
          <a:xfrm>
            <a:off x="766381" y="4468177"/>
            <a:ext cx="1076325" cy="771525"/>
            <a:chOff x="766381" y="4468177"/>
            <a:chExt cx="1076325" cy="771525"/>
          </a:xfrm>
        </p:grpSpPr>
        <p:pic>
          <p:nvPicPr>
            <p:cNvPr id="8" name="object 8"/>
            <p:cNvPicPr/>
            <p:nvPr/>
          </p:nvPicPr>
          <p:blipFill>
            <a:blip r:embed="rId3" cstate="print"/>
            <a:stretch>
              <a:fillRect/>
            </a:stretch>
          </p:blipFill>
          <p:spPr>
            <a:xfrm>
              <a:off x="769620" y="4471416"/>
              <a:ext cx="1068324" cy="763524"/>
            </a:xfrm>
            <a:prstGeom prst="rect">
              <a:avLst/>
            </a:prstGeom>
          </p:spPr>
        </p:pic>
        <p:sp>
          <p:nvSpPr>
            <p:cNvPr id="9" name="object 9"/>
            <p:cNvSpPr/>
            <p:nvPr/>
          </p:nvSpPr>
          <p:spPr>
            <a:xfrm>
              <a:off x="771144" y="4472940"/>
              <a:ext cx="1066800" cy="762000"/>
            </a:xfrm>
            <a:custGeom>
              <a:avLst/>
              <a:gdLst/>
              <a:ahLst/>
              <a:cxnLst/>
              <a:rect l="l" t="t" r="r" b="b"/>
              <a:pathLst>
                <a:path w="1066800" h="762000">
                  <a:moveTo>
                    <a:pt x="0" y="381000"/>
                  </a:moveTo>
                  <a:lnTo>
                    <a:pt x="2753" y="342041"/>
                  </a:lnTo>
                  <a:lnTo>
                    <a:pt x="10836" y="304209"/>
                  </a:lnTo>
                  <a:lnTo>
                    <a:pt x="23980" y="267695"/>
                  </a:lnTo>
                  <a:lnTo>
                    <a:pt x="41917" y="232689"/>
                  </a:lnTo>
                  <a:lnTo>
                    <a:pt x="64378" y="199384"/>
                  </a:lnTo>
                  <a:lnTo>
                    <a:pt x="91096" y="167971"/>
                  </a:lnTo>
                  <a:lnTo>
                    <a:pt x="121802" y="138640"/>
                  </a:lnTo>
                  <a:lnTo>
                    <a:pt x="156229" y="111585"/>
                  </a:lnTo>
                  <a:lnTo>
                    <a:pt x="194107" y="86995"/>
                  </a:lnTo>
                  <a:lnTo>
                    <a:pt x="235170" y="65063"/>
                  </a:lnTo>
                  <a:lnTo>
                    <a:pt x="279149" y="45980"/>
                  </a:lnTo>
                  <a:lnTo>
                    <a:pt x="325776" y="29938"/>
                  </a:lnTo>
                  <a:lnTo>
                    <a:pt x="374782" y="17127"/>
                  </a:lnTo>
                  <a:lnTo>
                    <a:pt x="425901" y="7739"/>
                  </a:lnTo>
                  <a:lnTo>
                    <a:pt x="478862" y="1966"/>
                  </a:lnTo>
                  <a:lnTo>
                    <a:pt x="533400" y="0"/>
                  </a:lnTo>
                  <a:lnTo>
                    <a:pt x="587945" y="1966"/>
                  </a:lnTo>
                  <a:lnTo>
                    <a:pt x="640913" y="7739"/>
                  </a:lnTo>
                  <a:lnTo>
                    <a:pt x="692035" y="17127"/>
                  </a:lnTo>
                  <a:lnTo>
                    <a:pt x="741045" y="29938"/>
                  </a:lnTo>
                  <a:lnTo>
                    <a:pt x="787672" y="45980"/>
                  </a:lnTo>
                  <a:lnTo>
                    <a:pt x="831651" y="65063"/>
                  </a:lnTo>
                  <a:lnTo>
                    <a:pt x="872713" y="86995"/>
                  </a:lnTo>
                  <a:lnTo>
                    <a:pt x="910590" y="111585"/>
                  </a:lnTo>
                  <a:lnTo>
                    <a:pt x="945013" y="138640"/>
                  </a:lnTo>
                  <a:lnTo>
                    <a:pt x="975717" y="167971"/>
                  </a:lnTo>
                  <a:lnTo>
                    <a:pt x="1002431" y="199384"/>
                  </a:lnTo>
                  <a:lnTo>
                    <a:pt x="1024890" y="232689"/>
                  </a:lnTo>
                  <a:lnTo>
                    <a:pt x="1042823" y="267695"/>
                  </a:lnTo>
                  <a:lnTo>
                    <a:pt x="1055965" y="304209"/>
                  </a:lnTo>
                  <a:lnTo>
                    <a:pt x="1064046" y="342041"/>
                  </a:lnTo>
                  <a:lnTo>
                    <a:pt x="1066800" y="381000"/>
                  </a:lnTo>
                  <a:lnTo>
                    <a:pt x="1064046" y="419958"/>
                  </a:lnTo>
                  <a:lnTo>
                    <a:pt x="1055965" y="457790"/>
                  </a:lnTo>
                  <a:lnTo>
                    <a:pt x="1042823" y="494304"/>
                  </a:lnTo>
                  <a:lnTo>
                    <a:pt x="1024889" y="529310"/>
                  </a:lnTo>
                  <a:lnTo>
                    <a:pt x="1002431" y="562615"/>
                  </a:lnTo>
                  <a:lnTo>
                    <a:pt x="975717" y="594028"/>
                  </a:lnTo>
                  <a:lnTo>
                    <a:pt x="945013" y="623359"/>
                  </a:lnTo>
                  <a:lnTo>
                    <a:pt x="910589" y="650414"/>
                  </a:lnTo>
                  <a:lnTo>
                    <a:pt x="872713" y="675004"/>
                  </a:lnTo>
                  <a:lnTo>
                    <a:pt x="831651" y="696936"/>
                  </a:lnTo>
                  <a:lnTo>
                    <a:pt x="787672" y="716019"/>
                  </a:lnTo>
                  <a:lnTo>
                    <a:pt x="741044" y="732061"/>
                  </a:lnTo>
                  <a:lnTo>
                    <a:pt x="692035" y="744872"/>
                  </a:lnTo>
                  <a:lnTo>
                    <a:pt x="640913" y="754260"/>
                  </a:lnTo>
                  <a:lnTo>
                    <a:pt x="587945" y="760033"/>
                  </a:lnTo>
                  <a:lnTo>
                    <a:pt x="533400" y="762000"/>
                  </a:lnTo>
                  <a:lnTo>
                    <a:pt x="478862" y="760033"/>
                  </a:lnTo>
                  <a:lnTo>
                    <a:pt x="425901" y="754260"/>
                  </a:lnTo>
                  <a:lnTo>
                    <a:pt x="374782" y="744872"/>
                  </a:lnTo>
                  <a:lnTo>
                    <a:pt x="325776" y="732061"/>
                  </a:lnTo>
                  <a:lnTo>
                    <a:pt x="279149" y="716019"/>
                  </a:lnTo>
                  <a:lnTo>
                    <a:pt x="235170" y="696936"/>
                  </a:lnTo>
                  <a:lnTo>
                    <a:pt x="194107" y="675004"/>
                  </a:lnTo>
                  <a:lnTo>
                    <a:pt x="156229" y="650414"/>
                  </a:lnTo>
                  <a:lnTo>
                    <a:pt x="121802" y="623359"/>
                  </a:lnTo>
                  <a:lnTo>
                    <a:pt x="91096" y="594028"/>
                  </a:lnTo>
                  <a:lnTo>
                    <a:pt x="64378" y="562615"/>
                  </a:lnTo>
                  <a:lnTo>
                    <a:pt x="41917" y="529310"/>
                  </a:lnTo>
                  <a:lnTo>
                    <a:pt x="23980" y="494304"/>
                  </a:lnTo>
                  <a:lnTo>
                    <a:pt x="10836" y="457790"/>
                  </a:lnTo>
                  <a:lnTo>
                    <a:pt x="2753" y="419958"/>
                  </a:lnTo>
                  <a:lnTo>
                    <a:pt x="0" y="381000"/>
                  </a:lnTo>
                  <a:close/>
                </a:path>
              </a:pathLst>
            </a:custGeom>
            <a:ln w="9525">
              <a:solidFill>
                <a:srgbClr val="000000"/>
              </a:solidFill>
            </a:ln>
          </p:spPr>
          <p:txBody>
            <a:bodyPr wrap="square" lIns="0" tIns="0" rIns="0" bIns="0" rtlCol="0"/>
            <a:lstStyle/>
            <a:p>
              <a:endParaRPr/>
            </a:p>
          </p:txBody>
        </p:sp>
      </p:grpSp>
      <p:sp>
        <p:nvSpPr>
          <p:cNvPr id="10" name="object 10"/>
          <p:cNvSpPr txBox="1"/>
          <p:nvPr/>
        </p:nvSpPr>
        <p:spPr>
          <a:xfrm>
            <a:off x="1098600" y="4644669"/>
            <a:ext cx="418465" cy="391160"/>
          </a:xfrm>
          <a:prstGeom prst="rect">
            <a:avLst/>
          </a:prstGeom>
        </p:spPr>
        <p:txBody>
          <a:bodyPr vert="horz" wrap="square" lIns="0" tIns="12700" rIns="0" bIns="0" rtlCol="0">
            <a:spAutoFit/>
          </a:bodyPr>
          <a:lstStyle/>
          <a:p>
            <a:pPr marL="59690" marR="5080" indent="-47625">
              <a:lnSpc>
                <a:spcPct val="120000"/>
              </a:lnSpc>
              <a:spcBef>
                <a:spcPts val="100"/>
              </a:spcBef>
            </a:pPr>
            <a:r>
              <a:rPr sz="1000" b="1" spc="-55" dirty="0">
                <a:solidFill>
                  <a:srgbClr val="1F487C"/>
                </a:solidFill>
                <a:latin typeface="Arial"/>
                <a:cs typeface="Arial"/>
              </a:rPr>
              <a:t>GitHub </a:t>
            </a:r>
            <a:r>
              <a:rPr sz="1000" b="1" spc="-20" dirty="0">
                <a:solidFill>
                  <a:srgbClr val="1F487C"/>
                </a:solidFill>
                <a:latin typeface="Arial"/>
                <a:cs typeface="Arial"/>
              </a:rPr>
              <a:t>Repo</a:t>
            </a:r>
            <a:endParaRPr sz="1000">
              <a:latin typeface="Arial"/>
              <a:cs typeface="Arial"/>
            </a:endParaRPr>
          </a:p>
        </p:txBody>
      </p:sp>
      <p:grpSp>
        <p:nvGrpSpPr>
          <p:cNvPr id="11" name="object 11"/>
          <p:cNvGrpSpPr/>
          <p:nvPr/>
        </p:nvGrpSpPr>
        <p:grpSpPr>
          <a:xfrm>
            <a:off x="2191321" y="3209353"/>
            <a:ext cx="1585595" cy="883285"/>
            <a:chOff x="2191321" y="3209353"/>
            <a:chExt cx="1585595" cy="883285"/>
          </a:xfrm>
        </p:grpSpPr>
        <p:pic>
          <p:nvPicPr>
            <p:cNvPr id="12" name="object 12"/>
            <p:cNvPicPr/>
            <p:nvPr/>
          </p:nvPicPr>
          <p:blipFill>
            <a:blip r:embed="rId4" cstate="print"/>
            <a:stretch>
              <a:fillRect/>
            </a:stretch>
          </p:blipFill>
          <p:spPr>
            <a:xfrm>
              <a:off x="2194559" y="3212592"/>
              <a:ext cx="1577339" cy="874775"/>
            </a:xfrm>
            <a:prstGeom prst="rect">
              <a:avLst/>
            </a:prstGeom>
          </p:spPr>
        </p:pic>
        <p:sp>
          <p:nvSpPr>
            <p:cNvPr id="13" name="object 13"/>
            <p:cNvSpPr/>
            <p:nvPr/>
          </p:nvSpPr>
          <p:spPr>
            <a:xfrm>
              <a:off x="2196083" y="3214116"/>
              <a:ext cx="1576070" cy="873760"/>
            </a:xfrm>
            <a:custGeom>
              <a:avLst/>
              <a:gdLst/>
              <a:ahLst/>
              <a:cxnLst/>
              <a:rect l="l" t="t" r="r" b="b"/>
              <a:pathLst>
                <a:path w="1576070" h="873760">
                  <a:moveTo>
                    <a:pt x="0" y="436626"/>
                  </a:moveTo>
                  <a:lnTo>
                    <a:pt x="787908" y="0"/>
                  </a:lnTo>
                  <a:lnTo>
                    <a:pt x="1575816" y="436626"/>
                  </a:lnTo>
                  <a:lnTo>
                    <a:pt x="787908" y="873252"/>
                  </a:lnTo>
                  <a:lnTo>
                    <a:pt x="0" y="436626"/>
                  </a:lnTo>
                  <a:close/>
                </a:path>
              </a:pathLst>
            </a:custGeom>
            <a:ln w="9525">
              <a:solidFill>
                <a:srgbClr val="000000"/>
              </a:solidFill>
            </a:ln>
          </p:spPr>
          <p:txBody>
            <a:bodyPr wrap="square" lIns="0" tIns="0" rIns="0" bIns="0" rtlCol="0"/>
            <a:lstStyle/>
            <a:p>
              <a:endParaRPr/>
            </a:p>
          </p:txBody>
        </p:sp>
      </p:grpSp>
      <p:sp>
        <p:nvSpPr>
          <p:cNvPr id="14" name="object 14"/>
          <p:cNvSpPr txBox="1"/>
          <p:nvPr/>
        </p:nvSpPr>
        <p:spPr>
          <a:xfrm>
            <a:off x="2708910" y="3519296"/>
            <a:ext cx="558165" cy="147955"/>
          </a:xfrm>
          <a:prstGeom prst="rect">
            <a:avLst/>
          </a:prstGeom>
        </p:spPr>
        <p:txBody>
          <a:bodyPr vert="horz" wrap="square" lIns="0" tIns="13335" rIns="0" bIns="0" rtlCol="0">
            <a:spAutoFit/>
          </a:bodyPr>
          <a:lstStyle/>
          <a:p>
            <a:pPr marL="12700">
              <a:lnSpc>
                <a:spcPct val="100000"/>
              </a:lnSpc>
              <a:spcBef>
                <a:spcPts val="105"/>
              </a:spcBef>
            </a:pPr>
            <a:r>
              <a:rPr sz="800" b="1" spc="-50" dirty="0">
                <a:solidFill>
                  <a:srgbClr val="1F487C"/>
                </a:solidFill>
                <a:latin typeface="Arial"/>
                <a:cs typeface="Arial"/>
              </a:rPr>
              <a:t>DRAFT</a:t>
            </a:r>
            <a:r>
              <a:rPr sz="800" b="1" spc="-80" dirty="0">
                <a:solidFill>
                  <a:srgbClr val="1F487C"/>
                </a:solidFill>
                <a:latin typeface="Arial"/>
                <a:cs typeface="Arial"/>
              </a:rPr>
              <a:t> </a:t>
            </a:r>
            <a:r>
              <a:rPr sz="800" b="1" spc="-25" dirty="0">
                <a:solidFill>
                  <a:srgbClr val="1F487C"/>
                </a:solidFill>
                <a:latin typeface="Arial"/>
                <a:cs typeface="Arial"/>
              </a:rPr>
              <a:t>PSD</a:t>
            </a:r>
            <a:endParaRPr sz="800">
              <a:latin typeface="Arial"/>
              <a:cs typeface="Arial"/>
            </a:endParaRPr>
          </a:p>
        </p:txBody>
      </p:sp>
      <p:sp>
        <p:nvSpPr>
          <p:cNvPr id="15" name="object 15"/>
          <p:cNvSpPr txBox="1"/>
          <p:nvPr/>
        </p:nvSpPr>
        <p:spPr>
          <a:xfrm>
            <a:off x="2751582" y="3811600"/>
            <a:ext cx="419734" cy="148590"/>
          </a:xfrm>
          <a:prstGeom prst="rect">
            <a:avLst/>
          </a:prstGeom>
        </p:spPr>
        <p:txBody>
          <a:bodyPr vert="horz" wrap="square" lIns="0" tIns="13335" rIns="0" bIns="0" rtlCol="0">
            <a:spAutoFit/>
          </a:bodyPr>
          <a:lstStyle/>
          <a:p>
            <a:pPr marL="12700">
              <a:lnSpc>
                <a:spcPct val="100000"/>
              </a:lnSpc>
              <a:spcBef>
                <a:spcPts val="105"/>
              </a:spcBef>
            </a:pPr>
            <a:r>
              <a:rPr sz="800" b="1" spc="-50" dirty="0">
                <a:solidFill>
                  <a:srgbClr val="1F487C"/>
                </a:solidFill>
                <a:latin typeface="Arial"/>
                <a:cs typeface="Arial"/>
              </a:rPr>
              <a:t>Approval</a:t>
            </a:r>
            <a:endParaRPr sz="800">
              <a:latin typeface="Arial"/>
              <a:cs typeface="Arial"/>
            </a:endParaRPr>
          </a:p>
        </p:txBody>
      </p:sp>
      <p:sp>
        <p:nvSpPr>
          <p:cNvPr id="16" name="object 16"/>
          <p:cNvSpPr txBox="1"/>
          <p:nvPr/>
        </p:nvSpPr>
        <p:spPr>
          <a:xfrm>
            <a:off x="2870454" y="3665601"/>
            <a:ext cx="352425" cy="248920"/>
          </a:xfrm>
          <a:prstGeom prst="rect">
            <a:avLst/>
          </a:prstGeom>
        </p:spPr>
        <p:txBody>
          <a:bodyPr vert="horz" wrap="square" lIns="0" tIns="12700" rIns="0" bIns="0" rtlCol="0">
            <a:spAutoFit/>
          </a:bodyPr>
          <a:lstStyle/>
          <a:p>
            <a:pPr marL="12700">
              <a:lnSpc>
                <a:spcPts val="875"/>
              </a:lnSpc>
              <a:spcBef>
                <a:spcPts val="100"/>
              </a:spcBef>
            </a:pPr>
            <a:r>
              <a:rPr sz="800" b="1" spc="-25" dirty="0">
                <a:solidFill>
                  <a:srgbClr val="1F487C"/>
                </a:solidFill>
                <a:latin typeface="Arial"/>
                <a:cs typeface="Arial"/>
              </a:rPr>
              <a:t>PGB</a:t>
            </a:r>
            <a:endParaRPr sz="800" dirty="0">
              <a:latin typeface="Arial"/>
              <a:cs typeface="Arial"/>
            </a:endParaRPr>
          </a:p>
          <a:p>
            <a:pPr marR="5080" algn="r">
              <a:lnSpc>
                <a:spcPts val="875"/>
              </a:lnSpc>
            </a:pPr>
            <a:r>
              <a:rPr sz="800" b="1" spc="-50" dirty="0">
                <a:solidFill>
                  <a:srgbClr val="FF0000"/>
                </a:solidFill>
                <a:latin typeface="Arial"/>
                <a:cs typeface="Arial"/>
              </a:rPr>
              <a:t>2</a:t>
            </a:r>
            <a:endParaRPr sz="800" dirty="0">
              <a:latin typeface="Arial"/>
              <a:cs typeface="Arial"/>
            </a:endParaRPr>
          </a:p>
        </p:txBody>
      </p:sp>
      <p:grpSp>
        <p:nvGrpSpPr>
          <p:cNvPr id="17" name="object 17"/>
          <p:cNvGrpSpPr/>
          <p:nvPr/>
        </p:nvGrpSpPr>
        <p:grpSpPr>
          <a:xfrm>
            <a:off x="5716333" y="3209353"/>
            <a:ext cx="1586865" cy="1033780"/>
            <a:chOff x="5716333" y="3209353"/>
            <a:chExt cx="1586865" cy="1033780"/>
          </a:xfrm>
        </p:grpSpPr>
        <p:pic>
          <p:nvPicPr>
            <p:cNvPr id="18" name="object 18"/>
            <p:cNvPicPr/>
            <p:nvPr/>
          </p:nvPicPr>
          <p:blipFill>
            <a:blip r:embed="rId5" cstate="print"/>
            <a:stretch>
              <a:fillRect/>
            </a:stretch>
          </p:blipFill>
          <p:spPr>
            <a:xfrm>
              <a:off x="5719572" y="3212592"/>
              <a:ext cx="1578863" cy="1025652"/>
            </a:xfrm>
            <a:prstGeom prst="rect">
              <a:avLst/>
            </a:prstGeom>
          </p:spPr>
        </p:pic>
        <p:sp>
          <p:nvSpPr>
            <p:cNvPr id="19" name="object 19"/>
            <p:cNvSpPr/>
            <p:nvPr/>
          </p:nvSpPr>
          <p:spPr>
            <a:xfrm>
              <a:off x="5721096" y="3214116"/>
              <a:ext cx="1577340" cy="1024255"/>
            </a:xfrm>
            <a:custGeom>
              <a:avLst/>
              <a:gdLst/>
              <a:ahLst/>
              <a:cxnLst/>
              <a:rect l="l" t="t" r="r" b="b"/>
              <a:pathLst>
                <a:path w="1577340" h="1024254">
                  <a:moveTo>
                    <a:pt x="0" y="512064"/>
                  </a:moveTo>
                  <a:lnTo>
                    <a:pt x="788670" y="0"/>
                  </a:lnTo>
                  <a:lnTo>
                    <a:pt x="1577339" y="512064"/>
                  </a:lnTo>
                  <a:lnTo>
                    <a:pt x="788670" y="1024128"/>
                  </a:lnTo>
                  <a:lnTo>
                    <a:pt x="0" y="512064"/>
                  </a:lnTo>
                  <a:close/>
                </a:path>
              </a:pathLst>
            </a:custGeom>
            <a:ln w="9525">
              <a:solidFill>
                <a:srgbClr val="000000"/>
              </a:solidFill>
            </a:ln>
          </p:spPr>
          <p:txBody>
            <a:bodyPr wrap="square" lIns="0" tIns="0" rIns="0" bIns="0" rtlCol="0"/>
            <a:lstStyle/>
            <a:p>
              <a:endParaRPr/>
            </a:p>
          </p:txBody>
        </p:sp>
      </p:grpSp>
      <p:sp>
        <p:nvSpPr>
          <p:cNvPr id="20" name="object 20"/>
          <p:cNvSpPr txBox="1"/>
          <p:nvPr/>
        </p:nvSpPr>
        <p:spPr>
          <a:xfrm>
            <a:off x="6180709" y="3533368"/>
            <a:ext cx="666750" cy="610870"/>
          </a:xfrm>
          <a:prstGeom prst="rect">
            <a:avLst/>
          </a:prstGeom>
        </p:spPr>
        <p:txBody>
          <a:bodyPr vert="horz" wrap="square" lIns="0" tIns="12700" rIns="0" bIns="0" rtlCol="0">
            <a:spAutoFit/>
          </a:bodyPr>
          <a:lstStyle/>
          <a:p>
            <a:pPr marL="38100" marR="30480" algn="ctr">
              <a:lnSpc>
                <a:spcPct val="120000"/>
              </a:lnSpc>
              <a:spcBef>
                <a:spcPts val="100"/>
              </a:spcBef>
            </a:pPr>
            <a:r>
              <a:rPr sz="800" b="1" spc="-35" dirty="0">
                <a:solidFill>
                  <a:srgbClr val="1F487C"/>
                </a:solidFill>
                <a:latin typeface="Arial"/>
                <a:cs typeface="Arial"/>
              </a:rPr>
              <a:t>PS</a:t>
            </a:r>
            <a:r>
              <a:rPr sz="800" b="1" spc="-90" dirty="0">
                <a:solidFill>
                  <a:srgbClr val="1F487C"/>
                </a:solidFill>
                <a:latin typeface="Arial"/>
                <a:cs typeface="Arial"/>
              </a:rPr>
              <a:t> </a:t>
            </a:r>
            <a:r>
              <a:rPr sz="800" b="1" spc="-55" dirty="0">
                <a:solidFill>
                  <a:srgbClr val="1F487C"/>
                </a:solidFill>
                <a:latin typeface="Arial"/>
                <a:cs typeface="Arial"/>
              </a:rPr>
              <a:t>Candidate</a:t>
            </a:r>
            <a:r>
              <a:rPr sz="800" b="1" spc="500" dirty="0">
                <a:solidFill>
                  <a:srgbClr val="1F487C"/>
                </a:solidFill>
                <a:latin typeface="Arial"/>
                <a:cs typeface="Arial"/>
              </a:rPr>
              <a:t> </a:t>
            </a:r>
            <a:r>
              <a:rPr sz="800" b="1" spc="-25" dirty="0">
                <a:solidFill>
                  <a:srgbClr val="1F487C"/>
                </a:solidFill>
                <a:latin typeface="Arial"/>
                <a:cs typeface="Arial"/>
              </a:rPr>
              <a:t>OS</a:t>
            </a:r>
            <a:endParaRPr sz="800" dirty="0">
              <a:latin typeface="Arial"/>
              <a:cs typeface="Arial"/>
            </a:endParaRPr>
          </a:p>
          <a:p>
            <a:pPr algn="ctr">
              <a:lnSpc>
                <a:spcPct val="100000"/>
              </a:lnSpc>
              <a:spcBef>
                <a:spcPts val="190"/>
              </a:spcBef>
            </a:pPr>
            <a:r>
              <a:rPr sz="800" b="1" spc="-25" dirty="0">
                <a:solidFill>
                  <a:srgbClr val="1F487C"/>
                </a:solidFill>
                <a:latin typeface="Arial"/>
                <a:cs typeface="Arial"/>
              </a:rPr>
              <a:t>PGB</a:t>
            </a:r>
            <a:endParaRPr sz="800" dirty="0">
              <a:latin typeface="Arial"/>
              <a:cs typeface="Arial"/>
            </a:endParaRPr>
          </a:p>
          <a:p>
            <a:pPr algn="ctr">
              <a:lnSpc>
                <a:spcPct val="100000"/>
              </a:lnSpc>
              <a:spcBef>
                <a:spcPts val="190"/>
              </a:spcBef>
            </a:pPr>
            <a:r>
              <a:rPr sz="800" b="1" spc="-10" dirty="0">
                <a:solidFill>
                  <a:srgbClr val="1F487C"/>
                </a:solidFill>
                <a:latin typeface="Arial"/>
                <a:cs typeface="Arial"/>
              </a:rPr>
              <a:t>Approval</a:t>
            </a:r>
            <a:r>
              <a:rPr sz="1200" b="1" spc="-15" baseline="24305" dirty="0">
                <a:solidFill>
                  <a:srgbClr val="FF0000"/>
                </a:solidFill>
                <a:latin typeface="Arial"/>
                <a:cs typeface="Arial"/>
              </a:rPr>
              <a:t>2</a:t>
            </a:r>
            <a:endParaRPr sz="1200" baseline="24305" dirty="0">
              <a:latin typeface="Arial"/>
              <a:cs typeface="Arial"/>
            </a:endParaRPr>
          </a:p>
        </p:txBody>
      </p:sp>
      <p:grpSp>
        <p:nvGrpSpPr>
          <p:cNvPr id="21" name="object 21"/>
          <p:cNvGrpSpPr/>
          <p:nvPr/>
        </p:nvGrpSpPr>
        <p:grpSpPr>
          <a:xfrm>
            <a:off x="2256853" y="4352353"/>
            <a:ext cx="1285240" cy="1120140"/>
            <a:chOff x="2256853" y="4352353"/>
            <a:chExt cx="1285240" cy="1120140"/>
          </a:xfrm>
        </p:grpSpPr>
        <p:pic>
          <p:nvPicPr>
            <p:cNvPr id="22" name="object 22"/>
            <p:cNvPicPr/>
            <p:nvPr/>
          </p:nvPicPr>
          <p:blipFill>
            <a:blip r:embed="rId6" cstate="print"/>
            <a:stretch>
              <a:fillRect/>
            </a:stretch>
          </p:blipFill>
          <p:spPr>
            <a:xfrm>
              <a:off x="2260092" y="4355591"/>
              <a:ext cx="1277111" cy="1111550"/>
            </a:xfrm>
            <a:prstGeom prst="rect">
              <a:avLst/>
            </a:prstGeom>
          </p:spPr>
        </p:pic>
        <p:sp>
          <p:nvSpPr>
            <p:cNvPr id="23" name="object 23"/>
            <p:cNvSpPr/>
            <p:nvPr/>
          </p:nvSpPr>
          <p:spPr>
            <a:xfrm>
              <a:off x="2261616" y="4357115"/>
              <a:ext cx="1275715" cy="1110615"/>
            </a:xfrm>
            <a:custGeom>
              <a:avLst/>
              <a:gdLst/>
              <a:ahLst/>
              <a:cxnLst/>
              <a:rect l="l" t="t" r="r" b="b"/>
              <a:pathLst>
                <a:path w="1275714" h="1110614">
                  <a:moveTo>
                    <a:pt x="0" y="189229"/>
                  </a:moveTo>
                  <a:lnTo>
                    <a:pt x="1098169" y="189229"/>
                  </a:lnTo>
                  <a:lnTo>
                    <a:pt x="1098169" y="928242"/>
                  </a:lnTo>
                  <a:lnTo>
                    <a:pt x="1041396" y="929298"/>
                  </a:lnTo>
                  <a:lnTo>
                    <a:pt x="988524" y="932336"/>
                  </a:lnTo>
                  <a:lnTo>
                    <a:pt x="939254" y="937161"/>
                  </a:lnTo>
                  <a:lnTo>
                    <a:pt x="893286" y="943579"/>
                  </a:lnTo>
                  <a:lnTo>
                    <a:pt x="850318" y="951396"/>
                  </a:lnTo>
                  <a:lnTo>
                    <a:pt x="810051" y="960418"/>
                  </a:lnTo>
                  <a:lnTo>
                    <a:pt x="772185" y="970450"/>
                  </a:lnTo>
                  <a:lnTo>
                    <a:pt x="702455" y="992768"/>
                  </a:lnTo>
                  <a:lnTo>
                    <a:pt x="638726" y="1016795"/>
                  </a:lnTo>
                  <a:lnTo>
                    <a:pt x="578597" y="1040976"/>
                  </a:lnTo>
                  <a:lnTo>
                    <a:pt x="549132" y="1052639"/>
                  </a:lnTo>
                  <a:lnTo>
                    <a:pt x="489900" y="1074138"/>
                  </a:lnTo>
                  <a:lnTo>
                    <a:pt x="428265" y="1091905"/>
                  </a:lnTo>
                  <a:lnTo>
                    <a:pt x="361826" y="1104386"/>
                  </a:lnTo>
                  <a:lnTo>
                    <a:pt x="288181" y="1110026"/>
                  </a:lnTo>
                  <a:lnTo>
                    <a:pt x="247906" y="1109795"/>
                  </a:lnTo>
                  <a:lnTo>
                    <a:pt x="204929" y="1107270"/>
                  </a:lnTo>
                  <a:lnTo>
                    <a:pt x="158950" y="1102259"/>
                  </a:lnTo>
                  <a:lnTo>
                    <a:pt x="109669" y="1094565"/>
                  </a:lnTo>
                  <a:lnTo>
                    <a:pt x="56785" y="1083996"/>
                  </a:lnTo>
                  <a:lnTo>
                    <a:pt x="0" y="1070355"/>
                  </a:lnTo>
                  <a:lnTo>
                    <a:pt x="0" y="189229"/>
                  </a:lnTo>
                  <a:close/>
                </a:path>
                <a:path w="1275714" h="1110614">
                  <a:moveTo>
                    <a:pt x="90423" y="189229"/>
                  </a:moveTo>
                  <a:lnTo>
                    <a:pt x="90423" y="93471"/>
                  </a:lnTo>
                  <a:lnTo>
                    <a:pt x="1181099" y="93471"/>
                  </a:lnTo>
                  <a:lnTo>
                    <a:pt x="1181099" y="837056"/>
                  </a:lnTo>
                  <a:lnTo>
                    <a:pt x="1150675" y="837870"/>
                  </a:lnTo>
                  <a:lnTo>
                    <a:pt x="1124108" y="839660"/>
                  </a:lnTo>
                  <a:lnTo>
                    <a:pt x="1105304" y="841450"/>
                  </a:lnTo>
                  <a:lnTo>
                    <a:pt x="1098169" y="842263"/>
                  </a:lnTo>
                </a:path>
                <a:path w="1275714" h="1110614">
                  <a:moveTo>
                    <a:pt x="175513" y="93471"/>
                  </a:moveTo>
                  <a:lnTo>
                    <a:pt x="175513" y="0"/>
                  </a:lnTo>
                  <a:lnTo>
                    <a:pt x="1275587" y="0"/>
                  </a:lnTo>
                  <a:lnTo>
                    <a:pt x="1275587" y="741298"/>
                  </a:lnTo>
                  <a:lnTo>
                    <a:pt x="1240893" y="741894"/>
                  </a:lnTo>
                  <a:lnTo>
                    <a:pt x="1210627" y="743203"/>
                  </a:lnTo>
                  <a:lnTo>
                    <a:pt x="1189220" y="744513"/>
                  </a:lnTo>
                  <a:lnTo>
                    <a:pt x="1181099" y="745108"/>
                  </a:lnTo>
                </a:path>
              </a:pathLst>
            </a:custGeom>
            <a:ln w="9525">
              <a:solidFill>
                <a:srgbClr val="000000"/>
              </a:solidFill>
            </a:ln>
          </p:spPr>
          <p:txBody>
            <a:bodyPr wrap="square" lIns="0" tIns="0" rIns="0" bIns="0" rtlCol="0"/>
            <a:lstStyle/>
            <a:p>
              <a:endParaRPr/>
            </a:p>
          </p:txBody>
        </p:sp>
      </p:grpSp>
      <p:sp>
        <p:nvSpPr>
          <p:cNvPr id="24" name="object 24"/>
          <p:cNvSpPr txBox="1"/>
          <p:nvPr/>
        </p:nvSpPr>
        <p:spPr>
          <a:xfrm>
            <a:off x="2428113" y="4610836"/>
            <a:ext cx="772795" cy="610870"/>
          </a:xfrm>
          <a:prstGeom prst="rect">
            <a:avLst/>
          </a:prstGeom>
        </p:spPr>
        <p:txBody>
          <a:bodyPr vert="horz" wrap="square" lIns="0" tIns="12700" rIns="0" bIns="0" rtlCol="0">
            <a:spAutoFit/>
          </a:bodyPr>
          <a:lstStyle/>
          <a:p>
            <a:pPr marL="12700" marR="5080" algn="ctr">
              <a:lnSpc>
                <a:spcPct val="120000"/>
              </a:lnSpc>
              <a:spcBef>
                <a:spcPts val="100"/>
              </a:spcBef>
            </a:pPr>
            <a:r>
              <a:rPr sz="800" b="1" spc="-55" dirty="0">
                <a:solidFill>
                  <a:srgbClr val="1F487C"/>
                </a:solidFill>
                <a:latin typeface="Arial"/>
                <a:cs typeface="Arial"/>
              </a:rPr>
              <a:t>OASIS</a:t>
            </a:r>
            <a:r>
              <a:rPr sz="800" b="1" spc="-45" dirty="0">
                <a:solidFill>
                  <a:srgbClr val="1F487C"/>
                </a:solidFill>
                <a:latin typeface="Arial"/>
                <a:cs typeface="Arial"/>
              </a:rPr>
              <a:t> </a:t>
            </a:r>
            <a:r>
              <a:rPr sz="800" b="1" spc="-10" dirty="0">
                <a:solidFill>
                  <a:srgbClr val="1F487C"/>
                </a:solidFill>
                <a:latin typeface="Arial"/>
                <a:cs typeface="Arial"/>
              </a:rPr>
              <a:t>Project Library </a:t>
            </a:r>
            <a:r>
              <a:rPr sz="800" b="1" spc="-60" dirty="0">
                <a:solidFill>
                  <a:srgbClr val="454545"/>
                </a:solidFill>
                <a:latin typeface="Arial"/>
                <a:cs typeface="Arial"/>
              </a:rPr>
              <a:t>docs.oasis-</a:t>
            </a:r>
            <a:r>
              <a:rPr sz="800" b="1" spc="-40" dirty="0">
                <a:solidFill>
                  <a:srgbClr val="454545"/>
                </a:solidFill>
                <a:latin typeface="Arial"/>
                <a:cs typeface="Arial"/>
              </a:rPr>
              <a:t>open-</a:t>
            </a:r>
            <a:r>
              <a:rPr sz="800" b="1" spc="-10" dirty="0">
                <a:solidFill>
                  <a:srgbClr val="454545"/>
                </a:solidFill>
                <a:latin typeface="Arial"/>
                <a:cs typeface="Arial"/>
              </a:rPr>
              <a:t> projects.org</a:t>
            </a:r>
            <a:endParaRPr sz="800">
              <a:latin typeface="Arial"/>
              <a:cs typeface="Arial"/>
            </a:endParaRPr>
          </a:p>
        </p:txBody>
      </p:sp>
      <p:grpSp>
        <p:nvGrpSpPr>
          <p:cNvPr id="25" name="object 25"/>
          <p:cNvGrpSpPr/>
          <p:nvPr/>
        </p:nvGrpSpPr>
        <p:grpSpPr>
          <a:xfrm>
            <a:off x="7622857" y="3328225"/>
            <a:ext cx="1033780" cy="820419"/>
            <a:chOff x="7622857" y="3328225"/>
            <a:chExt cx="1033780" cy="820419"/>
          </a:xfrm>
        </p:grpSpPr>
        <p:pic>
          <p:nvPicPr>
            <p:cNvPr id="26" name="object 26"/>
            <p:cNvPicPr/>
            <p:nvPr/>
          </p:nvPicPr>
          <p:blipFill>
            <a:blip r:embed="rId7" cstate="print"/>
            <a:stretch>
              <a:fillRect/>
            </a:stretch>
          </p:blipFill>
          <p:spPr>
            <a:xfrm>
              <a:off x="7626095" y="3331464"/>
              <a:ext cx="1025651" cy="812292"/>
            </a:xfrm>
            <a:prstGeom prst="rect">
              <a:avLst/>
            </a:prstGeom>
          </p:spPr>
        </p:pic>
        <p:sp>
          <p:nvSpPr>
            <p:cNvPr id="27" name="object 27"/>
            <p:cNvSpPr/>
            <p:nvPr/>
          </p:nvSpPr>
          <p:spPr>
            <a:xfrm>
              <a:off x="7627619" y="3332988"/>
              <a:ext cx="1024255" cy="810895"/>
            </a:xfrm>
            <a:custGeom>
              <a:avLst/>
              <a:gdLst/>
              <a:ahLst/>
              <a:cxnLst/>
              <a:rect l="l" t="t" r="r" b="b"/>
              <a:pathLst>
                <a:path w="1024254" h="810895">
                  <a:moveTo>
                    <a:pt x="0" y="135127"/>
                  </a:moveTo>
                  <a:lnTo>
                    <a:pt x="6884" y="92399"/>
                  </a:lnTo>
                  <a:lnTo>
                    <a:pt x="26058" y="55302"/>
                  </a:lnTo>
                  <a:lnTo>
                    <a:pt x="55302" y="26058"/>
                  </a:lnTo>
                  <a:lnTo>
                    <a:pt x="92399" y="6884"/>
                  </a:lnTo>
                  <a:lnTo>
                    <a:pt x="135127" y="0"/>
                  </a:lnTo>
                  <a:lnTo>
                    <a:pt x="889000" y="0"/>
                  </a:lnTo>
                  <a:lnTo>
                    <a:pt x="931728" y="6884"/>
                  </a:lnTo>
                  <a:lnTo>
                    <a:pt x="968825" y="26058"/>
                  </a:lnTo>
                  <a:lnTo>
                    <a:pt x="998069" y="55302"/>
                  </a:lnTo>
                  <a:lnTo>
                    <a:pt x="1017243" y="92399"/>
                  </a:lnTo>
                  <a:lnTo>
                    <a:pt x="1024127" y="135127"/>
                  </a:lnTo>
                  <a:lnTo>
                    <a:pt x="1024127" y="675639"/>
                  </a:lnTo>
                  <a:lnTo>
                    <a:pt x="1017243" y="718368"/>
                  </a:lnTo>
                  <a:lnTo>
                    <a:pt x="998069" y="755465"/>
                  </a:lnTo>
                  <a:lnTo>
                    <a:pt x="968825" y="784709"/>
                  </a:lnTo>
                  <a:lnTo>
                    <a:pt x="931728" y="803883"/>
                  </a:lnTo>
                  <a:lnTo>
                    <a:pt x="889000" y="810768"/>
                  </a:lnTo>
                  <a:lnTo>
                    <a:pt x="135127" y="810768"/>
                  </a:lnTo>
                  <a:lnTo>
                    <a:pt x="92399" y="803883"/>
                  </a:lnTo>
                  <a:lnTo>
                    <a:pt x="55302" y="784709"/>
                  </a:lnTo>
                  <a:lnTo>
                    <a:pt x="26058" y="755465"/>
                  </a:lnTo>
                  <a:lnTo>
                    <a:pt x="6884" y="718368"/>
                  </a:lnTo>
                  <a:lnTo>
                    <a:pt x="0" y="675639"/>
                  </a:lnTo>
                  <a:lnTo>
                    <a:pt x="0" y="135127"/>
                  </a:lnTo>
                  <a:close/>
                </a:path>
              </a:pathLst>
            </a:custGeom>
            <a:ln w="9525">
              <a:solidFill>
                <a:srgbClr val="000000"/>
              </a:solidFill>
            </a:ln>
          </p:spPr>
          <p:txBody>
            <a:bodyPr wrap="square" lIns="0" tIns="0" rIns="0" bIns="0" rtlCol="0"/>
            <a:lstStyle/>
            <a:p>
              <a:endParaRPr/>
            </a:p>
          </p:txBody>
        </p:sp>
      </p:grpSp>
      <p:sp>
        <p:nvSpPr>
          <p:cNvPr id="28" name="object 28"/>
          <p:cNvSpPr txBox="1"/>
          <p:nvPr/>
        </p:nvSpPr>
        <p:spPr>
          <a:xfrm>
            <a:off x="7758430" y="3431183"/>
            <a:ext cx="770890" cy="574040"/>
          </a:xfrm>
          <a:prstGeom prst="rect">
            <a:avLst/>
          </a:prstGeom>
        </p:spPr>
        <p:txBody>
          <a:bodyPr vert="horz" wrap="square" lIns="0" tIns="12700" rIns="0" bIns="0" rtlCol="0">
            <a:spAutoFit/>
          </a:bodyPr>
          <a:lstStyle/>
          <a:p>
            <a:pPr marL="12700" marR="5080" algn="ctr">
              <a:lnSpc>
                <a:spcPct val="120000"/>
              </a:lnSpc>
              <a:spcBef>
                <a:spcPts val="100"/>
              </a:spcBef>
            </a:pPr>
            <a:r>
              <a:rPr sz="1000" b="1" spc="-25" dirty="0">
                <a:solidFill>
                  <a:srgbClr val="1F487C"/>
                </a:solidFill>
                <a:latin typeface="Arial"/>
                <a:cs typeface="Arial"/>
              </a:rPr>
              <a:t>60</a:t>
            </a:r>
            <a:r>
              <a:rPr sz="1000" b="1" spc="-105" dirty="0">
                <a:solidFill>
                  <a:srgbClr val="1F487C"/>
                </a:solidFill>
                <a:latin typeface="Arial"/>
                <a:cs typeface="Arial"/>
              </a:rPr>
              <a:t> </a:t>
            </a:r>
            <a:r>
              <a:rPr sz="1000" b="1" spc="-45" dirty="0">
                <a:solidFill>
                  <a:srgbClr val="1F487C"/>
                </a:solidFill>
                <a:latin typeface="Arial"/>
                <a:cs typeface="Arial"/>
              </a:rPr>
              <a:t>Day</a:t>
            </a:r>
            <a:r>
              <a:rPr sz="1000" b="1" spc="-100" dirty="0">
                <a:solidFill>
                  <a:srgbClr val="1F487C"/>
                </a:solidFill>
                <a:latin typeface="Arial"/>
                <a:cs typeface="Arial"/>
              </a:rPr>
              <a:t> </a:t>
            </a:r>
            <a:r>
              <a:rPr sz="1000" b="1" spc="-50" dirty="0">
                <a:solidFill>
                  <a:srgbClr val="1F487C"/>
                </a:solidFill>
                <a:latin typeface="Arial"/>
                <a:cs typeface="Arial"/>
              </a:rPr>
              <a:t>Public </a:t>
            </a:r>
            <a:r>
              <a:rPr sz="1000" b="1" spc="-10" dirty="0">
                <a:solidFill>
                  <a:srgbClr val="1F487C"/>
                </a:solidFill>
                <a:latin typeface="Arial"/>
                <a:cs typeface="Arial"/>
              </a:rPr>
              <a:t>Review/ Comment</a:t>
            </a:r>
            <a:endParaRPr sz="1000">
              <a:latin typeface="Arial"/>
              <a:cs typeface="Arial"/>
            </a:endParaRPr>
          </a:p>
        </p:txBody>
      </p:sp>
      <p:grpSp>
        <p:nvGrpSpPr>
          <p:cNvPr id="29" name="object 29"/>
          <p:cNvGrpSpPr/>
          <p:nvPr/>
        </p:nvGrpSpPr>
        <p:grpSpPr>
          <a:xfrm>
            <a:off x="8811577" y="3210877"/>
            <a:ext cx="1585595" cy="1015365"/>
            <a:chOff x="8811577" y="3210877"/>
            <a:chExt cx="1585595" cy="1015365"/>
          </a:xfrm>
        </p:grpSpPr>
        <p:pic>
          <p:nvPicPr>
            <p:cNvPr id="30" name="object 30"/>
            <p:cNvPicPr/>
            <p:nvPr/>
          </p:nvPicPr>
          <p:blipFill>
            <a:blip r:embed="rId8" cstate="print"/>
            <a:stretch>
              <a:fillRect/>
            </a:stretch>
          </p:blipFill>
          <p:spPr>
            <a:xfrm>
              <a:off x="8814816" y="3214115"/>
              <a:ext cx="1577339" cy="1007364"/>
            </a:xfrm>
            <a:prstGeom prst="rect">
              <a:avLst/>
            </a:prstGeom>
          </p:spPr>
        </p:pic>
        <p:sp>
          <p:nvSpPr>
            <p:cNvPr id="31" name="object 31"/>
            <p:cNvSpPr/>
            <p:nvPr/>
          </p:nvSpPr>
          <p:spPr>
            <a:xfrm>
              <a:off x="8816340" y="3215639"/>
              <a:ext cx="1576070" cy="1005840"/>
            </a:xfrm>
            <a:custGeom>
              <a:avLst/>
              <a:gdLst/>
              <a:ahLst/>
              <a:cxnLst/>
              <a:rect l="l" t="t" r="r" b="b"/>
              <a:pathLst>
                <a:path w="1576070" h="1005839">
                  <a:moveTo>
                    <a:pt x="0" y="502920"/>
                  </a:moveTo>
                  <a:lnTo>
                    <a:pt x="787907" y="0"/>
                  </a:lnTo>
                  <a:lnTo>
                    <a:pt x="1575815" y="502920"/>
                  </a:lnTo>
                  <a:lnTo>
                    <a:pt x="787907" y="1005840"/>
                  </a:lnTo>
                  <a:lnTo>
                    <a:pt x="0" y="502920"/>
                  </a:lnTo>
                  <a:close/>
                </a:path>
              </a:pathLst>
            </a:custGeom>
            <a:ln w="9525">
              <a:solidFill>
                <a:srgbClr val="000000"/>
              </a:solidFill>
            </a:ln>
          </p:spPr>
          <p:txBody>
            <a:bodyPr wrap="square" lIns="0" tIns="0" rIns="0" bIns="0" rtlCol="0"/>
            <a:lstStyle/>
            <a:p>
              <a:endParaRPr/>
            </a:p>
          </p:txBody>
        </p:sp>
      </p:grpSp>
      <p:sp>
        <p:nvSpPr>
          <p:cNvPr id="32" name="object 32"/>
          <p:cNvSpPr txBox="1"/>
          <p:nvPr/>
        </p:nvSpPr>
        <p:spPr>
          <a:xfrm>
            <a:off x="9360534" y="3526688"/>
            <a:ext cx="495934" cy="391160"/>
          </a:xfrm>
          <a:prstGeom prst="rect">
            <a:avLst/>
          </a:prstGeom>
        </p:spPr>
        <p:txBody>
          <a:bodyPr vert="horz" wrap="square" lIns="0" tIns="12700" rIns="0" bIns="0" rtlCol="0">
            <a:spAutoFit/>
          </a:bodyPr>
          <a:lstStyle/>
          <a:p>
            <a:pPr marL="12700" marR="5080" indent="39370">
              <a:lnSpc>
                <a:spcPct val="120000"/>
              </a:lnSpc>
              <a:spcBef>
                <a:spcPts val="100"/>
              </a:spcBef>
            </a:pPr>
            <a:r>
              <a:rPr sz="1000" b="1" spc="-45" dirty="0">
                <a:solidFill>
                  <a:srgbClr val="1F487C"/>
                </a:solidFill>
                <a:latin typeface="Arial"/>
                <a:cs typeface="Arial"/>
              </a:rPr>
              <a:t>Call</a:t>
            </a:r>
            <a:r>
              <a:rPr sz="1000" b="1" spc="-95" dirty="0">
                <a:solidFill>
                  <a:srgbClr val="1F487C"/>
                </a:solidFill>
                <a:latin typeface="Arial"/>
                <a:cs typeface="Arial"/>
              </a:rPr>
              <a:t> </a:t>
            </a:r>
            <a:r>
              <a:rPr sz="1000" b="1" spc="-25" dirty="0">
                <a:solidFill>
                  <a:srgbClr val="1F487C"/>
                </a:solidFill>
                <a:latin typeface="Arial"/>
                <a:cs typeface="Arial"/>
              </a:rPr>
              <a:t>for </a:t>
            </a:r>
            <a:r>
              <a:rPr sz="1000" b="1" spc="-55" dirty="0">
                <a:solidFill>
                  <a:srgbClr val="1F487C"/>
                </a:solidFill>
                <a:latin typeface="Arial"/>
                <a:cs typeface="Arial"/>
              </a:rPr>
              <a:t>Consent</a:t>
            </a:r>
            <a:endParaRPr sz="1000">
              <a:latin typeface="Arial"/>
              <a:cs typeface="Arial"/>
            </a:endParaRPr>
          </a:p>
        </p:txBody>
      </p:sp>
      <p:grpSp>
        <p:nvGrpSpPr>
          <p:cNvPr id="33" name="object 33"/>
          <p:cNvGrpSpPr/>
          <p:nvPr/>
        </p:nvGrpSpPr>
        <p:grpSpPr>
          <a:xfrm>
            <a:off x="10608373" y="3297745"/>
            <a:ext cx="1410335" cy="850900"/>
            <a:chOff x="10608373" y="3297745"/>
            <a:chExt cx="1410335" cy="850900"/>
          </a:xfrm>
        </p:grpSpPr>
        <p:pic>
          <p:nvPicPr>
            <p:cNvPr id="34" name="object 34"/>
            <p:cNvPicPr/>
            <p:nvPr/>
          </p:nvPicPr>
          <p:blipFill>
            <a:blip r:embed="rId9" cstate="print"/>
            <a:stretch>
              <a:fillRect/>
            </a:stretch>
          </p:blipFill>
          <p:spPr>
            <a:xfrm>
              <a:off x="10611611" y="3300984"/>
              <a:ext cx="1402079" cy="842771"/>
            </a:xfrm>
            <a:prstGeom prst="rect">
              <a:avLst/>
            </a:prstGeom>
          </p:spPr>
        </p:pic>
        <p:sp>
          <p:nvSpPr>
            <p:cNvPr id="35" name="object 35"/>
            <p:cNvSpPr/>
            <p:nvPr/>
          </p:nvSpPr>
          <p:spPr>
            <a:xfrm>
              <a:off x="10613135" y="3302508"/>
              <a:ext cx="1400810" cy="841375"/>
            </a:xfrm>
            <a:custGeom>
              <a:avLst/>
              <a:gdLst/>
              <a:ahLst/>
              <a:cxnLst/>
              <a:rect l="l" t="t" r="r" b="b"/>
              <a:pathLst>
                <a:path w="1400809" h="841375">
                  <a:moveTo>
                    <a:pt x="0" y="841247"/>
                  </a:moveTo>
                  <a:lnTo>
                    <a:pt x="1400555" y="841247"/>
                  </a:lnTo>
                  <a:lnTo>
                    <a:pt x="1400555" y="0"/>
                  </a:lnTo>
                  <a:lnTo>
                    <a:pt x="0" y="0"/>
                  </a:lnTo>
                  <a:lnTo>
                    <a:pt x="0" y="841247"/>
                  </a:lnTo>
                  <a:close/>
                </a:path>
              </a:pathLst>
            </a:custGeom>
            <a:ln w="9525">
              <a:solidFill>
                <a:srgbClr val="000000"/>
              </a:solidFill>
            </a:ln>
          </p:spPr>
          <p:txBody>
            <a:bodyPr wrap="square" lIns="0" tIns="0" rIns="0" bIns="0" rtlCol="0"/>
            <a:lstStyle/>
            <a:p>
              <a:endParaRPr/>
            </a:p>
          </p:txBody>
        </p:sp>
      </p:grpSp>
      <p:sp>
        <p:nvSpPr>
          <p:cNvPr id="36" name="object 36"/>
          <p:cNvSpPr txBox="1"/>
          <p:nvPr/>
        </p:nvSpPr>
        <p:spPr>
          <a:xfrm>
            <a:off x="10856214" y="3576320"/>
            <a:ext cx="921385" cy="177800"/>
          </a:xfrm>
          <a:prstGeom prst="rect">
            <a:avLst/>
          </a:prstGeom>
        </p:spPr>
        <p:txBody>
          <a:bodyPr vert="horz" wrap="square" lIns="0" tIns="12065" rIns="0" bIns="0" rtlCol="0">
            <a:spAutoFit/>
          </a:bodyPr>
          <a:lstStyle/>
          <a:p>
            <a:pPr marL="12700">
              <a:lnSpc>
                <a:spcPct val="100000"/>
              </a:lnSpc>
              <a:spcBef>
                <a:spcPts val="95"/>
              </a:spcBef>
            </a:pPr>
            <a:r>
              <a:rPr sz="1000" b="1" spc="-50" dirty="0">
                <a:solidFill>
                  <a:srgbClr val="1F487C"/>
                </a:solidFill>
                <a:latin typeface="Arial"/>
                <a:cs typeface="Arial"/>
              </a:rPr>
              <a:t>OASIS</a:t>
            </a:r>
            <a:r>
              <a:rPr sz="1000" b="1" spc="-80" dirty="0">
                <a:solidFill>
                  <a:srgbClr val="1F487C"/>
                </a:solidFill>
                <a:latin typeface="Arial"/>
                <a:cs typeface="Arial"/>
              </a:rPr>
              <a:t> </a:t>
            </a:r>
            <a:r>
              <a:rPr sz="1000" b="1" spc="-40" dirty="0">
                <a:solidFill>
                  <a:srgbClr val="1F487C"/>
                </a:solidFill>
                <a:latin typeface="Arial"/>
                <a:cs typeface="Arial"/>
              </a:rPr>
              <a:t>Standard</a:t>
            </a:r>
            <a:endParaRPr sz="1000">
              <a:latin typeface="Arial"/>
              <a:cs typeface="Arial"/>
            </a:endParaRPr>
          </a:p>
        </p:txBody>
      </p:sp>
      <p:pic>
        <p:nvPicPr>
          <p:cNvPr id="37" name="object 37"/>
          <p:cNvPicPr/>
          <p:nvPr/>
        </p:nvPicPr>
        <p:blipFill>
          <a:blip r:embed="rId10" cstate="print"/>
          <a:stretch>
            <a:fillRect/>
          </a:stretch>
        </p:blipFill>
        <p:spPr>
          <a:xfrm>
            <a:off x="710183" y="1746504"/>
            <a:ext cx="1674876" cy="1033272"/>
          </a:xfrm>
          <a:prstGeom prst="rect">
            <a:avLst/>
          </a:prstGeom>
        </p:spPr>
      </p:pic>
      <p:sp>
        <p:nvSpPr>
          <p:cNvPr id="38" name="object 38"/>
          <p:cNvSpPr/>
          <p:nvPr/>
        </p:nvSpPr>
        <p:spPr>
          <a:xfrm>
            <a:off x="553808" y="1941448"/>
            <a:ext cx="19050" cy="1242695"/>
          </a:xfrm>
          <a:custGeom>
            <a:avLst/>
            <a:gdLst/>
            <a:ahLst/>
            <a:cxnLst/>
            <a:rect l="l" t="t" r="r" b="b"/>
            <a:pathLst>
              <a:path w="19050" h="1242695">
                <a:moveTo>
                  <a:pt x="18453" y="0"/>
                </a:moveTo>
                <a:lnTo>
                  <a:pt x="0" y="1242695"/>
                </a:lnTo>
              </a:path>
            </a:pathLst>
          </a:custGeom>
          <a:ln w="9525">
            <a:solidFill>
              <a:srgbClr val="B8B8B8"/>
            </a:solidFill>
          </a:ln>
        </p:spPr>
        <p:txBody>
          <a:bodyPr wrap="square" lIns="0" tIns="0" rIns="0" bIns="0" rtlCol="0"/>
          <a:lstStyle/>
          <a:p>
            <a:endParaRPr/>
          </a:p>
        </p:txBody>
      </p:sp>
      <p:sp>
        <p:nvSpPr>
          <p:cNvPr id="39" name="object 39"/>
          <p:cNvSpPr txBox="1"/>
          <p:nvPr/>
        </p:nvSpPr>
        <p:spPr>
          <a:xfrm>
            <a:off x="790752" y="1804517"/>
            <a:ext cx="1496695" cy="830580"/>
          </a:xfrm>
          <a:prstGeom prst="rect">
            <a:avLst/>
          </a:prstGeom>
        </p:spPr>
        <p:txBody>
          <a:bodyPr vert="horz" wrap="square" lIns="0" tIns="12700" rIns="0" bIns="0" rtlCol="0">
            <a:spAutoFit/>
          </a:bodyPr>
          <a:lstStyle/>
          <a:p>
            <a:pPr marL="299085" marR="5080" indent="-287020">
              <a:lnSpc>
                <a:spcPct val="120000"/>
              </a:lnSpc>
              <a:spcBef>
                <a:spcPts val="100"/>
              </a:spcBef>
              <a:buFont typeface="Arial"/>
              <a:buChar char="•"/>
              <a:tabLst>
                <a:tab pos="299085" algn="l"/>
              </a:tabLst>
            </a:pPr>
            <a:r>
              <a:rPr sz="1100" b="1" spc="-50" dirty="0">
                <a:solidFill>
                  <a:srgbClr val="454545"/>
                </a:solidFill>
                <a:latin typeface="Arial"/>
                <a:cs typeface="Arial"/>
              </a:rPr>
              <a:t>PSD</a:t>
            </a:r>
            <a:r>
              <a:rPr sz="1100" b="1" spc="-65" dirty="0">
                <a:solidFill>
                  <a:srgbClr val="454545"/>
                </a:solidFill>
                <a:latin typeface="Arial"/>
                <a:cs typeface="Arial"/>
              </a:rPr>
              <a:t> </a:t>
            </a:r>
            <a:r>
              <a:rPr sz="1100" b="1" spc="-55" dirty="0">
                <a:solidFill>
                  <a:srgbClr val="454545"/>
                </a:solidFill>
                <a:latin typeface="Arial"/>
                <a:cs typeface="Arial"/>
              </a:rPr>
              <a:t>produced</a:t>
            </a:r>
            <a:r>
              <a:rPr sz="1100" b="1" spc="-95" dirty="0">
                <a:solidFill>
                  <a:srgbClr val="454545"/>
                </a:solidFill>
                <a:latin typeface="Arial"/>
                <a:cs typeface="Arial"/>
              </a:rPr>
              <a:t> </a:t>
            </a:r>
            <a:r>
              <a:rPr sz="1100" b="1" spc="-20" dirty="0">
                <a:solidFill>
                  <a:srgbClr val="454545"/>
                </a:solidFill>
                <a:latin typeface="Arial"/>
                <a:cs typeface="Arial"/>
              </a:rPr>
              <a:t>with </a:t>
            </a:r>
            <a:r>
              <a:rPr sz="1100" b="1" spc="-55" dirty="0">
                <a:solidFill>
                  <a:srgbClr val="454545"/>
                </a:solidFill>
                <a:latin typeface="Arial"/>
                <a:cs typeface="Arial"/>
              </a:rPr>
              <a:t>oversight</a:t>
            </a:r>
            <a:r>
              <a:rPr sz="1100" b="1" spc="-90" dirty="0">
                <a:solidFill>
                  <a:srgbClr val="454545"/>
                </a:solidFill>
                <a:latin typeface="Arial"/>
                <a:cs typeface="Arial"/>
              </a:rPr>
              <a:t> </a:t>
            </a:r>
            <a:r>
              <a:rPr sz="1100" b="1" spc="-35" dirty="0">
                <a:solidFill>
                  <a:srgbClr val="454545"/>
                </a:solidFill>
                <a:latin typeface="Arial"/>
                <a:cs typeface="Arial"/>
              </a:rPr>
              <a:t>of</a:t>
            </a:r>
            <a:r>
              <a:rPr sz="1100" b="1" spc="-75" dirty="0">
                <a:solidFill>
                  <a:srgbClr val="454545"/>
                </a:solidFill>
                <a:latin typeface="Arial"/>
                <a:cs typeface="Arial"/>
              </a:rPr>
              <a:t> </a:t>
            </a:r>
            <a:r>
              <a:rPr sz="1100" b="1" spc="-20" dirty="0">
                <a:solidFill>
                  <a:srgbClr val="454545"/>
                </a:solidFill>
                <a:latin typeface="Arial"/>
                <a:cs typeface="Arial"/>
              </a:rPr>
              <a:t>TSCs</a:t>
            </a:r>
            <a:endParaRPr sz="1100" dirty="0">
              <a:latin typeface="Arial"/>
              <a:cs typeface="Arial"/>
            </a:endParaRPr>
          </a:p>
          <a:p>
            <a:pPr marL="299085" marR="78105" indent="-287020">
              <a:lnSpc>
                <a:spcPct val="120000"/>
              </a:lnSpc>
              <a:buFont typeface="Arial"/>
              <a:buChar char="•"/>
              <a:tabLst>
                <a:tab pos="299085" algn="l"/>
              </a:tabLst>
            </a:pPr>
            <a:r>
              <a:rPr sz="1100" b="1" spc="-55" dirty="0">
                <a:solidFill>
                  <a:srgbClr val="454545"/>
                </a:solidFill>
                <a:latin typeface="Arial"/>
                <a:cs typeface="Arial"/>
              </a:rPr>
              <a:t>TSC</a:t>
            </a:r>
            <a:r>
              <a:rPr sz="1100" b="1" spc="-65" dirty="0">
                <a:solidFill>
                  <a:srgbClr val="454545"/>
                </a:solidFill>
                <a:latin typeface="Arial"/>
                <a:cs typeface="Arial"/>
              </a:rPr>
              <a:t> </a:t>
            </a:r>
            <a:r>
              <a:rPr sz="1100" b="1" spc="-50" dirty="0">
                <a:solidFill>
                  <a:srgbClr val="454545"/>
                </a:solidFill>
                <a:latin typeface="Arial"/>
                <a:cs typeface="Arial"/>
              </a:rPr>
              <a:t>recommends PSD</a:t>
            </a:r>
            <a:r>
              <a:rPr sz="1100" b="1" spc="-80" dirty="0">
                <a:solidFill>
                  <a:srgbClr val="454545"/>
                </a:solidFill>
                <a:latin typeface="Arial"/>
                <a:cs typeface="Arial"/>
              </a:rPr>
              <a:t> </a:t>
            </a:r>
            <a:r>
              <a:rPr sz="1100" b="1" spc="-30" dirty="0">
                <a:solidFill>
                  <a:srgbClr val="454545"/>
                </a:solidFill>
                <a:latin typeface="Arial"/>
                <a:cs typeface="Arial"/>
              </a:rPr>
              <a:t>to</a:t>
            </a:r>
            <a:r>
              <a:rPr sz="1100" b="1" spc="-110" dirty="0">
                <a:solidFill>
                  <a:srgbClr val="454545"/>
                </a:solidFill>
                <a:latin typeface="Arial"/>
                <a:cs typeface="Arial"/>
              </a:rPr>
              <a:t> </a:t>
            </a:r>
            <a:r>
              <a:rPr sz="1100" b="1" spc="-25" dirty="0">
                <a:solidFill>
                  <a:srgbClr val="454545"/>
                </a:solidFill>
                <a:latin typeface="Arial"/>
                <a:cs typeface="Arial"/>
              </a:rPr>
              <a:t>PGB</a:t>
            </a:r>
            <a:endParaRPr sz="1100" dirty="0">
              <a:latin typeface="Arial"/>
              <a:cs typeface="Arial"/>
            </a:endParaRPr>
          </a:p>
        </p:txBody>
      </p:sp>
      <p:pic>
        <p:nvPicPr>
          <p:cNvPr id="40" name="object 40"/>
          <p:cNvPicPr/>
          <p:nvPr/>
        </p:nvPicPr>
        <p:blipFill>
          <a:blip r:embed="rId11" cstate="print"/>
          <a:stretch>
            <a:fillRect/>
          </a:stretch>
        </p:blipFill>
        <p:spPr>
          <a:xfrm>
            <a:off x="6623304" y="1676400"/>
            <a:ext cx="2526792" cy="1341120"/>
          </a:xfrm>
          <a:prstGeom prst="rect">
            <a:avLst/>
          </a:prstGeom>
        </p:spPr>
      </p:pic>
      <p:sp>
        <p:nvSpPr>
          <p:cNvPr id="41" name="object 41"/>
          <p:cNvSpPr/>
          <p:nvPr/>
        </p:nvSpPr>
        <p:spPr>
          <a:xfrm>
            <a:off x="6414389" y="1929129"/>
            <a:ext cx="17780" cy="1094105"/>
          </a:xfrm>
          <a:custGeom>
            <a:avLst/>
            <a:gdLst/>
            <a:ahLst/>
            <a:cxnLst/>
            <a:rect l="l" t="t" r="r" b="b"/>
            <a:pathLst>
              <a:path w="17779" h="1094105">
                <a:moveTo>
                  <a:pt x="0" y="0"/>
                </a:moveTo>
                <a:lnTo>
                  <a:pt x="17272" y="1093851"/>
                </a:lnTo>
              </a:path>
            </a:pathLst>
          </a:custGeom>
          <a:ln w="9524">
            <a:solidFill>
              <a:srgbClr val="B8B8B8"/>
            </a:solidFill>
          </a:ln>
        </p:spPr>
        <p:txBody>
          <a:bodyPr wrap="square" lIns="0" tIns="0" rIns="0" bIns="0" rtlCol="0"/>
          <a:lstStyle/>
          <a:p>
            <a:endParaRPr/>
          </a:p>
        </p:txBody>
      </p:sp>
      <p:grpSp>
        <p:nvGrpSpPr>
          <p:cNvPr id="42" name="object 42"/>
          <p:cNvGrpSpPr/>
          <p:nvPr/>
        </p:nvGrpSpPr>
        <p:grpSpPr>
          <a:xfrm>
            <a:off x="1185672" y="1676400"/>
            <a:ext cx="10168255" cy="3373120"/>
            <a:chOff x="1185672" y="1676400"/>
            <a:chExt cx="10168255" cy="3373120"/>
          </a:xfrm>
        </p:grpSpPr>
        <p:pic>
          <p:nvPicPr>
            <p:cNvPr id="43" name="object 43"/>
            <p:cNvPicPr/>
            <p:nvPr/>
          </p:nvPicPr>
          <p:blipFill>
            <a:blip r:embed="rId12" cstate="print"/>
            <a:stretch>
              <a:fillRect/>
            </a:stretch>
          </p:blipFill>
          <p:spPr>
            <a:xfrm>
              <a:off x="1946148" y="3550945"/>
              <a:ext cx="365810" cy="234670"/>
            </a:xfrm>
            <a:prstGeom prst="rect">
              <a:avLst/>
            </a:prstGeom>
          </p:spPr>
        </p:pic>
        <p:pic>
          <p:nvPicPr>
            <p:cNvPr id="44" name="object 44"/>
            <p:cNvPicPr/>
            <p:nvPr/>
          </p:nvPicPr>
          <p:blipFill>
            <a:blip r:embed="rId13" cstate="print"/>
            <a:stretch>
              <a:fillRect/>
            </a:stretch>
          </p:blipFill>
          <p:spPr>
            <a:xfrm>
              <a:off x="1989581" y="3612642"/>
              <a:ext cx="207391" cy="76200"/>
            </a:xfrm>
            <a:prstGeom prst="rect">
              <a:avLst/>
            </a:prstGeom>
          </p:spPr>
        </p:pic>
        <p:pic>
          <p:nvPicPr>
            <p:cNvPr id="45" name="object 45"/>
            <p:cNvPicPr/>
            <p:nvPr/>
          </p:nvPicPr>
          <p:blipFill>
            <a:blip r:embed="rId14" cstate="print"/>
            <a:stretch>
              <a:fillRect/>
            </a:stretch>
          </p:blipFill>
          <p:spPr>
            <a:xfrm>
              <a:off x="2868167" y="4066044"/>
              <a:ext cx="234670" cy="426707"/>
            </a:xfrm>
            <a:prstGeom prst="rect">
              <a:avLst/>
            </a:prstGeom>
          </p:spPr>
        </p:pic>
        <p:sp>
          <p:nvSpPr>
            <p:cNvPr id="46" name="object 46"/>
            <p:cNvSpPr/>
            <p:nvPr/>
          </p:nvSpPr>
          <p:spPr>
            <a:xfrm>
              <a:off x="2949067" y="4088002"/>
              <a:ext cx="76200" cy="270510"/>
            </a:xfrm>
            <a:custGeom>
              <a:avLst/>
              <a:gdLst/>
              <a:ahLst/>
              <a:cxnLst/>
              <a:rect l="l" t="t" r="r" b="b"/>
              <a:pathLst>
                <a:path w="76200" h="270510">
                  <a:moveTo>
                    <a:pt x="25370" y="193887"/>
                  </a:moveTo>
                  <a:lnTo>
                    <a:pt x="0" y="194183"/>
                  </a:lnTo>
                  <a:lnTo>
                    <a:pt x="38988" y="270002"/>
                  </a:lnTo>
                  <a:lnTo>
                    <a:pt x="69731" y="206629"/>
                  </a:lnTo>
                  <a:lnTo>
                    <a:pt x="25526" y="206629"/>
                  </a:lnTo>
                  <a:lnTo>
                    <a:pt x="25373" y="194183"/>
                  </a:lnTo>
                  <a:lnTo>
                    <a:pt x="25370" y="193887"/>
                  </a:lnTo>
                  <a:close/>
                </a:path>
                <a:path w="76200" h="270510">
                  <a:moveTo>
                    <a:pt x="50771" y="193590"/>
                  </a:moveTo>
                  <a:lnTo>
                    <a:pt x="25370" y="193887"/>
                  </a:lnTo>
                  <a:lnTo>
                    <a:pt x="25522" y="206248"/>
                  </a:lnTo>
                  <a:lnTo>
                    <a:pt x="25526" y="206629"/>
                  </a:lnTo>
                  <a:lnTo>
                    <a:pt x="50926" y="206248"/>
                  </a:lnTo>
                  <a:lnTo>
                    <a:pt x="50778" y="194183"/>
                  </a:lnTo>
                  <a:lnTo>
                    <a:pt x="50771" y="193590"/>
                  </a:lnTo>
                  <a:close/>
                </a:path>
                <a:path w="76200" h="270510">
                  <a:moveTo>
                    <a:pt x="76200" y="193294"/>
                  </a:moveTo>
                  <a:lnTo>
                    <a:pt x="50771" y="193590"/>
                  </a:lnTo>
                  <a:lnTo>
                    <a:pt x="50926" y="206248"/>
                  </a:lnTo>
                  <a:lnTo>
                    <a:pt x="25526" y="206629"/>
                  </a:lnTo>
                  <a:lnTo>
                    <a:pt x="69731" y="206629"/>
                  </a:lnTo>
                  <a:lnTo>
                    <a:pt x="76200" y="193294"/>
                  </a:lnTo>
                  <a:close/>
                </a:path>
                <a:path w="76200" h="270510">
                  <a:moveTo>
                    <a:pt x="48387" y="0"/>
                  </a:moveTo>
                  <a:lnTo>
                    <a:pt x="22987" y="254"/>
                  </a:lnTo>
                  <a:lnTo>
                    <a:pt x="25362" y="193294"/>
                  </a:lnTo>
                  <a:lnTo>
                    <a:pt x="25370" y="193887"/>
                  </a:lnTo>
                  <a:lnTo>
                    <a:pt x="50771" y="193590"/>
                  </a:lnTo>
                  <a:lnTo>
                    <a:pt x="48390" y="254"/>
                  </a:lnTo>
                  <a:lnTo>
                    <a:pt x="48387" y="0"/>
                  </a:lnTo>
                  <a:close/>
                </a:path>
              </a:pathLst>
            </a:custGeom>
            <a:solidFill>
              <a:srgbClr val="1F487C"/>
            </a:solidFill>
          </p:spPr>
          <p:txBody>
            <a:bodyPr wrap="square" lIns="0" tIns="0" rIns="0" bIns="0" rtlCol="0"/>
            <a:lstStyle/>
            <a:p>
              <a:endParaRPr/>
            </a:p>
          </p:txBody>
        </p:sp>
        <p:pic>
          <p:nvPicPr>
            <p:cNvPr id="47" name="object 47"/>
            <p:cNvPicPr/>
            <p:nvPr/>
          </p:nvPicPr>
          <p:blipFill>
            <a:blip r:embed="rId15" cstate="print"/>
            <a:stretch>
              <a:fillRect/>
            </a:stretch>
          </p:blipFill>
          <p:spPr>
            <a:xfrm>
              <a:off x="1185672" y="4009656"/>
              <a:ext cx="234670" cy="600443"/>
            </a:xfrm>
            <a:prstGeom prst="rect">
              <a:avLst/>
            </a:prstGeom>
          </p:spPr>
        </p:pic>
        <p:sp>
          <p:nvSpPr>
            <p:cNvPr id="48" name="object 48"/>
            <p:cNvSpPr/>
            <p:nvPr/>
          </p:nvSpPr>
          <p:spPr>
            <a:xfrm>
              <a:off x="1264412" y="4032757"/>
              <a:ext cx="76200" cy="441959"/>
            </a:xfrm>
            <a:custGeom>
              <a:avLst/>
              <a:gdLst/>
              <a:ahLst/>
              <a:cxnLst/>
              <a:rect l="l" t="t" r="r" b="b"/>
              <a:pathLst>
                <a:path w="76200" h="441960">
                  <a:moveTo>
                    <a:pt x="25423" y="366309"/>
                  </a:moveTo>
                  <a:lnTo>
                    <a:pt x="0" y="367284"/>
                  </a:lnTo>
                  <a:lnTo>
                    <a:pt x="41021" y="441960"/>
                  </a:lnTo>
                  <a:lnTo>
                    <a:pt x="69578" y="378968"/>
                  </a:lnTo>
                  <a:lnTo>
                    <a:pt x="25907" y="378968"/>
                  </a:lnTo>
                  <a:lnTo>
                    <a:pt x="25460" y="367284"/>
                  </a:lnTo>
                  <a:lnTo>
                    <a:pt x="25423" y="366309"/>
                  </a:lnTo>
                  <a:close/>
                </a:path>
                <a:path w="76200" h="441960">
                  <a:moveTo>
                    <a:pt x="50820" y="365335"/>
                  </a:moveTo>
                  <a:lnTo>
                    <a:pt x="25423" y="366309"/>
                  </a:lnTo>
                  <a:lnTo>
                    <a:pt x="25873" y="378079"/>
                  </a:lnTo>
                  <a:lnTo>
                    <a:pt x="25907" y="378968"/>
                  </a:lnTo>
                  <a:lnTo>
                    <a:pt x="51307" y="378079"/>
                  </a:lnTo>
                  <a:lnTo>
                    <a:pt x="50894" y="367284"/>
                  </a:lnTo>
                  <a:lnTo>
                    <a:pt x="50820" y="365335"/>
                  </a:lnTo>
                  <a:close/>
                </a:path>
                <a:path w="76200" h="441960">
                  <a:moveTo>
                    <a:pt x="76200" y="364363"/>
                  </a:moveTo>
                  <a:lnTo>
                    <a:pt x="50820" y="365335"/>
                  </a:lnTo>
                  <a:lnTo>
                    <a:pt x="51307" y="378079"/>
                  </a:lnTo>
                  <a:lnTo>
                    <a:pt x="25907" y="378968"/>
                  </a:lnTo>
                  <a:lnTo>
                    <a:pt x="69578" y="378968"/>
                  </a:lnTo>
                  <a:lnTo>
                    <a:pt x="76200" y="364363"/>
                  </a:lnTo>
                  <a:close/>
                </a:path>
                <a:path w="76200" h="441960">
                  <a:moveTo>
                    <a:pt x="36829" y="0"/>
                  </a:moveTo>
                  <a:lnTo>
                    <a:pt x="11429" y="1016"/>
                  </a:lnTo>
                  <a:lnTo>
                    <a:pt x="25348" y="364363"/>
                  </a:lnTo>
                  <a:lnTo>
                    <a:pt x="25423" y="366309"/>
                  </a:lnTo>
                  <a:lnTo>
                    <a:pt x="50820" y="365335"/>
                  </a:lnTo>
                  <a:lnTo>
                    <a:pt x="36868" y="1016"/>
                  </a:lnTo>
                  <a:lnTo>
                    <a:pt x="36829" y="0"/>
                  </a:lnTo>
                  <a:close/>
                </a:path>
              </a:pathLst>
            </a:custGeom>
            <a:solidFill>
              <a:srgbClr val="1F487C"/>
            </a:solidFill>
          </p:spPr>
          <p:txBody>
            <a:bodyPr wrap="square" lIns="0" tIns="0" rIns="0" bIns="0" rtlCol="0"/>
            <a:lstStyle/>
            <a:p>
              <a:endParaRPr/>
            </a:p>
          </p:txBody>
        </p:sp>
        <p:pic>
          <p:nvPicPr>
            <p:cNvPr id="49" name="object 49"/>
            <p:cNvPicPr/>
            <p:nvPr/>
          </p:nvPicPr>
          <p:blipFill>
            <a:blip r:embed="rId16" cstate="print"/>
            <a:stretch>
              <a:fillRect/>
            </a:stretch>
          </p:blipFill>
          <p:spPr>
            <a:xfrm>
              <a:off x="3418332" y="4108716"/>
              <a:ext cx="7935467" cy="940295"/>
            </a:xfrm>
            <a:prstGeom prst="rect">
              <a:avLst/>
            </a:prstGeom>
          </p:spPr>
        </p:pic>
        <p:sp>
          <p:nvSpPr>
            <p:cNvPr id="50" name="object 50"/>
            <p:cNvSpPr/>
            <p:nvPr/>
          </p:nvSpPr>
          <p:spPr>
            <a:xfrm>
              <a:off x="3537966" y="4131817"/>
              <a:ext cx="7778115" cy="813435"/>
            </a:xfrm>
            <a:custGeom>
              <a:avLst/>
              <a:gdLst/>
              <a:ahLst/>
              <a:cxnLst/>
              <a:rect l="l" t="t" r="r" b="b"/>
              <a:pathLst>
                <a:path w="7778115" h="813435">
                  <a:moveTo>
                    <a:pt x="7775194" y="0"/>
                  </a:moveTo>
                  <a:lnTo>
                    <a:pt x="7749921" y="2539"/>
                  </a:lnTo>
                  <a:lnTo>
                    <a:pt x="7752334" y="27812"/>
                  </a:lnTo>
                  <a:lnTo>
                    <a:pt x="7777607" y="25272"/>
                  </a:lnTo>
                  <a:lnTo>
                    <a:pt x="7775194" y="0"/>
                  </a:lnTo>
                  <a:close/>
                </a:path>
                <a:path w="7778115" h="813435">
                  <a:moveTo>
                    <a:pt x="7724648" y="5079"/>
                  </a:moveTo>
                  <a:lnTo>
                    <a:pt x="7699375" y="7619"/>
                  </a:lnTo>
                  <a:lnTo>
                    <a:pt x="7701788" y="32892"/>
                  </a:lnTo>
                  <a:lnTo>
                    <a:pt x="7727061" y="30352"/>
                  </a:lnTo>
                  <a:lnTo>
                    <a:pt x="7724648" y="5079"/>
                  </a:lnTo>
                  <a:close/>
                </a:path>
                <a:path w="7778115" h="813435">
                  <a:moveTo>
                    <a:pt x="7674102" y="10032"/>
                  </a:moveTo>
                  <a:lnTo>
                    <a:pt x="7648829" y="12572"/>
                  </a:lnTo>
                  <a:lnTo>
                    <a:pt x="7651242" y="37845"/>
                  </a:lnTo>
                  <a:lnTo>
                    <a:pt x="7676515" y="35305"/>
                  </a:lnTo>
                  <a:lnTo>
                    <a:pt x="7674102" y="10032"/>
                  </a:lnTo>
                  <a:close/>
                </a:path>
                <a:path w="7778115" h="813435">
                  <a:moveTo>
                    <a:pt x="7623556" y="15112"/>
                  </a:moveTo>
                  <a:lnTo>
                    <a:pt x="7598283" y="17525"/>
                  </a:lnTo>
                  <a:lnTo>
                    <a:pt x="7600696" y="42798"/>
                  </a:lnTo>
                  <a:lnTo>
                    <a:pt x="7625969" y="40385"/>
                  </a:lnTo>
                  <a:lnTo>
                    <a:pt x="7623556" y="15112"/>
                  </a:lnTo>
                  <a:close/>
                </a:path>
                <a:path w="7778115" h="813435">
                  <a:moveTo>
                    <a:pt x="7573009" y="20065"/>
                  </a:moveTo>
                  <a:lnTo>
                    <a:pt x="7547736" y="22605"/>
                  </a:lnTo>
                  <a:lnTo>
                    <a:pt x="7550150" y="47878"/>
                  </a:lnTo>
                  <a:lnTo>
                    <a:pt x="7575423" y="45338"/>
                  </a:lnTo>
                  <a:lnTo>
                    <a:pt x="7573009" y="20065"/>
                  </a:lnTo>
                  <a:close/>
                </a:path>
                <a:path w="7778115" h="813435">
                  <a:moveTo>
                    <a:pt x="7522336" y="25145"/>
                  </a:moveTo>
                  <a:lnTo>
                    <a:pt x="7497063" y="27558"/>
                  </a:lnTo>
                  <a:lnTo>
                    <a:pt x="7499604" y="52831"/>
                  </a:lnTo>
                  <a:lnTo>
                    <a:pt x="7524877" y="50418"/>
                  </a:lnTo>
                  <a:lnTo>
                    <a:pt x="7522336" y="25145"/>
                  </a:lnTo>
                  <a:close/>
                </a:path>
                <a:path w="7778115" h="813435">
                  <a:moveTo>
                    <a:pt x="7471790" y="30098"/>
                  </a:moveTo>
                  <a:lnTo>
                    <a:pt x="7446517" y="32638"/>
                  </a:lnTo>
                  <a:lnTo>
                    <a:pt x="7449058" y="57911"/>
                  </a:lnTo>
                  <a:lnTo>
                    <a:pt x="7474331" y="55371"/>
                  </a:lnTo>
                  <a:lnTo>
                    <a:pt x="7471790" y="30098"/>
                  </a:lnTo>
                  <a:close/>
                </a:path>
                <a:path w="7778115" h="813435">
                  <a:moveTo>
                    <a:pt x="7421244" y="35051"/>
                  </a:moveTo>
                  <a:lnTo>
                    <a:pt x="7395972" y="37591"/>
                  </a:lnTo>
                  <a:lnTo>
                    <a:pt x="7398511" y="62864"/>
                  </a:lnTo>
                  <a:lnTo>
                    <a:pt x="7423784" y="60324"/>
                  </a:lnTo>
                  <a:lnTo>
                    <a:pt x="7421244" y="35051"/>
                  </a:lnTo>
                  <a:close/>
                </a:path>
                <a:path w="7778115" h="813435">
                  <a:moveTo>
                    <a:pt x="7370699" y="40131"/>
                  </a:moveTo>
                  <a:lnTo>
                    <a:pt x="7345426" y="42671"/>
                  </a:lnTo>
                  <a:lnTo>
                    <a:pt x="7347965" y="67944"/>
                  </a:lnTo>
                  <a:lnTo>
                    <a:pt x="7373238" y="65404"/>
                  </a:lnTo>
                  <a:lnTo>
                    <a:pt x="7370699" y="40131"/>
                  </a:lnTo>
                  <a:close/>
                </a:path>
                <a:path w="7778115" h="813435">
                  <a:moveTo>
                    <a:pt x="7320153" y="45084"/>
                  </a:moveTo>
                  <a:lnTo>
                    <a:pt x="7294880" y="47624"/>
                  </a:lnTo>
                  <a:lnTo>
                    <a:pt x="7297419" y="72897"/>
                  </a:lnTo>
                  <a:lnTo>
                    <a:pt x="7322692" y="70357"/>
                  </a:lnTo>
                  <a:lnTo>
                    <a:pt x="7320153" y="45084"/>
                  </a:lnTo>
                  <a:close/>
                </a:path>
                <a:path w="7778115" h="813435">
                  <a:moveTo>
                    <a:pt x="7269607" y="50164"/>
                  </a:moveTo>
                  <a:lnTo>
                    <a:pt x="7244334" y="52577"/>
                  </a:lnTo>
                  <a:lnTo>
                    <a:pt x="7246874" y="77850"/>
                  </a:lnTo>
                  <a:lnTo>
                    <a:pt x="7272147" y="75437"/>
                  </a:lnTo>
                  <a:lnTo>
                    <a:pt x="7269607" y="50164"/>
                  </a:lnTo>
                  <a:close/>
                </a:path>
                <a:path w="7778115" h="813435">
                  <a:moveTo>
                    <a:pt x="7219061" y="55117"/>
                  </a:moveTo>
                  <a:lnTo>
                    <a:pt x="7193788" y="57657"/>
                  </a:lnTo>
                  <a:lnTo>
                    <a:pt x="7196328" y="82930"/>
                  </a:lnTo>
                  <a:lnTo>
                    <a:pt x="7221601" y="80390"/>
                  </a:lnTo>
                  <a:lnTo>
                    <a:pt x="7219061" y="55117"/>
                  </a:lnTo>
                  <a:close/>
                </a:path>
                <a:path w="7778115" h="813435">
                  <a:moveTo>
                    <a:pt x="7168515" y="60197"/>
                  </a:moveTo>
                  <a:lnTo>
                    <a:pt x="7143242" y="62610"/>
                  </a:lnTo>
                  <a:lnTo>
                    <a:pt x="7145782" y="87883"/>
                  </a:lnTo>
                  <a:lnTo>
                    <a:pt x="7171055" y="85470"/>
                  </a:lnTo>
                  <a:lnTo>
                    <a:pt x="7168515" y="60197"/>
                  </a:lnTo>
                  <a:close/>
                </a:path>
                <a:path w="7778115" h="813435">
                  <a:moveTo>
                    <a:pt x="7117969" y="65150"/>
                  </a:moveTo>
                  <a:lnTo>
                    <a:pt x="7092696" y="67690"/>
                  </a:lnTo>
                  <a:lnTo>
                    <a:pt x="7095236" y="92963"/>
                  </a:lnTo>
                  <a:lnTo>
                    <a:pt x="7120509" y="90423"/>
                  </a:lnTo>
                  <a:lnTo>
                    <a:pt x="7117969" y="65150"/>
                  </a:lnTo>
                  <a:close/>
                </a:path>
                <a:path w="7778115" h="813435">
                  <a:moveTo>
                    <a:pt x="7067423" y="70103"/>
                  </a:moveTo>
                  <a:lnTo>
                    <a:pt x="7042150" y="72643"/>
                  </a:lnTo>
                  <a:lnTo>
                    <a:pt x="7044690" y="97916"/>
                  </a:lnTo>
                  <a:lnTo>
                    <a:pt x="7069963" y="95376"/>
                  </a:lnTo>
                  <a:lnTo>
                    <a:pt x="7067423" y="70103"/>
                  </a:lnTo>
                  <a:close/>
                </a:path>
                <a:path w="7778115" h="813435">
                  <a:moveTo>
                    <a:pt x="7016877" y="75183"/>
                  </a:moveTo>
                  <a:lnTo>
                    <a:pt x="6991604" y="77723"/>
                  </a:lnTo>
                  <a:lnTo>
                    <a:pt x="6994144" y="102996"/>
                  </a:lnTo>
                  <a:lnTo>
                    <a:pt x="7019417" y="100456"/>
                  </a:lnTo>
                  <a:lnTo>
                    <a:pt x="7016877" y="75183"/>
                  </a:lnTo>
                  <a:close/>
                </a:path>
                <a:path w="7778115" h="813435">
                  <a:moveTo>
                    <a:pt x="6966331" y="80136"/>
                  </a:moveTo>
                  <a:lnTo>
                    <a:pt x="6941058" y="82676"/>
                  </a:lnTo>
                  <a:lnTo>
                    <a:pt x="6943598" y="107949"/>
                  </a:lnTo>
                  <a:lnTo>
                    <a:pt x="6968871" y="105409"/>
                  </a:lnTo>
                  <a:lnTo>
                    <a:pt x="6966331" y="80136"/>
                  </a:lnTo>
                  <a:close/>
                </a:path>
                <a:path w="7778115" h="813435">
                  <a:moveTo>
                    <a:pt x="6915784" y="85216"/>
                  </a:moveTo>
                  <a:lnTo>
                    <a:pt x="6890511" y="87629"/>
                  </a:lnTo>
                  <a:lnTo>
                    <a:pt x="6893052" y="112902"/>
                  </a:lnTo>
                  <a:lnTo>
                    <a:pt x="6918325" y="110489"/>
                  </a:lnTo>
                  <a:lnTo>
                    <a:pt x="6915784" y="85216"/>
                  </a:lnTo>
                  <a:close/>
                </a:path>
                <a:path w="7778115" h="813435">
                  <a:moveTo>
                    <a:pt x="6865238" y="90169"/>
                  </a:moveTo>
                  <a:lnTo>
                    <a:pt x="6839965" y="92709"/>
                  </a:lnTo>
                  <a:lnTo>
                    <a:pt x="6842379" y="117982"/>
                  </a:lnTo>
                  <a:lnTo>
                    <a:pt x="6867779" y="115442"/>
                  </a:lnTo>
                  <a:lnTo>
                    <a:pt x="6865238" y="90169"/>
                  </a:lnTo>
                  <a:close/>
                </a:path>
                <a:path w="7778115" h="813435">
                  <a:moveTo>
                    <a:pt x="6814692" y="95249"/>
                  </a:moveTo>
                  <a:lnTo>
                    <a:pt x="6789419" y="97662"/>
                  </a:lnTo>
                  <a:lnTo>
                    <a:pt x="6791833" y="122935"/>
                  </a:lnTo>
                  <a:lnTo>
                    <a:pt x="6817106" y="120522"/>
                  </a:lnTo>
                  <a:lnTo>
                    <a:pt x="6814692" y="95249"/>
                  </a:lnTo>
                  <a:close/>
                </a:path>
                <a:path w="7778115" h="813435">
                  <a:moveTo>
                    <a:pt x="6764147" y="100202"/>
                  </a:moveTo>
                  <a:lnTo>
                    <a:pt x="6738874" y="102742"/>
                  </a:lnTo>
                  <a:lnTo>
                    <a:pt x="6741286" y="128015"/>
                  </a:lnTo>
                  <a:lnTo>
                    <a:pt x="6766559" y="125475"/>
                  </a:lnTo>
                  <a:lnTo>
                    <a:pt x="6764147" y="100202"/>
                  </a:lnTo>
                  <a:close/>
                </a:path>
                <a:path w="7778115" h="813435">
                  <a:moveTo>
                    <a:pt x="6713601" y="105155"/>
                  </a:moveTo>
                  <a:lnTo>
                    <a:pt x="6688328" y="107695"/>
                  </a:lnTo>
                  <a:lnTo>
                    <a:pt x="6690740" y="132968"/>
                  </a:lnTo>
                  <a:lnTo>
                    <a:pt x="6716013" y="130428"/>
                  </a:lnTo>
                  <a:lnTo>
                    <a:pt x="6713601" y="105155"/>
                  </a:lnTo>
                  <a:close/>
                </a:path>
                <a:path w="7778115" h="813435">
                  <a:moveTo>
                    <a:pt x="6663055" y="110235"/>
                  </a:moveTo>
                  <a:lnTo>
                    <a:pt x="6637782" y="112648"/>
                  </a:lnTo>
                  <a:lnTo>
                    <a:pt x="6640194" y="138048"/>
                  </a:lnTo>
                  <a:lnTo>
                    <a:pt x="6665467" y="135508"/>
                  </a:lnTo>
                  <a:lnTo>
                    <a:pt x="6663055" y="110235"/>
                  </a:lnTo>
                  <a:close/>
                </a:path>
                <a:path w="7778115" h="813435">
                  <a:moveTo>
                    <a:pt x="6612509" y="115188"/>
                  </a:moveTo>
                  <a:lnTo>
                    <a:pt x="6587236" y="117728"/>
                  </a:lnTo>
                  <a:lnTo>
                    <a:pt x="6589649" y="143001"/>
                  </a:lnTo>
                  <a:lnTo>
                    <a:pt x="6614922" y="140461"/>
                  </a:lnTo>
                  <a:lnTo>
                    <a:pt x="6612509" y="115188"/>
                  </a:lnTo>
                  <a:close/>
                </a:path>
                <a:path w="7778115" h="813435">
                  <a:moveTo>
                    <a:pt x="6561836" y="120268"/>
                  </a:moveTo>
                  <a:lnTo>
                    <a:pt x="6536563" y="122681"/>
                  </a:lnTo>
                  <a:lnTo>
                    <a:pt x="6539103" y="147954"/>
                  </a:lnTo>
                  <a:lnTo>
                    <a:pt x="6564376" y="145541"/>
                  </a:lnTo>
                  <a:lnTo>
                    <a:pt x="6561836" y="120268"/>
                  </a:lnTo>
                  <a:close/>
                </a:path>
                <a:path w="7778115" h="813435">
                  <a:moveTo>
                    <a:pt x="6511290" y="125221"/>
                  </a:moveTo>
                  <a:lnTo>
                    <a:pt x="6486017" y="127761"/>
                  </a:lnTo>
                  <a:lnTo>
                    <a:pt x="6488557" y="153034"/>
                  </a:lnTo>
                  <a:lnTo>
                    <a:pt x="6513830" y="150494"/>
                  </a:lnTo>
                  <a:lnTo>
                    <a:pt x="6511290" y="125221"/>
                  </a:lnTo>
                  <a:close/>
                </a:path>
                <a:path w="7778115" h="813435">
                  <a:moveTo>
                    <a:pt x="6460744" y="130174"/>
                  </a:moveTo>
                  <a:lnTo>
                    <a:pt x="6435470" y="132714"/>
                  </a:lnTo>
                  <a:lnTo>
                    <a:pt x="6438011" y="157987"/>
                  </a:lnTo>
                  <a:lnTo>
                    <a:pt x="6463284" y="155574"/>
                  </a:lnTo>
                  <a:lnTo>
                    <a:pt x="6460744" y="130174"/>
                  </a:lnTo>
                  <a:close/>
                </a:path>
                <a:path w="7778115" h="813435">
                  <a:moveTo>
                    <a:pt x="6410198" y="135254"/>
                  </a:moveTo>
                  <a:lnTo>
                    <a:pt x="6384925" y="137794"/>
                  </a:lnTo>
                  <a:lnTo>
                    <a:pt x="6387465" y="163067"/>
                  </a:lnTo>
                  <a:lnTo>
                    <a:pt x="6412738" y="160527"/>
                  </a:lnTo>
                  <a:lnTo>
                    <a:pt x="6410198" y="135254"/>
                  </a:lnTo>
                  <a:close/>
                </a:path>
                <a:path w="7778115" h="813435">
                  <a:moveTo>
                    <a:pt x="6359652" y="140207"/>
                  </a:moveTo>
                  <a:lnTo>
                    <a:pt x="6334379" y="142747"/>
                  </a:lnTo>
                  <a:lnTo>
                    <a:pt x="6336919" y="168020"/>
                  </a:lnTo>
                  <a:lnTo>
                    <a:pt x="6362192" y="165480"/>
                  </a:lnTo>
                  <a:lnTo>
                    <a:pt x="6359652" y="140207"/>
                  </a:lnTo>
                  <a:close/>
                </a:path>
                <a:path w="7778115" h="813435">
                  <a:moveTo>
                    <a:pt x="6309106" y="145287"/>
                  </a:moveTo>
                  <a:lnTo>
                    <a:pt x="6283833" y="147700"/>
                  </a:lnTo>
                  <a:lnTo>
                    <a:pt x="6286373" y="172973"/>
                  </a:lnTo>
                  <a:lnTo>
                    <a:pt x="6311645" y="170560"/>
                  </a:lnTo>
                  <a:lnTo>
                    <a:pt x="6309106" y="145287"/>
                  </a:lnTo>
                  <a:close/>
                </a:path>
                <a:path w="7778115" h="813435">
                  <a:moveTo>
                    <a:pt x="6258560" y="150240"/>
                  </a:moveTo>
                  <a:lnTo>
                    <a:pt x="6233287" y="152780"/>
                  </a:lnTo>
                  <a:lnTo>
                    <a:pt x="6235827" y="178053"/>
                  </a:lnTo>
                  <a:lnTo>
                    <a:pt x="6261100" y="175513"/>
                  </a:lnTo>
                  <a:lnTo>
                    <a:pt x="6258560" y="150240"/>
                  </a:lnTo>
                  <a:close/>
                </a:path>
                <a:path w="7778115" h="813435">
                  <a:moveTo>
                    <a:pt x="6208014" y="155320"/>
                  </a:moveTo>
                  <a:lnTo>
                    <a:pt x="6182741" y="157733"/>
                  </a:lnTo>
                  <a:lnTo>
                    <a:pt x="6185281" y="183006"/>
                  </a:lnTo>
                  <a:lnTo>
                    <a:pt x="6210554" y="180593"/>
                  </a:lnTo>
                  <a:lnTo>
                    <a:pt x="6208014" y="155320"/>
                  </a:lnTo>
                  <a:close/>
                </a:path>
                <a:path w="7778115" h="813435">
                  <a:moveTo>
                    <a:pt x="6157468" y="160273"/>
                  </a:moveTo>
                  <a:lnTo>
                    <a:pt x="6132195" y="162813"/>
                  </a:lnTo>
                  <a:lnTo>
                    <a:pt x="6134735" y="188086"/>
                  </a:lnTo>
                  <a:lnTo>
                    <a:pt x="6160008" y="185546"/>
                  </a:lnTo>
                  <a:lnTo>
                    <a:pt x="6157468" y="160273"/>
                  </a:lnTo>
                  <a:close/>
                </a:path>
                <a:path w="7778115" h="813435">
                  <a:moveTo>
                    <a:pt x="6106922" y="165226"/>
                  </a:moveTo>
                  <a:lnTo>
                    <a:pt x="6081649" y="167766"/>
                  </a:lnTo>
                  <a:lnTo>
                    <a:pt x="6084189" y="193039"/>
                  </a:lnTo>
                  <a:lnTo>
                    <a:pt x="6109462" y="190499"/>
                  </a:lnTo>
                  <a:lnTo>
                    <a:pt x="6106922" y="165226"/>
                  </a:lnTo>
                  <a:close/>
                </a:path>
                <a:path w="7778115" h="813435">
                  <a:moveTo>
                    <a:pt x="6056376" y="170306"/>
                  </a:moveTo>
                  <a:lnTo>
                    <a:pt x="6031103" y="172846"/>
                  </a:lnTo>
                  <a:lnTo>
                    <a:pt x="6033643" y="198119"/>
                  </a:lnTo>
                  <a:lnTo>
                    <a:pt x="6058916" y="195579"/>
                  </a:lnTo>
                  <a:lnTo>
                    <a:pt x="6056376" y="170306"/>
                  </a:lnTo>
                  <a:close/>
                </a:path>
                <a:path w="7778115" h="813435">
                  <a:moveTo>
                    <a:pt x="6005830" y="175259"/>
                  </a:moveTo>
                  <a:lnTo>
                    <a:pt x="5980557" y="177799"/>
                  </a:lnTo>
                  <a:lnTo>
                    <a:pt x="5983097" y="203072"/>
                  </a:lnTo>
                  <a:lnTo>
                    <a:pt x="6008370" y="200532"/>
                  </a:lnTo>
                  <a:lnTo>
                    <a:pt x="6005830" y="175259"/>
                  </a:lnTo>
                  <a:close/>
                </a:path>
                <a:path w="7778115" h="813435">
                  <a:moveTo>
                    <a:pt x="5955284" y="180339"/>
                  </a:moveTo>
                  <a:lnTo>
                    <a:pt x="5930011" y="182752"/>
                  </a:lnTo>
                  <a:lnTo>
                    <a:pt x="5932551" y="208025"/>
                  </a:lnTo>
                  <a:lnTo>
                    <a:pt x="5957824" y="205612"/>
                  </a:lnTo>
                  <a:lnTo>
                    <a:pt x="5955284" y="180339"/>
                  </a:lnTo>
                  <a:close/>
                </a:path>
                <a:path w="7778115" h="813435">
                  <a:moveTo>
                    <a:pt x="5904738" y="185292"/>
                  </a:moveTo>
                  <a:lnTo>
                    <a:pt x="5879465" y="187832"/>
                  </a:lnTo>
                  <a:lnTo>
                    <a:pt x="5882005" y="213105"/>
                  </a:lnTo>
                  <a:lnTo>
                    <a:pt x="5907278" y="210565"/>
                  </a:lnTo>
                  <a:lnTo>
                    <a:pt x="5904738" y="185292"/>
                  </a:lnTo>
                  <a:close/>
                </a:path>
                <a:path w="7778115" h="813435">
                  <a:moveTo>
                    <a:pt x="5854192" y="190372"/>
                  </a:moveTo>
                  <a:lnTo>
                    <a:pt x="5828919" y="192785"/>
                  </a:lnTo>
                  <a:lnTo>
                    <a:pt x="5831332" y="218058"/>
                  </a:lnTo>
                  <a:lnTo>
                    <a:pt x="5856605" y="215645"/>
                  </a:lnTo>
                  <a:lnTo>
                    <a:pt x="5854192" y="190372"/>
                  </a:lnTo>
                  <a:close/>
                </a:path>
                <a:path w="7778115" h="813435">
                  <a:moveTo>
                    <a:pt x="5803645" y="195325"/>
                  </a:moveTo>
                  <a:lnTo>
                    <a:pt x="5778373" y="197865"/>
                  </a:lnTo>
                  <a:lnTo>
                    <a:pt x="5780786" y="223138"/>
                  </a:lnTo>
                  <a:lnTo>
                    <a:pt x="5806059" y="220598"/>
                  </a:lnTo>
                  <a:lnTo>
                    <a:pt x="5803645" y="195325"/>
                  </a:lnTo>
                  <a:close/>
                </a:path>
                <a:path w="7778115" h="813435">
                  <a:moveTo>
                    <a:pt x="5753100" y="200278"/>
                  </a:moveTo>
                  <a:lnTo>
                    <a:pt x="5727827" y="202818"/>
                  </a:lnTo>
                  <a:lnTo>
                    <a:pt x="5730240" y="228091"/>
                  </a:lnTo>
                  <a:lnTo>
                    <a:pt x="5755513" y="225551"/>
                  </a:lnTo>
                  <a:lnTo>
                    <a:pt x="5753100" y="200278"/>
                  </a:lnTo>
                  <a:close/>
                </a:path>
                <a:path w="7778115" h="813435">
                  <a:moveTo>
                    <a:pt x="5702554" y="205358"/>
                  </a:moveTo>
                  <a:lnTo>
                    <a:pt x="5677281" y="207898"/>
                  </a:lnTo>
                  <a:lnTo>
                    <a:pt x="5679694" y="233171"/>
                  </a:lnTo>
                  <a:lnTo>
                    <a:pt x="5704967" y="230631"/>
                  </a:lnTo>
                  <a:lnTo>
                    <a:pt x="5702554" y="205358"/>
                  </a:lnTo>
                  <a:close/>
                </a:path>
                <a:path w="7778115" h="813435">
                  <a:moveTo>
                    <a:pt x="5652008" y="210311"/>
                  </a:moveTo>
                  <a:lnTo>
                    <a:pt x="5626735" y="212851"/>
                  </a:lnTo>
                  <a:lnTo>
                    <a:pt x="5629148" y="238124"/>
                  </a:lnTo>
                  <a:lnTo>
                    <a:pt x="5654420" y="235584"/>
                  </a:lnTo>
                  <a:lnTo>
                    <a:pt x="5652008" y="210311"/>
                  </a:lnTo>
                  <a:close/>
                </a:path>
                <a:path w="7778115" h="813435">
                  <a:moveTo>
                    <a:pt x="5601462" y="215391"/>
                  </a:moveTo>
                  <a:lnTo>
                    <a:pt x="5576062" y="217804"/>
                  </a:lnTo>
                  <a:lnTo>
                    <a:pt x="5578602" y="243077"/>
                  </a:lnTo>
                  <a:lnTo>
                    <a:pt x="5603875" y="240664"/>
                  </a:lnTo>
                  <a:lnTo>
                    <a:pt x="5601462" y="215391"/>
                  </a:lnTo>
                  <a:close/>
                </a:path>
                <a:path w="7778115" h="813435">
                  <a:moveTo>
                    <a:pt x="5550789" y="220344"/>
                  </a:moveTo>
                  <a:lnTo>
                    <a:pt x="5525516" y="222884"/>
                  </a:lnTo>
                  <a:lnTo>
                    <a:pt x="5528056" y="248157"/>
                  </a:lnTo>
                  <a:lnTo>
                    <a:pt x="5553329" y="245617"/>
                  </a:lnTo>
                  <a:lnTo>
                    <a:pt x="5550789" y="220344"/>
                  </a:lnTo>
                  <a:close/>
                </a:path>
                <a:path w="7778115" h="813435">
                  <a:moveTo>
                    <a:pt x="5500243" y="225424"/>
                  </a:moveTo>
                  <a:lnTo>
                    <a:pt x="5474970" y="227837"/>
                  </a:lnTo>
                  <a:lnTo>
                    <a:pt x="5477510" y="253110"/>
                  </a:lnTo>
                  <a:lnTo>
                    <a:pt x="5502783" y="250697"/>
                  </a:lnTo>
                  <a:lnTo>
                    <a:pt x="5500243" y="225424"/>
                  </a:lnTo>
                  <a:close/>
                </a:path>
                <a:path w="7778115" h="813435">
                  <a:moveTo>
                    <a:pt x="5449697" y="230377"/>
                  </a:moveTo>
                  <a:lnTo>
                    <a:pt x="5424424" y="232917"/>
                  </a:lnTo>
                  <a:lnTo>
                    <a:pt x="5426964" y="258190"/>
                  </a:lnTo>
                  <a:lnTo>
                    <a:pt x="5452237" y="255650"/>
                  </a:lnTo>
                  <a:lnTo>
                    <a:pt x="5449697" y="230377"/>
                  </a:lnTo>
                  <a:close/>
                </a:path>
                <a:path w="7778115" h="813435">
                  <a:moveTo>
                    <a:pt x="5399151" y="235330"/>
                  </a:moveTo>
                  <a:lnTo>
                    <a:pt x="5373878" y="237870"/>
                  </a:lnTo>
                  <a:lnTo>
                    <a:pt x="5376418" y="263143"/>
                  </a:lnTo>
                  <a:lnTo>
                    <a:pt x="5401691" y="260603"/>
                  </a:lnTo>
                  <a:lnTo>
                    <a:pt x="5399151" y="235330"/>
                  </a:lnTo>
                  <a:close/>
                </a:path>
                <a:path w="7778115" h="813435">
                  <a:moveTo>
                    <a:pt x="5348605" y="240410"/>
                  </a:moveTo>
                  <a:lnTo>
                    <a:pt x="5323332" y="242950"/>
                  </a:lnTo>
                  <a:lnTo>
                    <a:pt x="5325872" y="268223"/>
                  </a:lnTo>
                  <a:lnTo>
                    <a:pt x="5351145" y="265683"/>
                  </a:lnTo>
                  <a:lnTo>
                    <a:pt x="5348605" y="240410"/>
                  </a:lnTo>
                  <a:close/>
                </a:path>
                <a:path w="7778115" h="813435">
                  <a:moveTo>
                    <a:pt x="5298059" y="245363"/>
                  </a:moveTo>
                  <a:lnTo>
                    <a:pt x="5272786" y="247903"/>
                  </a:lnTo>
                  <a:lnTo>
                    <a:pt x="5275326" y="273176"/>
                  </a:lnTo>
                  <a:lnTo>
                    <a:pt x="5300599" y="270636"/>
                  </a:lnTo>
                  <a:lnTo>
                    <a:pt x="5298059" y="245363"/>
                  </a:lnTo>
                  <a:close/>
                </a:path>
                <a:path w="7778115" h="813435">
                  <a:moveTo>
                    <a:pt x="5247513" y="250443"/>
                  </a:moveTo>
                  <a:lnTo>
                    <a:pt x="5222240" y="252856"/>
                  </a:lnTo>
                  <a:lnTo>
                    <a:pt x="5224780" y="278129"/>
                  </a:lnTo>
                  <a:lnTo>
                    <a:pt x="5250053" y="275716"/>
                  </a:lnTo>
                  <a:lnTo>
                    <a:pt x="5247513" y="250443"/>
                  </a:lnTo>
                  <a:close/>
                </a:path>
                <a:path w="7778115" h="813435">
                  <a:moveTo>
                    <a:pt x="5196967" y="255396"/>
                  </a:moveTo>
                  <a:lnTo>
                    <a:pt x="5171694" y="257936"/>
                  </a:lnTo>
                  <a:lnTo>
                    <a:pt x="5174234" y="283209"/>
                  </a:lnTo>
                  <a:lnTo>
                    <a:pt x="5199507" y="280669"/>
                  </a:lnTo>
                  <a:lnTo>
                    <a:pt x="5196967" y="255396"/>
                  </a:lnTo>
                  <a:close/>
                </a:path>
                <a:path w="7778115" h="813435">
                  <a:moveTo>
                    <a:pt x="5146420" y="260349"/>
                  </a:moveTo>
                  <a:lnTo>
                    <a:pt x="5121148" y="262889"/>
                  </a:lnTo>
                  <a:lnTo>
                    <a:pt x="5123688" y="288162"/>
                  </a:lnTo>
                  <a:lnTo>
                    <a:pt x="5148961" y="285749"/>
                  </a:lnTo>
                  <a:lnTo>
                    <a:pt x="5146420" y="260349"/>
                  </a:lnTo>
                  <a:close/>
                </a:path>
                <a:path w="7778115" h="813435">
                  <a:moveTo>
                    <a:pt x="5095875" y="265429"/>
                  </a:moveTo>
                  <a:lnTo>
                    <a:pt x="5070602" y="267969"/>
                  </a:lnTo>
                  <a:lnTo>
                    <a:pt x="5073142" y="293242"/>
                  </a:lnTo>
                  <a:lnTo>
                    <a:pt x="5098415" y="290702"/>
                  </a:lnTo>
                  <a:lnTo>
                    <a:pt x="5095875" y="265429"/>
                  </a:lnTo>
                  <a:close/>
                </a:path>
                <a:path w="7778115" h="813435">
                  <a:moveTo>
                    <a:pt x="5045329" y="270382"/>
                  </a:moveTo>
                  <a:lnTo>
                    <a:pt x="5020056" y="272922"/>
                  </a:lnTo>
                  <a:lnTo>
                    <a:pt x="5022595" y="298195"/>
                  </a:lnTo>
                  <a:lnTo>
                    <a:pt x="5047869" y="295655"/>
                  </a:lnTo>
                  <a:lnTo>
                    <a:pt x="5045329" y="270382"/>
                  </a:lnTo>
                  <a:close/>
                </a:path>
                <a:path w="7778115" h="813435">
                  <a:moveTo>
                    <a:pt x="4994783" y="275462"/>
                  </a:moveTo>
                  <a:lnTo>
                    <a:pt x="4969510" y="277875"/>
                  </a:lnTo>
                  <a:lnTo>
                    <a:pt x="4972050" y="303148"/>
                  </a:lnTo>
                  <a:lnTo>
                    <a:pt x="4997323" y="300735"/>
                  </a:lnTo>
                  <a:lnTo>
                    <a:pt x="4994783" y="275462"/>
                  </a:lnTo>
                  <a:close/>
                </a:path>
                <a:path w="7778115" h="813435">
                  <a:moveTo>
                    <a:pt x="4944237" y="280415"/>
                  </a:moveTo>
                  <a:lnTo>
                    <a:pt x="4918964" y="282955"/>
                  </a:lnTo>
                  <a:lnTo>
                    <a:pt x="4921504" y="308228"/>
                  </a:lnTo>
                  <a:lnTo>
                    <a:pt x="4946777" y="305688"/>
                  </a:lnTo>
                  <a:lnTo>
                    <a:pt x="4944237" y="280415"/>
                  </a:lnTo>
                  <a:close/>
                </a:path>
                <a:path w="7778115" h="813435">
                  <a:moveTo>
                    <a:pt x="4893691" y="285495"/>
                  </a:moveTo>
                  <a:lnTo>
                    <a:pt x="4868418" y="287908"/>
                  </a:lnTo>
                  <a:lnTo>
                    <a:pt x="4870831" y="313181"/>
                  </a:lnTo>
                  <a:lnTo>
                    <a:pt x="4896231" y="310768"/>
                  </a:lnTo>
                  <a:lnTo>
                    <a:pt x="4893691" y="285495"/>
                  </a:lnTo>
                  <a:close/>
                </a:path>
                <a:path w="7778115" h="813435">
                  <a:moveTo>
                    <a:pt x="4843145" y="290448"/>
                  </a:moveTo>
                  <a:lnTo>
                    <a:pt x="4817872" y="292988"/>
                  </a:lnTo>
                  <a:lnTo>
                    <a:pt x="4820285" y="318261"/>
                  </a:lnTo>
                  <a:lnTo>
                    <a:pt x="4845558" y="315721"/>
                  </a:lnTo>
                  <a:lnTo>
                    <a:pt x="4843145" y="290448"/>
                  </a:lnTo>
                  <a:close/>
                </a:path>
                <a:path w="7778115" h="813435">
                  <a:moveTo>
                    <a:pt x="4792599" y="295401"/>
                  </a:moveTo>
                  <a:lnTo>
                    <a:pt x="4767326" y="297941"/>
                  </a:lnTo>
                  <a:lnTo>
                    <a:pt x="4769739" y="323214"/>
                  </a:lnTo>
                  <a:lnTo>
                    <a:pt x="4795012" y="320674"/>
                  </a:lnTo>
                  <a:lnTo>
                    <a:pt x="4792599" y="295401"/>
                  </a:lnTo>
                  <a:close/>
                </a:path>
                <a:path w="7778115" h="813435">
                  <a:moveTo>
                    <a:pt x="4742053" y="300481"/>
                  </a:moveTo>
                  <a:lnTo>
                    <a:pt x="4716780" y="303021"/>
                  </a:lnTo>
                  <a:lnTo>
                    <a:pt x="4719193" y="328294"/>
                  </a:lnTo>
                  <a:lnTo>
                    <a:pt x="4744466" y="325754"/>
                  </a:lnTo>
                  <a:lnTo>
                    <a:pt x="4742053" y="300481"/>
                  </a:lnTo>
                  <a:close/>
                </a:path>
                <a:path w="7778115" h="813435">
                  <a:moveTo>
                    <a:pt x="4691507" y="305434"/>
                  </a:moveTo>
                  <a:lnTo>
                    <a:pt x="4666234" y="307974"/>
                  </a:lnTo>
                  <a:lnTo>
                    <a:pt x="4668647" y="333247"/>
                  </a:lnTo>
                  <a:lnTo>
                    <a:pt x="4693920" y="330707"/>
                  </a:lnTo>
                  <a:lnTo>
                    <a:pt x="4691507" y="305434"/>
                  </a:lnTo>
                  <a:close/>
                </a:path>
                <a:path w="7778115" h="813435">
                  <a:moveTo>
                    <a:pt x="4640961" y="310514"/>
                  </a:moveTo>
                  <a:lnTo>
                    <a:pt x="4615688" y="312927"/>
                  </a:lnTo>
                  <a:lnTo>
                    <a:pt x="4618101" y="338200"/>
                  </a:lnTo>
                  <a:lnTo>
                    <a:pt x="4643374" y="335787"/>
                  </a:lnTo>
                  <a:lnTo>
                    <a:pt x="4640961" y="310514"/>
                  </a:lnTo>
                  <a:close/>
                </a:path>
                <a:path w="7778115" h="813435">
                  <a:moveTo>
                    <a:pt x="4590415" y="315467"/>
                  </a:moveTo>
                  <a:lnTo>
                    <a:pt x="4565015" y="318007"/>
                  </a:lnTo>
                  <a:lnTo>
                    <a:pt x="4567555" y="343280"/>
                  </a:lnTo>
                  <a:lnTo>
                    <a:pt x="4592828" y="340740"/>
                  </a:lnTo>
                  <a:lnTo>
                    <a:pt x="4590415" y="315467"/>
                  </a:lnTo>
                  <a:close/>
                </a:path>
                <a:path w="7778115" h="813435">
                  <a:moveTo>
                    <a:pt x="4539742" y="320547"/>
                  </a:moveTo>
                  <a:lnTo>
                    <a:pt x="4514469" y="322960"/>
                  </a:lnTo>
                  <a:lnTo>
                    <a:pt x="4517009" y="348233"/>
                  </a:lnTo>
                  <a:lnTo>
                    <a:pt x="4542282" y="345820"/>
                  </a:lnTo>
                  <a:lnTo>
                    <a:pt x="4539742" y="320547"/>
                  </a:lnTo>
                  <a:close/>
                </a:path>
                <a:path w="7778115" h="813435">
                  <a:moveTo>
                    <a:pt x="4489195" y="325500"/>
                  </a:moveTo>
                  <a:lnTo>
                    <a:pt x="4463923" y="328040"/>
                  </a:lnTo>
                  <a:lnTo>
                    <a:pt x="4466463" y="353313"/>
                  </a:lnTo>
                  <a:lnTo>
                    <a:pt x="4491736" y="350773"/>
                  </a:lnTo>
                  <a:lnTo>
                    <a:pt x="4489195" y="325500"/>
                  </a:lnTo>
                  <a:close/>
                </a:path>
                <a:path w="7778115" h="813435">
                  <a:moveTo>
                    <a:pt x="4438650" y="330453"/>
                  </a:moveTo>
                  <a:lnTo>
                    <a:pt x="4413377" y="332993"/>
                  </a:lnTo>
                  <a:lnTo>
                    <a:pt x="4415917" y="358266"/>
                  </a:lnTo>
                  <a:lnTo>
                    <a:pt x="4441190" y="355726"/>
                  </a:lnTo>
                  <a:lnTo>
                    <a:pt x="4438650" y="330453"/>
                  </a:lnTo>
                  <a:close/>
                </a:path>
                <a:path w="7778115" h="813435">
                  <a:moveTo>
                    <a:pt x="4388104" y="335533"/>
                  </a:moveTo>
                  <a:lnTo>
                    <a:pt x="4362831" y="338073"/>
                  </a:lnTo>
                  <a:lnTo>
                    <a:pt x="4365370" y="363346"/>
                  </a:lnTo>
                  <a:lnTo>
                    <a:pt x="4390644" y="360806"/>
                  </a:lnTo>
                  <a:lnTo>
                    <a:pt x="4388104" y="335533"/>
                  </a:lnTo>
                  <a:close/>
                </a:path>
                <a:path w="7778115" h="813435">
                  <a:moveTo>
                    <a:pt x="4337558" y="340486"/>
                  </a:moveTo>
                  <a:lnTo>
                    <a:pt x="4312285" y="343026"/>
                  </a:lnTo>
                  <a:lnTo>
                    <a:pt x="4314825" y="368299"/>
                  </a:lnTo>
                  <a:lnTo>
                    <a:pt x="4340098" y="365759"/>
                  </a:lnTo>
                  <a:lnTo>
                    <a:pt x="4337558" y="340486"/>
                  </a:lnTo>
                  <a:close/>
                </a:path>
                <a:path w="7778115" h="813435">
                  <a:moveTo>
                    <a:pt x="4287012" y="345566"/>
                  </a:moveTo>
                  <a:lnTo>
                    <a:pt x="4261739" y="347979"/>
                  </a:lnTo>
                  <a:lnTo>
                    <a:pt x="4264279" y="373252"/>
                  </a:lnTo>
                  <a:lnTo>
                    <a:pt x="4289552" y="370839"/>
                  </a:lnTo>
                  <a:lnTo>
                    <a:pt x="4287012" y="345566"/>
                  </a:lnTo>
                  <a:close/>
                </a:path>
                <a:path w="7778115" h="813435">
                  <a:moveTo>
                    <a:pt x="4236466" y="350519"/>
                  </a:moveTo>
                  <a:lnTo>
                    <a:pt x="4211193" y="353059"/>
                  </a:lnTo>
                  <a:lnTo>
                    <a:pt x="4213733" y="378332"/>
                  </a:lnTo>
                  <a:lnTo>
                    <a:pt x="4239006" y="375792"/>
                  </a:lnTo>
                  <a:lnTo>
                    <a:pt x="4236466" y="350519"/>
                  </a:lnTo>
                  <a:close/>
                </a:path>
                <a:path w="7778115" h="813435">
                  <a:moveTo>
                    <a:pt x="4185919" y="355599"/>
                  </a:moveTo>
                  <a:lnTo>
                    <a:pt x="4160647" y="358012"/>
                  </a:lnTo>
                  <a:lnTo>
                    <a:pt x="4163187" y="383285"/>
                  </a:lnTo>
                  <a:lnTo>
                    <a:pt x="4188460" y="380872"/>
                  </a:lnTo>
                  <a:lnTo>
                    <a:pt x="4185919" y="355599"/>
                  </a:lnTo>
                  <a:close/>
                </a:path>
                <a:path w="7778115" h="813435">
                  <a:moveTo>
                    <a:pt x="4135374" y="360552"/>
                  </a:moveTo>
                  <a:lnTo>
                    <a:pt x="4110101" y="363092"/>
                  </a:lnTo>
                  <a:lnTo>
                    <a:pt x="4112641" y="388365"/>
                  </a:lnTo>
                  <a:lnTo>
                    <a:pt x="4137914" y="385825"/>
                  </a:lnTo>
                  <a:lnTo>
                    <a:pt x="4135374" y="360552"/>
                  </a:lnTo>
                  <a:close/>
                </a:path>
                <a:path w="7778115" h="813435">
                  <a:moveTo>
                    <a:pt x="4084828" y="365505"/>
                  </a:moveTo>
                  <a:lnTo>
                    <a:pt x="4059555" y="368045"/>
                  </a:lnTo>
                  <a:lnTo>
                    <a:pt x="4062094" y="393318"/>
                  </a:lnTo>
                  <a:lnTo>
                    <a:pt x="4087367" y="390778"/>
                  </a:lnTo>
                  <a:lnTo>
                    <a:pt x="4084828" y="365505"/>
                  </a:lnTo>
                  <a:close/>
                </a:path>
                <a:path w="7778115" h="813435">
                  <a:moveTo>
                    <a:pt x="4034282" y="370585"/>
                  </a:moveTo>
                  <a:lnTo>
                    <a:pt x="4009009" y="373125"/>
                  </a:lnTo>
                  <a:lnTo>
                    <a:pt x="4011549" y="398398"/>
                  </a:lnTo>
                  <a:lnTo>
                    <a:pt x="4036822" y="395858"/>
                  </a:lnTo>
                  <a:lnTo>
                    <a:pt x="4034282" y="370585"/>
                  </a:lnTo>
                  <a:close/>
                </a:path>
                <a:path w="7778115" h="813435">
                  <a:moveTo>
                    <a:pt x="3983736" y="375538"/>
                  </a:moveTo>
                  <a:lnTo>
                    <a:pt x="3958463" y="378078"/>
                  </a:lnTo>
                  <a:lnTo>
                    <a:pt x="3961003" y="403351"/>
                  </a:lnTo>
                  <a:lnTo>
                    <a:pt x="3986276" y="400811"/>
                  </a:lnTo>
                  <a:lnTo>
                    <a:pt x="3983736" y="375538"/>
                  </a:lnTo>
                  <a:close/>
                </a:path>
                <a:path w="7778115" h="813435">
                  <a:moveTo>
                    <a:pt x="3933190" y="380618"/>
                  </a:moveTo>
                  <a:lnTo>
                    <a:pt x="3907916" y="383031"/>
                  </a:lnTo>
                  <a:lnTo>
                    <a:pt x="3910457" y="408304"/>
                  </a:lnTo>
                  <a:lnTo>
                    <a:pt x="3935730" y="405891"/>
                  </a:lnTo>
                  <a:lnTo>
                    <a:pt x="3933190" y="380618"/>
                  </a:lnTo>
                  <a:close/>
                </a:path>
                <a:path w="7778115" h="813435">
                  <a:moveTo>
                    <a:pt x="3882643" y="385571"/>
                  </a:moveTo>
                  <a:lnTo>
                    <a:pt x="3857370" y="388111"/>
                  </a:lnTo>
                  <a:lnTo>
                    <a:pt x="3859784" y="413384"/>
                  </a:lnTo>
                  <a:lnTo>
                    <a:pt x="3885057" y="410844"/>
                  </a:lnTo>
                  <a:lnTo>
                    <a:pt x="3882643" y="385571"/>
                  </a:lnTo>
                  <a:close/>
                </a:path>
                <a:path w="7778115" h="813435">
                  <a:moveTo>
                    <a:pt x="3832098" y="390524"/>
                  </a:moveTo>
                  <a:lnTo>
                    <a:pt x="3806825" y="393064"/>
                  </a:lnTo>
                  <a:lnTo>
                    <a:pt x="3809238" y="418337"/>
                  </a:lnTo>
                  <a:lnTo>
                    <a:pt x="3834511" y="415924"/>
                  </a:lnTo>
                  <a:lnTo>
                    <a:pt x="3832098" y="390524"/>
                  </a:lnTo>
                  <a:close/>
                </a:path>
                <a:path w="7778115" h="813435">
                  <a:moveTo>
                    <a:pt x="3781552" y="395604"/>
                  </a:moveTo>
                  <a:lnTo>
                    <a:pt x="3756279" y="398144"/>
                  </a:lnTo>
                  <a:lnTo>
                    <a:pt x="3758691" y="423417"/>
                  </a:lnTo>
                  <a:lnTo>
                    <a:pt x="3783965" y="420877"/>
                  </a:lnTo>
                  <a:lnTo>
                    <a:pt x="3781552" y="395604"/>
                  </a:lnTo>
                  <a:close/>
                </a:path>
                <a:path w="7778115" h="813435">
                  <a:moveTo>
                    <a:pt x="3731006" y="400557"/>
                  </a:moveTo>
                  <a:lnTo>
                    <a:pt x="3705733" y="403097"/>
                  </a:lnTo>
                  <a:lnTo>
                    <a:pt x="3708145" y="428370"/>
                  </a:lnTo>
                  <a:lnTo>
                    <a:pt x="3733418" y="425830"/>
                  </a:lnTo>
                  <a:lnTo>
                    <a:pt x="3731006" y="400557"/>
                  </a:lnTo>
                  <a:close/>
                </a:path>
                <a:path w="7778115" h="813435">
                  <a:moveTo>
                    <a:pt x="3680460" y="405637"/>
                  </a:moveTo>
                  <a:lnTo>
                    <a:pt x="3655187" y="408050"/>
                  </a:lnTo>
                  <a:lnTo>
                    <a:pt x="3657600" y="433323"/>
                  </a:lnTo>
                  <a:lnTo>
                    <a:pt x="3682873" y="430910"/>
                  </a:lnTo>
                  <a:lnTo>
                    <a:pt x="3680460" y="405637"/>
                  </a:lnTo>
                  <a:close/>
                </a:path>
                <a:path w="7778115" h="813435">
                  <a:moveTo>
                    <a:pt x="3629914" y="410590"/>
                  </a:moveTo>
                  <a:lnTo>
                    <a:pt x="3604514" y="413130"/>
                  </a:lnTo>
                  <a:lnTo>
                    <a:pt x="3607054" y="438403"/>
                  </a:lnTo>
                  <a:lnTo>
                    <a:pt x="3632327" y="435863"/>
                  </a:lnTo>
                  <a:lnTo>
                    <a:pt x="3629914" y="410590"/>
                  </a:lnTo>
                  <a:close/>
                </a:path>
                <a:path w="7778115" h="813435">
                  <a:moveTo>
                    <a:pt x="3579241" y="415670"/>
                  </a:moveTo>
                  <a:lnTo>
                    <a:pt x="3553967" y="418083"/>
                  </a:lnTo>
                  <a:lnTo>
                    <a:pt x="3556508" y="443356"/>
                  </a:lnTo>
                  <a:lnTo>
                    <a:pt x="3581781" y="440943"/>
                  </a:lnTo>
                  <a:lnTo>
                    <a:pt x="3579241" y="415670"/>
                  </a:lnTo>
                  <a:close/>
                </a:path>
                <a:path w="7778115" h="813435">
                  <a:moveTo>
                    <a:pt x="3528694" y="420623"/>
                  </a:moveTo>
                  <a:lnTo>
                    <a:pt x="3503422" y="423163"/>
                  </a:lnTo>
                  <a:lnTo>
                    <a:pt x="3505962" y="448436"/>
                  </a:lnTo>
                  <a:lnTo>
                    <a:pt x="3531235" y="445896"/>
                  </a:lnTo>
                  <a:lnTo>
                    <a:pt x="3528694" y="420623"/>
                  </a:lnTo>
                  <a:close/>
                </a:path>
                <a:path w="7778115" h="813435">
                  <a:moveTo>
                    <a:pt x="3478149" y="425576"/>
                  </a:moveTo>
                  <a:lnTo>
                    <a:pt x="3452876" y="428116"/>
                  </a:lnTo>
                  <a:lnTo>
                    <a:pt x="3455416" y="453389"/>
                  </a:lnTo>
                  <a:lnTo>
                    <a:pt x="3480689" y="450849"/>
                  </a:lnTo>
                  <a:lnTo>
                    <a:pt x="3478149" y="425576"/>
                  </a:lnTo>
                  <a:close/>
                </a:path>
                <a:path w="7778115" h="813435">
                  <a:moveTo>
                    <a:pt x="3427603" y="430656"/>
                  </a:moveTo>
                  <a:lnTo>
                    <a:pt x="3402330" y="433196"/>
                  </a:lnTo>
                  <a:lnTo>
                    <a:pt x="3404869" y="458469"/>
                  </a:lnTo>
                  <a:lnTo>
                    <a:pt x="3430142" y="455929"/>
                  </a:lnTo>
                  <a:lnTo>
                    <a:pt x="3427603" y="430656"/>
                  </a:lnTo>
                  <a:close/>
                </a:path>
                <a:path w="7778115" h="813435">
                  <a:moveTo>
                    <a:pt x="3377057" y="435609"/>
                  </a:moveTo>
                  <a:lnTo>
                    <a:pt x="3351784" y="438149"/>
                  </a:lnTo>
                  <a:lnTo>
                    <a:pt x="3354324" y="463422"/>
                  </a:lnTo>
                  <a:lnTo>
                    <a:pt x="3379597" y="460882"/>
                  </a:lnTo>
                  <a:lnTo>
                    <a:pt x="3377057" y="435609"/>
                  </a:lnTo>
                  <a:close/>
                </a:path>
                <a:path w="7778115" h="813435">
                  <a:moveTo>
                    <a:pt x="3326511" y="440689"/>
                  </a:moveTo>
                  <a:lnTo>
                    <a:pt x="3301238" y="443102"/>
                  </a:lnTo>
                  <a:lnTo>
                    <a:pt x="3303778" y="468375"/>
                  </a:lnTo>
                  <a:lnTo>
                    <a:pt x="3329051" y="465962"/>
                  </a:lnTo>
                  <a:lnTo>
                    <a:pt x="3326511" y="440689"/>
                  </a:lnTo>
                  <a:close/>
                </a:path>
                <a:path w="7778115" h="813435">
                  <a:moveTo>
                    <a:pt x="3275965" y="445642"/>
                  </a:moveTo>
                  <a:lnTo>
                    <a:pt x="3250691" y="448182"/>
                  </a:lnTo>
                  <a:lnTo>
                    <a:pt x="3253232" y="473455"/>
                  </a:lnTo>
                  <a:lnTo>
                    <a:pt x="3278505" y="470915"/>
                  </a:lnTo>
                  <a:lnTo>
                    <a:pt x="3275965" y="445642"/>
                  </a:lnTo>
                  <a:close/>
                </a:path>
                <a:path w="7778115" h="813435">
                  <a:moveTo>
                    <a:pt x="3225418" y="450722"/>
                  </a:moveTo>
                  <a:lnTo>
                    <a:pt x="3200145" y="453135"/>
                  </a:lnTo>
                  <a:lnTo>
                    <a:pt x="3202686" y="478408"/>
                  </a:lnTo>
                  <a:lnTo>
                    <a:pt x="3227959" y="475995"/>
                  </a:lnTo>
                  <a:lnTo>
                    <a:pt x="3225418" y="450722"/>
                  </a:lnTo>
                  <a:close/>
                </a:path>
                <a:path w="7778115" h="813435">
                  <a:moveTo>
                    <a:pt x="3174873" y="455675"/>
                  </a:moveTo>
                  <a:lnTo>
                    <a:pt x="3149600" y="458215"/>
                  </a:lnTo>
                  <a:lnTo>
                    <a:pt x="3152140" y="483488"/>
                  </a:lnTo>
                  <a:lnTo>
                    <a:pt x="3177413" y="480948"/>
                  </a:lnTo>
                  <a:lnTo>
                    <a:pt x="3174873" y="455675"/>
                  </a:lnTo>
                  <a:close/>
                </a:path>
                <a:path w="7778115" h="813435">
                  <a:moveTo>
                    <a:pt x="3124327" y="460628"/>
                  </a:moveTo>
                  <a:lnTo>
                    <a:pt x="3099054" y="463168"/>
                  </a:lnTo>
                  <a:lnTo>
                    <a:pt x="3101593" y="488441"/>
                  </a:lnTo>
                  <a:lnTo>
                    <a:pt x="3126866" y="485901"/>
                  </a:lnTo>
                  <a:lnTo>
                    <a:pt x="3124327" y="460628"/>
                  </a:lnTo>
                  <a:close/>
                </a:path>
                <a:path w="7778115" h="813435">
                  <a:moveTo>
                    <a:pt x="3073781" y="465708"/>
                  </a:moveTo>
                  <a:lnTo>
                    <a:pt x="3048508" y="468248"/>
                  </a:lnTo>
                  <a:lnTo>
                    <a:pt x="3051048" y="493521"/>
                  </a:lnTo>
                  <a:lnTo>
                    <a:pt x="3076320" y="490981"/>
                  </a:lnTo>
                  <a:lnTo>
                    <a:pt x="3073781" y="465708"/>
                  </a:lnTo>
                  <a:close/>
                </a:path>
                <a:path w="7778115" h="813435">
                  <a:moveTo>
                    <a:pt x="3023235" y="470661"/>
                  </a:moveTo>
                  <a:lnTo>
                    <a:pt x="2997962" y="473201"/>
                  </a:lnTo>
                  <a:lnTo>
                    <a:pt x="3000502" y="498474"/>
                  </a:lnTo>
                  <a:lnTo>
                    <a:pt x="3025775" y="495934"/>
                  </a:lnTo>
                  <a:lnTo>
                    <a:pt x="3023235" y="470661"/>
                  </a:lnTo>
                  <a:close/>
                </a:path>
                <a:path w="7778115" h="813435">
                  <a:moveTo>
                    <a:pt x="2972689" y="475741"/>
                  </a:moveTo>
                  <a:lnTo>
                    <a:pt x="2947416" y="478154"/>
                  </a:lnTo>
                  <a:lnTo>
                    <a:pt x="2949956" y="503427"/>
                  </a:lnTo>
                  <a:lnTo>
                    <a:pt x="2975229" y="501014"/>
                  </a:lnTo>
                  <a:lnTo>
                    <a:pt x="2972689" y="475741"/>
                  </a:lnTo>
                  <a:close/>
                </a:path>
                <a:path w="7778115" h="813435">
                  <a:moveTo>
                    <a:pt x="2922143" y="480694"/>
                  </a:moveTo>
                  <a:lnTo>
                    <a:pt x="2896870" y="483234"/>
                  </a:lnTo>
                  <a:lnTo>
                    <a:pt x="2899410" y="508507"/>
                  </a:lnTo>
                  <a:lnTo>
                    <a:pt x="2924683" y="505967"/>
                  </a:lnTo>
                  <a:lnTo>
                    <a:pt x="2922143" y="480694"/>
                  </a:lnTo>
                  <a:close/>
                </a:path>
                <a:path w="7778115" h="813435">
                  <a:moveTo>
                    <a:pt x="2871597" y="485774"/>
                  </a:moveTo>
                  <a:lnTo>
                    <a:pt x="2846324" y="488187"/>
                  </a:lnTo>
                  <a:lnTo>
                    <a:pt x="2848737" y="513460"/>
                  </a:lnTo>
                  <a:lnTo>
                    <a:pt x="2874137" y="511047"/>
                  </a:lnTo>
                  <a:lnTo>
                    <a:pt x="2871597" y="485774"/>
                  </a:lnTo>
                  <a:close/>
                </a:path>
                <a:path w="7778115" h="813435">
                  <a:moveTo>
                    <a:pt x="2821051" y="490727"/>
                  </a:moveTo>
                  <a:lnTo>
                    <a:pt x="2795778" y="493267"/>
                  </a:lnTo>
                  <a:lnTo>
                    <a:pt x="2798191" y="518540"/>
                  </a:lnTo>
                  <a:lnTo>
                    <a:pt x="2823464" y="516000"/>
                  </a:lnTo>
                  <a:lnTo>
                    <a:pt x="2821051" y="490727"/>
                  </a:lnTo>
                  <a:close/>
                </a:path>
                <a:path w="7778115" h="813435">
                  <a:moveTo>
                    <a:pt x="2770505" y="495680"/>
                  </a:moveTo>
                  <a:lnTo>
                    <a:pt x="2745232" y="498220"/>
                  </a:lnTo>
                  <a:lnTo>
                    <a:pt x="2747645" y="523493"/>
                  </a:lnTo>
                  <a:lnTo>
                    <a:pt x="2772918" y="520953"/>
                  </a:lnTo>
                  <a:lnTo>
                    <a:pt x="2770505" y="495680"/>
                  </a:lnTo>
                  <a:close/>
                </a:path>
                <a:path w="7778115" h="813435">
                  <a:moveTo>
                    <a:pt x="2719959" y="500760"/>
                  </a:moveTo>
                  <a:lnTo>
                    <a:pt x="2694686" y="503300"/>
                  </a:lnTo>
                  <a:lnTo>
                    <a:pt x="2697099" y="528573"/>
                  </a:lnTo>
                  <a:lnTo>
                    <a:pt x="2722372" y="526033"/>
                  </a:lnTo>
                  <a:lnTo>
                    <a:pt x="2719959" y="500760"/>
                  </a:lnTo>
                  <a:close/>
                </a:path>
                <a:path w="7778115" h="813435">
                  <a:moveTo>
                    <a:pt x="2669413" y="505713"/>
                  </a:moveTo>
                  <a:lnTo>
                    <a:pt x="2644140" y="508253"/>
                  </a:lnTo>
                  <a:lnTo>
                    <a:pt x="2646553" y="533526"/>
                  </a:lnTo>
                  <a:lnTo>
                    <a:pt x="2671826" y="530986"/>
                  </a:lnTo>
                  <a:lnTo>
                    <a:pt x="2669413" y="505713"/>
                  </a:lnTo>
                  <a:close/>
                </a:path>
                <a:path w="7778115" h="813435">
                  <a:moveTo>
                    <a:pt x="2618867" y="510793"/>
                  </a:moveTo>
                  <a:lnTo>
                    <a:pt x="2593467" y="513206"/>
                  </a:lnTo>
                  <a:lnTo>
                    <a:pt x="2596007" y="538479"/>
                  </a:lnTo>
                  <a:lnTo>
                    <a:pt x="2621280" y="536066"/>
                  </a:lnTo>
                  <a:lnTo>
                    <a:pt x="2618867" y="510793"/>
                  </a:lnTo>
                  <a:close/>
                </a:path>
                <a:path w="7778115" h="813435">
                  <a:moveTo>
                    <a:pt x="2568194" y="515746"/>
                  </a:moveTo>
                  <a:lnTo>
                    <a:pt x="2542921" y="518286"/>
                  </a:lnTo>
                  <a:lnTo>
                    <a:pt x="2545461" y="543559"/>
                  </a:lnTo>
                  <a:lnTo>
                    <a:pt x="2570734" y="541019"/>
                  </a:lnTo>
                  <a:lnTo>
                    <a:pt x="2568194" y="515746"/>
                  </a:lnTo>
                  <a:close/>
                </a:path>
                <a:path w="7778115" h="813435">
                  <a:moveTo>
                    <a:pt x="2517648" y="520699"/>
                  </a:moveTo>
                  <a:lnTo>
                    <a:pt x="2492375" y="523239"/>
                  </a:lnTo>
                  <a:lnTo>
                    <a:pt x="2494915" y="548512"/>
                  </a:lnTo>
                  <a:lnTo>
                    <a:pt x="2520188" y="546099"/>
                  </a:lnTo>
                  <a:lnTo>
                    <a:pt x="2517648" y="520699"/>
                  </a:lnTo>
                  <a:close/>
                </a:path>
                <a:path w="7778115" h="813435">
                  <a:moveTo>
                    <a:pt x="2467102" y="525779"/>
                  </a:moveTo>
                  <a:lnTo>
                    <a:pt x="2441829" y="528319"/>
                  </a:lnTo>
                  <a:lnTo>
                    <a:pt x="2444369" y="553592"/>
                  </a:lnTo>
                  <a:lnTo>
                    <a:pt x="2469642" y="551052"/>
                  </a:lnTo>
                  <a:lnTo>
                    <a:pt x="2467102" y="525779"/>
                  </a:lnTo>
                  <a:close/>
                </a:path>
                <a:path w="7778115" h="813435">
                  <a:moveTo>
                    <a:pt x="2416556" y="530732"/>
                  </a:moveTo>
                  <a:lnTo>
                    <a:pt x="2391283" y="533272"/>
                  </a:lnTo>
                  <a:lnTo>
                    <a:pt x="2393823" y="558545"/>
                  </a:lnTo>
                  <a:lnTo>
                    <a:pt x="2419096" y="556005"/>
                  </a:lnTo>
                  <a:lnTo>
                    <a:pt x="2416556" y="530732"/>
                  </a:lnTo>
                  <a:close/>
                </a:path>
                <a:path w="7778115" h="813435">
                  <a:moveTo>
                    <a:pt x="2366010" y="535812"/>
                  </a:moveTo>
                  <a:lnTo>
                    <a:pt x="2340737" y="538225"/>
                  </a:lnTo>
                  <a:lnTo>
                    <a:pt x="2343277" y="563625"/>
                  </a:lnTo>
                  <a:lnTo>
                    <a:pt x="2368550" y="561085"/>
                  </a:lnTo>
                  <a:lnTo>
                    <a:pt x="2366010" y="535812"/>
                  </a:lnTo>
                  <a:close/>
                </a:path>
                <a:path w="7778115" h="813435">
                  <a:moveTo>
                    <a:pt x="2315464" y="540765"/>
                  </a:moveTo>
                  <a:lnTo>
                    <a:pt x="2290191" y="543305"/>
                  </a:lnTo>
                  <a:lnTo>
                    <a:pt x="2292731" y="568578"/>
                  </a:lnTo>
                  <a:lnTo>
                    <a:pt x="2318004" y="566038"/>
                  </a:lnTo>
                  <a:lnTo>
                    <a:pt x="2315464" y="540765"/>
                  </a:lnTo>
                  <a:close/>
                </a:path>
                <a:path w="7778115" h="813435">
                  <a:moveTo>
                    <a:pt x="2264918" y="545845"/>
                  </a:moveTo>
                  <a:lnTo>
                    <a:pt x="2239645" y="548258"/>
                  </a:lnTo>
                  <a:lnTo>
                    <a:pt x="2242185" y="573531"/>
                  </a:lnTo>
                  <a:lnTo>
                    <a:pt x="2267458" y="571118"/>
                  </a:lnTo>
                  <a:lnTo>
                    <a:pt x="2264918" y="545845"/>
                  </a:lnTo>
                  <a:close/>
                </a:path>
                <a:path w="7778115" h="813435">
                  <a:moveTo>
                    <a:pt x="2214372" y="550798"/>
                  </a:moveTo>
                  <a:lnTo>
                    <a:pt x="2189099" y="553338"/>
                  </a:lnTo>
                  <a:lnTo>
                    <a:pt x="2191639" y="578611"/>
                  </a:lnTo>
                  <a:lnTo>
                    <a:pt x="2216912" y="576071"/>
                  </a:lnTo>
                  <a:lnTo>
                    <a:pt x="2214372" y="550798"/>
                  </a:lnTo>
                  <a:close/>
                </a:path>
                <a:path w="7778115" h="813435">
                  <a:moveTo>
                    <a:pt x="2163826" y="555751"/>
                  </a:moveTo>
                  <a:lnTo>
                    <a:pt x="2138553" y="558291"/>
                  </a:lnTo>
                  <a:lnTo>
                    <a:pt x="2141093" y="583564"/>
                  </a:lnTo>
                  <a:lnTo>
                    <a:pt x="2166366" y="581024"/>
                  </a:lnTo>
                  <a:lnTo>
                    <a:pt x="2163826" y="555751"/>
                  </a:lnTo>
                  <a:close/>
                </a:path>
                <a:path w="7778115" h="813435">
                  <a:moveTo>
                    <a:pt x="2113280" y="560831"/>
                  </a:moveTo>
                  <a:lnTo>
                    <a:pt x="2088007" y="563371"/>
                  </a:lnTo>
                  <a:lnTo>
                    <a:pt x="2090547" y="588644"/>
                  </a:lnTo>
                  <a:lnTo>
                    <a:pt x="2115820" y="586104"/>
                  </a:lnTo>
                  <a:lnTo>
                    <a:pt x="2113280" y="560831"/>
                  </a:lnTo>
                  <a:close/>
                </a:path>
                <a:path w="7778115" h="813435">
                  <a:moveTo>
                    <a:pt x="2062734" y="565784"/>
                  </a:moveTo>
                  <a:lnTo>
                    <a:pt x="2037461" y="568324"/>
                  </a:lnTo>
                  <a:lnTo>
                    <a:pt x="2040001" y="593597"/>
                  </a:lnTo>
                  <a:lnTo>
                    <a:pt x="2065274" y="591057"/>
                  </a:lnTo>
                  <a:lnTo>
                    <a:pt x="2062734" y="565784"/>
                  </a:lnTo>
                  <a:close/>
                </a:path>
                <a:path w="7778115" h="813435">
                  <a:moveTo>
                    <a:pt x="2012188" y="570864"/>
                  </a:moveTo>
                  <a:lnTo>
                    <a:pt x="1986914" y="573277"/>
                  </a:lnTo>
                  <a:lnTo>
                    <a:pt x="1989455" y="598550"/>
                  </a:lnTo>
                  <a:lnTo>
                    <a:pt x="2014728" y="596137"/>
                  </a:lnTo>
                  <a:lnTo>
                    <a:pt x="2012188" y="570864"/>
                  </a:lnTo>
                  <a:close/>
                </a:path>
                <a:path w="7778115" h="813435">
                  <a:moveTo>
                    <a:pt x="1961642" y="575817"/>
                  </a:moveTo>
                  <a:lnTo>
                    <a:pt x="1936369" y="578357"/>
                  </a:lnTo>
                  <a:lnTo>
                    <a:pt x="1938782" y="603630"/>
                  </a:lnTo>
                  <a:lnTo>
                    <a:pt x="1964182" y="601090"/>
                  </a:lnTo>
                  <a:lnTo>
                    <a:pt x="1961642" y="575817"/>
                  </a:lnTo>
                  <a:close/>
                </a:path>
                <a:path w="7778115" h="813435">
                  <a:moveTo>
                    <a:pt x="1911096" y="580897"/>
                  </a:moveTo>
                  <a:lnTo>
                    <a:pt x="1885823" y="583310"/>
                  </a:lnTo>
                  <a:lnTo>
                    <a:pt x="1888236" y="608583"/>
                  </a:lnTo>
                  <a:lnTo>
                    <a:pt x="1913509" y="606170"/>
                  </a:lnTo>
                  <a:lnTo>
                    <a:pt x="1911096" y="580897"/>
                  </a:lnTo>
                  <a:close/>
                </a:path>
                <a:path w="7778115" h="813435">
                  <a:moveTo>
                    <a:pt x="1860550" y="585850"/>
                  </a:moveTo>
                  <a:lnTo>
                    <a:pt x="1835277" y="588390"/>
                  </a:lnTo>
                  <a:lnTo>
                    <a:pt x="1837689" y="613663"/>
                  </a:lnTo>
                  <a:lnTo>
                    <a:pt x="1862963" y="611123"/>
                  </a:lnTo>
                  <a:lnTo>
                    <a:pt x="1860550" y="585850"/>
                  </a:lnTo>
                  <a:close/>
                </a:path>
                <a:path w="7778115" h="813435">
                  <a:moveTo>
                    <a:pt x="1810004" y="590803"/>
                  </a:moveTo>
                  <a:lnTo>
                    <a:pt x="1784731" y="593343"/>
                  </a:lnTo>
                  <a:lnTo>
                    <a:pt x="1787144" y="618616"/>
                  </a:lnTo>
                  <a:lnTo>
                    <a:pt x="1812417" y="616076"/>
                  </a:lnTo>
                  <a:lnTo>
                    <a:pt x="1810004" y="590803"/>
                  </a:lnTo>
                  <a:close/>
                </a:path>
                <a:path w="7778115" h="813435">
                  <a:moveTo>
                    <a:pt x="1759458" y="595883"/>
                  </a:moveTo>
                  <a:lnTo>
                    <a:pt x="1734185" y="598423"/>
                  </a:lnTo>
                  <a:lnTo>
                    <a:pt x="1736598" y="623696"/>
                  </a:lnTo>
                  <a:lnTo>
                    <a:pt x="1761871" y="621156"/>
                  </a:lnTo>
                  <a:lnTo>
                    <a:pt x="1759458" y="595883"/>
                  </a:lnTo>
                  <a:close/>
                </a:path>
                <a:path w="7778115" h="813435">
                  <a:moveTo>
                    <a:pt x="1708912" y="600836"/>
                  </a:moveTo>
                  <a:lnTo>
                    <a:pt x="1683639" y="603376"/>
                  </a:lnTo>
                  <a:lnTo>
                    <a:pt x="1686052" y="628649"/>
                  </a:lnTo>
                  <a:lnTo>
                    <a:pt x="1711325" y="626109"/>
                  </a:lnTo>
                  <a:lnTo>
                    <a:pt x="1708912" y="600836"/>
                  </a:lnTo>
                  <a:close/>
                </a:path>
                <a:path w="7778115" h="813435">
                  <a:moveTo>
                    <a:pt x="1658239" y="605916"/>
                  </a:moveTo>
                  <a:lnTo>
                    <a:pt x="1632966" y="608329"/>
                  </a:lnTo>
                  <a:lnTo>
                    <a:pt x="1635506" y="633602"/>
                  </a:lnTo>
                  <a:lnTo>
                    <a:pt x="1660779" y="631189"/>
                  </a:lnTo>
                  <a:lnTo>
                    <a:pt x="1658239" y="605916"/>
                  </a:lnTo>
                  <a:close/>
                </a:path>
                <a:path w="7778115" h="813435">
                  <a:moveTo>
                    <a:pt x="1607693" y="610869"/>
                  </a:moveTo>
                  <a:lnTo>
                    <a:pt x="1582420" y="613409"/>
                  </a:lnTo>
                  <a:lnTo>
                    <a:pt x="1584960" y="638682"/>
                  </a:lnTo>
                  <a:lnTo>
                    <a:pt x="1610233" y="636142"/>
                  </a:lnTo>
                  <a:lnTo>
                    <a:pt x="1607693" y="610869"/>
                  </a:lnTo>
                  <a:close/>
                </a:path>
                <a:path w="7778115" h="813435">
                  <a:moveTo>
                    <a:pt x="1557147" y="615949"/>
                  </a:moveTo>
                  <a:lnTo>
                    <a:pt x="1531874" y="618362"/>
                  </a:lnTo>
                  <a:lnTo>
                    <a:pt x="1534414" y="643635"/>
                  </a:lnTo>
                  <a:lnTo>
                    <a:pt x="1559687" y="641222"/>
                  </a:lnTo>
                  <a:lnTo>
                    <a:pt x="1557147" y="615949"/>
                  </a:lnTo>
                  <a:close/>
                </a:path>
                <a:path w="7778115" h="813435">
                  <a:moveTo>
                    <a:pt x="1506601" y="620902"/>
                  </a:moveTo>
                  <a:lnTo>
                    <a:pt x="1481328" y="623442"/>
                  </a:lnTo>
                  <a:lnTo>
                    <a:pt x="1483868" y="648715"/>
                  </a:lnTo>
                  <a:lnTo>
                    <a:pt x="1509141" y="646175"/>
                  </a:lnTo>
                  <a:lnTo>
                    <a:pt x="1506601" y="620902"/>
                  </a:lnTo>
                  <a:close/>
                </a:path>
                <a:path w="7778115" h="813435">
                  <a:moveTo>
                    <a:pt x="1456055" y="625855"/>
                  </a:moveTo>
                  <a:lnTo>
                    <a:pt x="1430782" y="628395"/>
                  </a:lnTo>
                  <a:lnTo>
                    <a:pt x="1433322" y="653668"/>
                  </a:lnTo>
                  <a:lnTo>
                    <a:pt x="1458595" y="651128"/>
                  </a:lnTo>
                  <a:lnTo>
                    <a:pt x="1456055" y="625855"/>
                  </a:lnTo>
                  <a:close/>
                </a:path>
                <a:path w="7778115" h="813435">
                  <a:moveTo>
                    <a:pt x="1405509" y="630935"/>
                  </a:moveTo>
                  <a:lnTo>
                    <a:pt x="1380236" y="633475"/>
                  </a:lnTo>
                  <a:lnTo>
                    <a:pt x="1382776" y="658748"/>
                  </a:lnTo>
                  <a:lnTo>
                    <a:pt x="1408049" y="656208"/>
                  </a:lnTo>
                  <a:lnTo>
                    <a:pt x="1405509" y="630935"/>
                  </a:lnTo>
                  <a:close/>
                </a:path>
                <a:path w="7778115" h="813435">
                  <a:moveTo>
                    <a:pt x="1354963" y="635888"/>
                  </a:moveTo>
                  <a:lnTo>
                    <a:pt x="1329689" y="638428"/>
                  </a:lnTo>
                  <a:lnTo>
                    <a:pt x="1332230" y="663701"/>
                  </a:lnTo>
                  <a:lnTo>
                    <a:pt x="1357503" y="661161"/>
                  </a:lnTo>
                  <a:lnTo>
                    <a:pt x="1354963" y="635888"/>
                  </a:lnTo>
                  <a:close/>
                </a:path>
                <a:path w="7778115" h="813435">
                  <a:moveTo>
                    <a:pt x="1304417" y="640968"/>
                  </a:moveTo>
                  <a:lnTo>
                    <a:pt x="1279144" y="643381"/>
                  </a:lnTo>
                  <a:lnTo>
                    <a:pt x="1281684" y="668654"/>
                  </a:lnTo>
                  <a:lnTo>
                    <a:pt x="1306957" y="666241"/>
                  </a:lnTo>
                  <a:lnTo>
                    <a:pt x="1304417" y="640968"/>
                  </a:lnTo>
                  <a:close/>
                </a:path>
                <a:path w="7778115" h="813435">
                  <a:moveTo>
                    <a:pt x="1253871" y="645921"/>
                  </a:moveTo>
                  <a:lnTo>
                    <a:pt x="1228598" y="648461"/>
                  </a:lnTo>
                  <a:lnTo>
                    <a:pt x="1231138" y="673734"/>
                  </a:lnTo>
                  <a:lnTo>
                    <a:pt x="1256411" y="671194"/>
                  </a:lnTo>
                  <a:lnTo>
                    <a:pt x="1253871" y="645921"/>
                  </a:lnTo>
                  <a:close/>
                </a:path>
                <a:path w="7778115" h="813435">
                  <a:moveTo>
                    <a:pt x="1203325" y="650874"/>
                  </a:moveTo>
                  <a:lnTo>
                    <a:pt x="1178052" y="653414"/>
                  </a:lnTo>
                  <a:lnTo>
                    <a:pt x="1180592" y="678687"/>
                  </a:lnTo>
                  <a:lnTo>
                    <a:pt x="1205864" y="676274"/>
                  </a:lnTo>
                  <a:lnTo>
                    <a:pt x="1203325" y="650874"/>
                  </a:lnTo>
                  <a:close/>
                </a:path>
                <a:path w="7778115" h="813435">
                  <a:moveTo>
                    <a:pt x="1152779" y="655954"/>
                  </a:moveTo>
                  <a:lnTo>
                    <a:pt x="1127506" y="658494"/>
                  </a:lnTo>
                  <a:lnTo>
                    <a:pt x="1130046" y="683767"/>
                  </a:lnTo>
                  <a:lnTo>
                    <a:pt x="1155319" y="681227"/>
                  </a:lnTo>
                  <a:lnTo>
                    <a:pt x="1152779" y="655954"/>
                  </a:lnTo>
                  <a:close/>
                </a:path>
                <a:path w="7778115" h="813435">
                  <a:moveTo>
                    <a:pt x="1102233" y="660907"/>
                  </a:moveTo>
                  <a:lnTo>
                    <a:pt x="1076960" y="663447"/>
                  </a:lnTo>
                  <a:lnTo>
                    <a:pt x="1079500" y="688720"/>
                  </a:lnTo>
                  <a:lnTo>
                    <a:pt x="1104773" y="686180"/>
                  </a:lnTo>
                  <a:lnTo>
                    <a:pt x="1102233" y="660907"/>
                  </a:lnTo>
                  <a:close/>
                </a:path>
                <a:path w="7778115" h="813435">
                  <a:moveTo>
                    <a:pt x="1051687" y="665987"/>
                  </a:moveTo>
                  <a:lnTo>
                    <a:pt x="1026413" y="668400"/>
                  </a:lnTo>
                  <a:lnTo>
                    <a:pt x="1028826" y="693800"/>
                  </a:lnTo>
                  <a:lnTo>
                    <a:pt x="1054227" y="691260"/>
                  </a:lnTo>
                  <a:lnTo>
                    <a:pt x="1051687" y="665987"/>
                  </a:lnTo>
                  <a:close/>
                </a:path>
                <a:path w="7778115" h="813435">
                  <a:moveTo>
                    <a:pt x="1001141" y="670940"/>
                  </a:moveTo>
                  <a:lnTo>
                    <a:pt x="975868" y="673480"/>
                  </a:lnTo>
                  <a:lnTo>
                    <a:pt x="978281" y="698753"/>
                  </a:lnTo>
                  <a:lnTo>
                    <a:pt x="1003554" y="696213"/>
                  </a:lnTo>
                  <a:lnTo>
                    <a:pt x="1001141" y="670940"/>
                  </a:lnTo>
                  <a:close/>
                </a:path>
                <a:path w="7778115" h="813435">
                  <a:moveTo>
                    <a:pt x="950595" y="676020"/>
                  </a:moveTo>
                  <a:lnTo>
                    <a:pt x="925322" y="678433"/>
                  </a:lnTo>
                  <a:lnTo>
                    <a:pt x="927735" y="703706"/>
                  </a:lnTo>
                  <a:lnTo>
                    <a:pt x="953008" y="701293"/>
                  </a:lnTo>
                  <a:lnTo>
                    <a:pt x="950595" y="676020"/>
                  </a:lnTo>
                  <a:close/>
                </a:path>
                <a:path w="7778115" h="813435">
                  <a:moveTo>
                    <a:pt x="900049" y="680973"/>
                  </a:moveTo>
                  <a:lnTo>
                    <a:pt x="874776" y="683513"/>
                  </a:lnTo>
                  <a:lnTo>
                    <a:pt x="877188" y="708786"/>
                  </a:lnTo>
                  <a:lnTo>
                    <a:pt x="902462" y="706246"/>
                  </a:lnTo>
                  <a:lnTo>
                    <a:pt x="900049" y="680973"/>
                  </a:lnTo>
                  <a:close/>
                </a:path>
                <a:path w="7778115" h="813435">
                  <a:moveTo>
                    <a:pt x="849503" y="685926"/>
                  </a:moveTo>
                  <a:lnTo>
                    <a:pt x="824230" y="688466"/>
                  </a:lnTo>
                  <a:lnTo>
                    <a:pt x="826643" y="713739"/>
                  </a:lnTo>
                  <a:lnTo>
                    <a:pt x="851916" y="711199"/>
                  </a:lnTo>
                  <a:lnTo>
                    <a:pt x="849503" y="685926"/>
                  </a:lnTo>
                  <a:close/>
                </a:path>
                <a:path w="7778115" h="813435">
                  <a:moveTo>
                    <a:pt x="798957" y="691006"/>
                  </a:moveTo>
                  <a:lnTo>
                    <a:pt x="773684" y="693546"/>
                  </a:lnTo>
                  <a:lnTo>
                    <a:pt x="776097" y="718819"/>
                  </a:lnTo>
                  <a:lnTo>
                    <a:pt x="801370" y="716279"/>
                  </a:lnTo>
                  <a:lnTo>
                    <a:pt x="798957" y="691006"/>
                  </a:lnTo>
                  <a:close/>
                </a:path>
                <a:path w="7778115" h="813435">
                  <a:moveTo>
                    <a:pt x="748284" y="695959"/>
                  </a:moveTo>
                  <a:lnTo>
                    <a:pt x="723011" y="698499"/>
                  </a:lnTo>
                  <a:lnTo>
                    <a:pt x="725551" y="723772"/>
                  </a:lnTo>
                  <a:lnTo>
                    <a:pt x="750824" y="721232"/>
                  </a:lnTo>
                  <a:lnTo>
                    <a:pt x="748284" y="695959"/>
                  </a:lnTo>
                  <a:close/>
                </a:path>
                <a:path w="7778115" h="813435">
                  <a:moveTo>
                    <a:pt x="697738" y="701039"/>
                  </a:moveTo>
                  <a:lnTo>
                    <a:pt x="672464" y="703452"/>
                  </a:lnTo>
                  <a:lnTo>
                    <a:pt x="675005" y="728725"/>
                  </a:lnTo>
                  <a:lnTo>
                    <a:pt x="700278" y="726312"/>
                  </a:lnTo>
                  <a:lnTo>
                    <a:pt x="697738" y="701039"/>
                  </a:lnTo>
                  <a:close/>
                </a:path>
                <a:path w="7778115" h="813435">
                  <a:moveTo>
                    <a:pt x="647192" y="705992"/>
                  </a:moveTo>
                  <a:lnTo>
                    <a:pt x="621919" y="708532"/>
                  </a:lnTo>
                  <a:lnTo>
                    <a:pt x="624459" y="733805"/>
                  </a:lnTo>
                  <a:lnTo>
                    <a:pt x="649732" y="731265"/>
                  </a:lnTo>
                  <a:lnTo>
                    <a:pt x="647192" y="705992"/>
                  </a:lnTo>
                  <a:close/>
                </a:path>
                <a:path w="7778115" h="813435">
                  <a:moveTo>
                    <a:pt x="596646" y="711072"/>
                  </a:moveTo>
                  <a:lnTo>
                    <a:pt x="571373" y="713485"/>
                  </a:lnTo>
                  <a:lnTo>
                    <a:pt x="573913" y="738758"/>
                  </a:lnTo>
                  <a:lnTo>
                    <a:pt x="599186" y="736345"/>
                  </a:lnTo>
                  <a:lnTo>
                    <a:pt x="596646" y="711072"/>
                  </a:lnTo>
                  <a:close/>
                </a:path>
                <a:path w="7778115" h="813435">
                  <a:moveTo>
                    <a:pt x="546100" y="716025"/>
                  </a:moveTo>
                  <a:lnTo>
                    <a:pt x="520826" y="718565"/>
                  </a:lnTo>
                  <a:lnTo>
                    <a:pt x="523367" y="743838"/>
                  </a:lnTo>
                  <a:lnTo>
                    <a:pt x="548639" y="741298"/>
                  </a:lnTo>
                  <a:lnTo>
                    <a:pt x="546100" y="716025"/>
                  </a:lnTo>
                  <a:close/>
                </a:path>
                <a:path w="7778115" h="813435">
                  <a:moveTo>
                    <a:pt x="495554" y="720978"/>
                  </a:moveTo>
                  <a:lnTo>
                    <a:pt x="470281" y="723518"/>
                  </a:lnTo>
                  <a:lnTo>
                    <a:pt x="472821" y="748791"/>
                  </a:lnTo>
                  <a:lnTo>
                    <a:pt x="498094" y="746251"/>
                  </a:lnTo>
                  <a:lnTo>
                    <a:pt x="495554" y="720978"/>
                  </a:lnTo>
                  <a:close/>
                </a:path>
                <a:path w="7778115" h="813435">
                  <a:moveTo>
                    <a:pt x="445008" y="726058"/>
                  </a:moveTo>
                  <a:lnTo>
                    <a:pt x="419735" y="728598"/>
                  </a:lnTo>
                  <a:lnTo>
                    <a:pt x="422275" y="753871"/>
                  </a:lnTo>
                  <a:lnTo>
                    <a:pt x="447548" y="751331"/>
                  </a:lnTo>
                  <a:lnTo>
                    <a:pt x="445008" y="726058"/>
                  </a:lnTo>
                  <a:close/>
                </a:path>
                <a:path w="7778115" h="813435">
                  <a:moveTo>
                    <a:pt x="394462" y="731011"/>
                  </a:moveTo>
                  <a:lnTo>
                    <a:pt x="369188" y="733551"/>
                  </a:lnTo>
                  <a:lnTo>
                    <a:pt x="371729" y="758824"/>
                  </a:lnTo>
                  <a:lnTo>
                    <a:pt x="397001" y="756284"/>
                  </a:lnTo>
                  <a:lnTo>
                    <a:pt x="394462" y="731011"/>
                  </a:lnTo>
                  <a:close/>
                </a:path>
                <a:path w="7778115" h="813435">
                  <a:moveTo>
                    <a:pt x="343916" y="736091"/>
                  </a:moveTo>
                  <a:lnTo>
                    <a:pt x="318643" y="738504"/>
                  </a:lnTo>
                  <a:lnTo>
                    <a:pt x="321183" y="763777"/>
                  </a:lnTo>
                  <a:lnTo>
                    <a:pt x="346456" y="761364"/>
                  </a:lnTo>
                  <a:lnTo>
                    <a:pt x="343916" y="736091"/>
                  </a:lnTo>
                  <a:close/>
                </a:path>
                <a:path w="7778115" h="813435">
                  <a:moveTo>
                    <a:pt x="293370" y="741044"/>
                  </a:moveTo>
                  <a:lnTo>
                    <a:pt x="268097" y="743584"/>
                  </a:lnTo>
                  <a:lnTo>
                    <a:pt x="270637" y="768857"/>
                  </a:lnTo>
                  <a:lnTo>
                    <a:pt x="295910" y="766317"/>
                  </a:lnTo>
                  <a:lnTo>
                    <a:pt x="293370" y="741044"/>
                  </a:lnTo>
                  <a:close/>
                </a:path>
                <a:path w="7778115" h="813435">
                  <a:moveTo>
                    <a:pt x="242824" y="746124"/>
                  </a:moveTo>
                  <a:lnTo>
                    <a:pt x="217550" y="748537"/>
                  </a:lnTo>
                  <a:lnTo>
                    <a:pt x="220091" y="773810"/>
                  </a:lnTo>
                  <a:lnTo>
                    <a:pt x="245363" y="771397"/>
                  </a:lnTo>
                  <a:lnTo>
                    <a:pt x="242824" y="746124"/>
                  </a:lnTo>
                  <a:close/>
                </a:path>
                <a:path w="7778115" h="813435">
                  <a:moveTo>
                    <a:pt x="192278" y="751077"/>
                  </a:moveTo>
                  <a:lnTo>
                    <a:pt x="167005" y="753617"/>
                  </a:lnTo>
                  <a:lnTo>
                    <a:pt x="169545" y="778890"/>
                  </a:lnTo>
                  <a:lnTo>
                    <a:pt x="194818" y="776350"/>
                  </a:lnTo>
                  <a:lnTo>
                    <a:pt x="192278" y="751077"/>
                  </a:lnTo>
                  <a:close/>
                </a:path>
                <a:path w="7778115" h="813435">
                  <a:moveTo>
                    <a:pt x="141732" y="756030"/>
                  </a:moveTo>
                  <a:lnTo>
                    <a:pt x="116459" y="758570"/>
                  </a:lnTo>
                  <a:lnTo>
                    <a:pt x="118999" y="783843"/>
                  </a:lnTo>
                  <a:lnTo>
                    <a:pt x="144272" y="781303"/>
                  </a:lnTo>
                  <a:lnTo>
                    <a:pt x="141732" y="756030"/>
                  </a:lnTo>
                  <a:close/>
                </a:path>
                <a:path w="7778115" h="813435">
                  <a:moveTo>
                    <a:pt x="72136" y="737488"/>
                  </a:moveTo>
                  <a:lnTo>
                    <a:pt x="0" y="782827"/>
                  </a:lnTo>
                  <a:lnTo>
                    <a:pt x="79629" y="813307"/>
                  </a:lnTo>
                  <a:lnTo>
                    <a:pt x="77219" y="788923"/>
                  </a:lnTo>
                  <a:lnTo>
                    <a:pt x="68325" y="788923"/>
                  </a:lnTo>
                  <a:lnTo>
                    <a:pt x="65912" y="763650"/>
                  </a:lnTo>
                  <a:lnTo>
                    <a:pt x="74634" y="762774"/>
                  </a:lnTo>
                  <a:lnTo>
                    <a:pt x="72136" y="737488"/>
                  </a:lnTo>
                  <a:close/>
                </a:path>
                <a:path w="7778115" h="813435">
                  <a:moveTo>
                    <a:pt x="74634" y="762774"/>
                  </a:moveTo>
                  <a:lnTo>
                    <a:pt x="65912" y="763650"/>
                  </a:lnTo>
                  <a:lnTo>
                    <a:pt x="68241" y="788039"/>
                  </a:lnTo>
                  <a:lnTo>
                    <a:pt x="68325" y="788923"/>
                  </a:lnTo>
                  <a:lnTo>
                    <a:pt x="77131" y="788039"/>
                  </a:lnTo>
                  <a:lnTo>
                    <a:pt x="74721" y="763650"/>
                  </a:lnTo>
                  <a:lnTo>
                    <a:pt x="74634" y="762774"/>
                  </a:lnTo>
                  <a:close/>
                </a:path>
                <a:path w="7778115" h="813435">
                  <a:moveTo>
                    <a:pt x="77131" y="788039"/>
                  </a:moveTo>
                  <a:lnTo>
                    <a:pt x="68325" y="788923"/>
                  </a:lnTo>
                  <a:lnTo>
                    <a:pt x="77219" y="788923"/>
                  </a:lnTo>
                  <a:lnTo>
                    <a:pt x="77131" y="788039"/>
                  </a:lnTo>
                  <a:close/>
                </a:path>
                <a:path w="7778115" h="813435">
                  <a:moveTo>
                    <a:pt x="91186" y="761110"/>
                  </a:moveTo>
                  <a:lnTo>
                    <a:pt x="74634" y="762774"/>
                  </a:lnTo>
                  <a:lnTo>
                    <a:pt x="77131" y="788039"/>
                  </a:lnTo>
                  <a:lnTo>
                    <a:pt x="93599" y="786383"/>
                  </a:lnTo>
                  <a:lnTo>
                    <a:pt x="91186" y="761110"/>
                  </a:lnTo>
                  <a:close/>
                </a:path>
              </a:pathLst>
            </a:custGeom>
            <a:solidFill>
              <a:srgbClr val="1F487C"/>
            </a:solidFill>
          </p:spPr>
          <p:txBody>
            <a:bodyPr wrap="square" lIns="0" tIns="0" rIns="0" bIns="0" rtlCol="0"/>
            <a:lstStyle/>
            <a:p>
              <a:endParaRPr/>
            </a:p>
          </p:txBody>
        </p:sp>
        <p:pic>
          <p:nvPicPr>
            <p:cNvPr id="51" name="object 51"/>
            <p:cNvPicPr/>
            <p:nvPr/>
          </p:nvPicPr>
          <p:blipFill>
            <a:blip r:embed="rId17" cstate="print"/>
            <a:stretch>
              <a:fillRect/>
            </a:stretch>
          </p:blipFill>
          <p:spPr>
            <a:xfrm>
              <a:off x="3255264" y="1676400"/>
              <a:ext cx="2973324" cy="1539239"/>
            </a:xfrm>
            <a:prstGeom prst="rect">
              <a:avLst/>
            </a:prstGeom>
          </p:spPr>
        </p:pic>
        <p:sp>
          <p:nvSpPr>
            <p:cNvPr id="52" name="object 52"/>
            <p:cNvSpPr/>
            <p:nvPr/>
          </p:nvSpPr>
          <p:spPr>
            <a:xfrm>
              <a:off x="3008376" y="1966213"/>
              <a:ext cx="1270" cy="1141730"/>
            </a:xfrm>
            <a:custGeom>
              <a:avLst/>
              <a:gdLst/>
              <a:ahLst/>
              <a:cxnLst/>
              <a:rect l="l" t="t" r="r" b="b"/>
              <a:pathLst>
                <a:path w="1269" h="1141730">
                  <a:moveTo>
                    <a:pt x="762" y="0"/>
                  </a:moveTo>
                  <a:lnTo>
                    <a:pt x="0" y="1141349"/>
                  </a:lnTo>
                </a:path>
              </a:pathLst>
            </a:custGeom>
            <a:ln w="9525">
              <a:solidFill>
                <a:srgbClr val="B8B8B8"/>
              </a:solidFill>
            </a:ln>
          </p:spPr>
          <p:txBody>
            <a:bodyPr wrap="square" lIns="0" tIns="0" rIns="0" bIns="0" rtlCol="0"/>
            <a:lstStyle/>
            <a:p>
              <a:endParaRPr/>
            </a:p>
          </p:txBody>
        </p:sp>
      </p:grpSp>
      <p:sp>
        <p:nvSpPr>
          <p:cNvPr id="53" name="object 53"/>
          <p:cNvSpPr txBox="1"/>
          <p:nvPr/>
        </p:nvSpPr>
        <p:spPr>
          <a:xfrm>
            <a:off x="6704838" y="1734667"/>
            <a:ext cx="2194560" cy="830580"/>
          </a:xfrm>
          <a:prstGeom prst="rect">
            <a:avLst/>
          </a:prstGeom>
        </p:spPr>
        <p:txBody>
          <a:bodyPr vert="horz" wrap="square" lIns="0" tIns="12700" rIns="0" bIns="0" rtlCol="0">
            <a:spAutoFit/>
          </a:bodyPr>
          <a:lstStyle/>
          <a:p>
            <a:pPr marL="299085" marR="5080" indent="-287020">
              <a:lnSpc>
                <a:spcPct val="120000"/>
              </a:lnSpc>
              <a:spcBef>
                <a:spcPts val="100"/>
              </a:spcBef>
              <a:buFont typeface="Arial"/>
              <a:buChar char="•"/>
              <a:tabLst>
                <a:tab pos="299085" algn="l"/>
              </a:tabLst>
            </a:pPr>
            <a:r>
              <a:rPr sz="1100" b="1" spc="-55" dirty="0">
                <a:solidFill>
                  <a:srgbClr val="454545"/>
                </a:solidFill>
                <a:latin typeface="Arial"/>
                <a:cs typeface="Arial"/>
              </a:rPr>
              <a:t>Project</a:t>
            </a:r>
            <a:r>
              <a:rPr sz="1100" b="1" spc="-40" dirty="0">
                <a:solidFill>
                  <a:srgbClr val="454545"/>
                </a:solidFill>
                <a:latin typeface="Arial"/>
                <a:cs typeface="Arial"/>
              </a:rPr>
              <a:t> </a:t>
            </a:r>
            <a:r>
              <a:rPr sz="1100" b="1" spc="-55" dirty="0">
                <a:solidFill>
                  <a:srgbClr val="454545"/>
                </a:solidFill>
                <a:latin typeface="Arial"/>
                <a:cs typeface="Arial"/>
              </a:rPr>
              <a:t>Specification</a:t>
            </a:r>
            <a:r>
              <a:rPr sz="1100" b="1" spc="-60" dirty="0">
                <a:solidFill>
                  <a:srgbClr val="454545"/>
                </a:solidFill>
                <a:latin typeface="Arial"/>
                <a:cs typeface="Arial"/>
              </a:rPr>
              <a:t> </a:t>
            </a:r>
            <a:r>
              <a:rPr sz="1100" b="1" spc="-50" dirty="0">
                <a:solidFill>
                  <a:srgbClr val="454545"/>
                </a:solidFill>
                <a:latin typeface="Arial"/>
                <a:cs typeface="Arial"/>
              </a:rPr>
              <a:t>Approved </a:t>
            </a:r>
            <a:r>
              <a:rPr sz="1100" b="1" spc="-40" dirty="0">
                <a:solidFill>
                  <a:srgbClr val="454545"/>
                </a:solidFill>
                <a:latin typeface="Arial"/>
                <a:cs typeface="Arial"/>
              </a:rPr>
              <a:t>by</a:t>
            </a:r>
            <a:r>
              <a:rPr sz="1100" b="1" spc="-90" dirty="0">
                <a:solidFill>
                  <a:srgbClr val="454545"/>
                </a:solidFill>
                <a:latin typeface="Arial"/>
                <a:cs typeface="Arial"/>
              </a:rPr>
              <a:t> </a:t>
            </a:r>
            <a:r>
              <a:rPr sz="1100" b="1" spc="-25" dirty="0">
                <a:solidFill>
                  <a:srgbClr val="454545"/>
                </a:solidFill>
                <a:latin typeface="Arial"/>
                <a:cs typeface="Arial"/>
              </a:rPr>
              <a:t>PGB</a:t>
            </a:r>
            <a:endParaRPr sz="1100" dirty="0">
              <a:latin typeface="Arial"/>
              <a:cs typeface="Arial"/>
            </a:endParaRPr>
          </a:p>
          <a:p>
            <a:pPr marL="299085" marR="31750" indent="-287020">
              <a:lnSpc>
                <a:spcPct val="120000"/>
              </a:lnSpc>
              <a:buFont typeface="Arial"/>
              <a:buChar char="•"/>
              <a:tabLst>
                <a:tab pos="299085" algn="l"/>
              </a:tabLst>
            </a:pPr>
            <a:r>
              <a:rPr sz="1100" b="1" spc="-45" dirty="0">
                <a:solidFill>
                  <a:srgbClr val="454545"/>
                </a:solidFill>
                <a:latin typeface="Arial"/>
                <a:cs typeface="Arial"/>
              </a:rPr>
              <a:t>PGB</a:t>
            </a:r>
            <a:r>
              <a:rPr sz="1100" b="1" spc="-105" dirty="0">
                <a:solidFill>
                  <a:srgbClr val="454545"/>
                </a:solidFill>
                <a:latin typeface="Arial"/>
                <a:cs typeface="Arial"/>
              </a:rPr>
              <a:t> </a:t>
            </a:r>
            <a:r>
              <a:rPr sz="1100" b="1" spc="-55" dirty="0">
                <a:solidFill>
                  <a:srgbClr val="454545"/>
                </a:solidFill>
                <a:latin typeface="Arial"/>
                <a:cs typeface="Arial"/>
              </a:rPr>
              <a:t>approve</a:t>
            </a:r>
            <a:r>
              <a:rPr sz="1100" b="1" spc="-85" dirty="0">
                <a:solidFill>
                  <a:srgbClr val="454545"/>
                </a:solidFill>
                <a:latin typeface="Arial"/>
                <a:cs typeface="Arial"/>
              </a:rPr>
              <a:t> </a:t>
            </a:r>
            <a:r>
              <a:rPr sz="1100" b="1" spc="-40" dirty="0">
                <a:solidFill>
                  <a:srgbClr val="454545"/>
                </a:solidFill>
                <a:latin typeface="Arial"/>
                <a:cs typeface="Arial"/>
              </a:rPr>
              <a:t>PS</a:t>
            </a:r>
            <a:r>
              <a:rPr sz="1100" b="1" spc="-75" dirty="0">
                <a:solidFill>
                  <a:srgbClr val="454545"/>
                </a:solidFill>
                <a:latin typeface="Arial"/>
                <a:cs typeface="Arial"/>
              </a:rPr>
              <a:t> </a:t>
            </a:r>
            <a:r>
              <a:rPr sz="1100" b="1" spc="-25" dirty="0">
                <a:solidFill>
                  <a:srgbClr val="454545"/>
                </a:solidFill>
                <a:latin typeface="Arial"/>
                <a:cs typeface="Arial"/>
              </a:rPr>
              <a:t>as</a:t>
            </a:r>
            <a:r>
              <a:rPr sz="1100" b="1" spc="-100" dirty="0">
                <a:solidFill>
                  <a:srgbClr val="454545"/>
                </a:solidFill>
                <a:latin typeface="Arial"/>
                <a:cs typeface="Arial"/>
              </a:rPr>
              <a:t> </a:t>
            </a:r>
            <a:r>
              <a:rPr sz="1100" b="1" spc="-40" dirty="0">
                <a:solidFill>
                  <a:srgbClr val="454545"/>
                </a:solidFill>
                <a:latin typeface="Arial"/>
                <a:cs typeface="Arial"/>
              </a:rPr>
              <a:t>Candidate for</a:t>
            </a:r>
            <a:r>
              <a:rPr sz="1100" b="1" spc="-105" dirty="0">
                <a:solidFill>
                  <a:srgbClr val="454545"/>
                </a:solidFill>
                <a:latin typeface="Arial"/>
                <a:cs typeface="Arial"/>
              </a:rPr>
              <a:t> </a:t>
            </a:r>
            <a:r>
              <a:rPr sz="1100" b="1" spc="-55" dirty="0">
                <a:solidFill>
                  <a:srgbClr val="454545"/>
                </a:solidFill>
                <a:latin typeface="Arial"/>
                <a:cs typeface="Arial"/>
              </a:rPr>
              <a:t>OASIS </a:t>
            </a:r>
            <a:r>
              <a:rPr sz="1100" b="1" spc="-10" dirty="0">
                <a:solidFill>
                  <a:srgbClr val="454545"/>
                </a:solidFill>
                <a:latin typeface="Arial"/>
                <a:cs typeface="Arial"/>
              </a:rPr>
              <a:t>Standard</a:t>
            </a:r>
            <a:endParaRPr sz="1100" dirty="0">
              <a:latin typeface="Arial"/>
              <a:cs typeface="Arial"/>
            </a:endParaRPr>
          </a:p>
        </p:txBody>
      </p:sp>
      <p:pic>
        <p:nvPicPr>
          <p:cNvPr id="54" name="object 54"/>
          <p:cNvPicPr/>
          <p:nvPr/>
        </p:nvPicPr>
        <p:blipFill>
          <a:blip r:embed="rId18" cstate="print"/>
          <a:stretch>
            <a:fillRect/>
          </a:stretch>
        </p:blipFill>
        <p:spPr>
          <a:xfrm>
            <a:off x="9614916" y="1671827"/>
            <a:ext cx="2400300" cy="982980"/>
          </a:xfrm>
          <a:prstGeom prst="rect">
            <a:avLst/>
          </a:prstGeom>
        </p:spPr>
      </p:pic>
      <p:sp>
        <p:nvSpPr>
          <p:cNvPr id="55" name="object 55"/>
          <p:cNvSpPr/>
          <p:nvPr/>
        </p:nvSpPr>
        <p:spPr>
          <a:xfrm>
            <a:off x="9416542" y="1857375"/>
            <a:ext cx="16510" cy="1146175"/>
          </a:xfrm>
          <a:custGeom>
            <a:avLst/>
            <a:gdLst/>
            <a:ahLst/>
            <a:cxnLst/>
            <a:rect l="l" t="t" r="r" b="b"/>
            <a:pathLst>
              <a:path w="16509" h="1146175">
                <a:moveTo>
                  <a:pt x="0" y="0"/>
                </a:moveTo>
                <a:lnTo>
                  <a:pt x="16382" y="1146175"/>
                </a:lnTo>
              </a:path>
            </a:pathLst>
          </a:custGeom>
          <a:ln w="9525">
            <a:solidFill>
              <a:srgbClr val="B8B8B8"/>
            </a:solidFill>
          </a:ln>
        </p:spPr>
        <p:txBody>
          <a:bodyPr wrap="square" lIns="0" tIns="0" rIns="0" bIns="0" rtlCol="0"/>
          <a:lstStyle/>
          <a:p>
            <a:endParaRPr/>
          </a:p>
        </p:txBody>
      </p:sp>
      <p:sp>
        <p:nvSpPr>
          <p:cNvPr id="56" name="object 56"/>
          <p:cNvSpPr txBox="1"/>
          <p:nvPr/>
        </p:nvSpPr>
        <p:spPr>
          <a:xfrm>
            <a:off x="9696068" y="1730476"/>
            <a:ext cx="2103120" cy="629285"/>
          </a:xfrm>
          <a:prstGeom prst="rect">
            <a:avLst/>
          </a:prstGeom>
        </p:spPr>
        <p:txBody>
          <a:bodyPr vert="horz" wrap="square" lIns="0" tIns="12700" rIns="0" bIns="0" rtlCol="0">
            <a:spAutoFit/>
          </a:bodyPr>
          <a:lstStyle/>
          <a:p>
            <a:pPr marL="299085" marR="5080" indent="-287020">
              <a:lnSpc>
                <a:spcPct val="120000"/>
              </a:lnSpc>
              <a:spcBef>
                <a:spcPts val="100"/>
              </a:spcBef>
              <a:buFont typeface="Arial"/>
              <a:buChar char="•"/>
              <a:tabLst>
                <a:tab pos="299085" algn="l"/>
              </a:tabLst>
            </a:pPr>
            <a:r>
              <a:rPr sz="1100" b="1" spc="-55" dirty="0">
                <a:solidFill>
                  <a:srgbClr val="454545"/>
                </a:solidFill>
                <a:latin typeface="Arial"/>
                <a:cs typeface="Arial"/>
              </a:rPr>
              <a:t>OASIS</a:t>
            </a:r>
            <a:r>
              <a:rPr sz="1100" b="1" spc="-40" dirty="0">
                <a:solidFill>
                  <a:srgbClr val="454545"/>
                </a:solidFill>
                <a:latin typeface="Arial"/>
                <a:cs typeface="Arial"/>
              </a:rPr>
              <a:t> </a:t>
            </a:r>
            <a:r>
              <a:rPr sz="1100" b="1" spc="-55" dirty="0">
                <a:solidFill>
                  <a:srgbClr val="454545"/>
                </a:solidFill>
                <a:latin typeface="Arial"/>
                <a:cs typeface="Arial"/>
              </a:rPr>
              <a:t>Standard</a:t>
            </a:r>
            <a:r>
              <a:rPr sz="1100" b="1" spc="-65" dirty="0">
                <a:solidFill>
                  <a:srgbClr val="454545"/>
                </a:solidFill>
                <a:latin typeface="Arial"/>
                <a:cs typeface="Arial"/>
              </a:rPr>
              <a:t> </a:t>
            </a:r>
            <a:r>
              <a:rPr sz="1100" b="1" spc="-60" dirty="0">
                <a:solidFill>
                  <a:srgbClr val="454545"/>
                </a:solidFill>
                <a:latin typeface="Arial"/>
                <a:cs typeface="Arial"/>
              </a:rPr>
              <a:t>approved</a:t>
            </a:r>
            <a:r>
              <a:rPr sz="1100" b="1" spc="-50" dirty="0">
                <a:solidFill>
                  <a:srgbClr val="454545"/>
                </a:solidFill>
                <a:latin typeface="Arial"/>
                <a:cs typeface="Arial"/>
              </a:rPr>
              <a:t> </a:t>
            </a:r>
            <a:r>
              <a:rPr sz="1100" b="1" spc="-25" dirty="0">
                <a:solidFill>
                  <a:srgbClr val="454545"/>
                </a:solidFill>
                <a:latin typeface="Arial"/>
                <a:cs typeface="Arial"/>
              </a:rPr>
              <a:t>by </a:t>
            </a:r>
            <a:r>
              <a:rPr sz="1100" b="1" spc="-50" dirty="0">
                <a:solidFill>
                  <a:srgbClr val="454545"/>
                </a:solidFill>
                <a:latin typeface="Arial"/>
                <a:cs typeface="Arial"/>
              </a:rPr>
              <a:t>members</a:t>
            </a:r>
            <a:r>
              <a:rPr sz="1100" b="1" spc="-105" dirty="0">
                <a:solidFill>
                  <a:srgbClr val="454545"/>
                </a:solidFill>
                <a:latin typeface="Arial"/>
                <a:cs typeface="Arial"/>
              </a:rPr>
              <a:t> </a:t>
            </a:r>
            <a:r>
              <a:rPr sz="1100" b="1" spc="-55" dirty="0">
                <a:solidFill>
                  <a:srgbClr val="454545"/>
                </a:solidFill>
                <a:latin typeface="Arial"/>
                <a:cs typeface="Arial"/>
              </a:rPr>
              <a:t>under</a:t>
            </a:r>
            <a:r>
              <a:rPr sz="1100" b="1" spc="-75" dirty="0">
                <a:solidFill>
                  <a:srgbClr val="454545"/>
                </a:solidFill>
                <a:latin typeface="Arial"/>
                <a:cs typeface="Arial"/>
              </a:rPr>
              <a:t> </a:t>
            </a:r>
            <a:r>
              <a:rPr sz="1100" b="1" spc="-45" dirty="0">
                <a:solidFill>
                  <a:srgbClr val="454545"/>
                </a:solidFill>
                <a:latin typeface="Arial"/>
                <a:cs typeface="Arial"/>
              </a:rPr>
              <a:t>Call</a:t>
            </a:r>
            <a:r>
              <a:rPr sz="1100" b="1" spc="-75" dirty="0">
                <a:solidFill>
                  <a:srgbClr val="454545"/>
                </a:solidFill>
                <a:latin typeface="Arial"/>
                <a:cs typeface="Arial"/>
              </a:rPr>
              <a:t> </a:t>
            </a:r>
            <a:r>
              <a:rPr sz="1100" b="1" spc="-25" dirty="0">
                <a:solidFill>
                  <a:srgbClr val="454545"/>
                </a:solidFill>
                <a:latin typeface="Arial"/>
                <a:cs typeface="Arial"/>
              </a:rPr>
              <a:t>for </a:t>
            </a:r>
            <a:r>
              <a:rPr sz="1100" b="1" spc="-10" dirty="0">
                <a:solidFill>
                  <a:srgbClr val="454545"/>
                </a:solidFill>
                <a:latin typeface="Arial"/>
                <a:cs typeface="Arial"/>
              </a:rPr>
              <a:t>Consent</a:t>
            </a:r>
            <a:endParaRPr sz="1100">
              <a:latin typeface="Arial"/>
              <a:cs typeface="Arial"/>
            </a:endParaRPr>
          </a:p>
        </p:txBody>
      </p:sp>
      <p:sp>
        <p:nvSpPr>
          <p:cNvPr id="57" name="object 57"/>
          <p:cNvSpPr txBox="1"/>
          <p:nvPr/>
        </p:nvSpPr>
        <p:spPr>
          <a:xfrm>
            <a:off x="134112" y="544068"/>
            <a:ext cx="6162040" cy="1016635"/>
          </a:xfrm>
          <a:prstGeom prst="rect">
            <a:avLst/>
          </a:prstGeom>
          <a:solidFill>
            <a:srgbClr val="F1F1F1"/>
          </a:solidFill>
          <a:ln w="9525">
            <a:solidFill>
              <a:srgbClr val="1F487C"/>
            </a:solidFill>
          </a:ln>
        </p:spPr>
        <p:txBody>
          <a:bodyPr vert="horz" wrap="square" lIns="0" tIns="41910" rIns="0" bIns="0" rtlCol="0">
            <a:spAutoFit/>
          </a:bodyPr>
          <a:lstStyle/>
          <a:p>
            <a:pPr marL="263525" indent="-172085">
              <a:lnSpc>
                <a:spcPct val="100000"/>
              </a:lnSpc>
              <a:spcBef>
                <a:spcPts val="330"/>
              </a:spcBef>
              <a:buChar char="•"/>
              <a:tabLst>
                <a:tab pos="263525" algn="l"/>
              </a:tabLst>
            </a:pPr>
            <a:r>
              <a:rPr sz="1000" dirty="0">
                <a:solidFill>
                  <a:srgbClr val="454545"/>
                </a:solidFill>
                <a:latin typeface="Arial"/>
                <a:cs typeface="Arial"/>
              </a:rPr>
              <a:t>Request</a:t>
            </a:r>
            <a:r>
              <a:rPr sz="1000" spc="-30" dirty="0">
                <a:solidFill>
                  <a:srgbClr val="454545"/>
                </a:solidFill>
                <a:latin typeface="Arial"/>
                <a:cs typeface="Arial"/>
              </a:rPr>
              <a:t> </a:t>
            </a:r>
            <a:r>
              <a:rPr sz="1000" dirty="0">
                <a:solidFill>
                  <a:srgbClr val="454545"/>
                </a:solidFill>
                <a:latin typeface="Arial"/>
                <a:cs typeface="Arial"/>
              </a:rPr>
              <a:t>a</a:t>
            </a:r>
            <a:r>
              <a:rPr sz="1000" spc="-20" dirty="0">
                <a:solidFill>
                  <a:srgbClr val="454545"/>
                </a:solidFill>
                <a:latin typeface="Arial"/>
                <a:cs typeface="Arial"/>
              </a:rPr>
              <a:t> </a:t>
            </a:r>
            <a:r>
              <a:rPr sz="1000" dirty="0">
                <a:solidFill>
                  <a:srgbClr val="454545"/>
                </a:solidFill>
                <a:latin typeface="Arial"/>
                <a:cs typeface="Arial"/>
              </a:rPr>
              <a:t>spec</a:t>
            </a:r>
            <a:r>
              <a:rPr sz="1000" spc="-25" dirty="0">
                <a:solidFill>
                  <a:srgbClr val="454545"/>
                </a:solidFill>
                <a:latin typeface="Arial"/>
                <a:cs typeface="Arial"/>
              </a:rPr>
              <a:t> </a:t>
            </a:r>
            <a:r>
              <a:rPr sz="1000" dirty="0">
                <a:solidFill>
                  <a:srgbClr val="454545"/>
                </a:solidFill>
                <a:latin typeface="Arial"/>
                <a:cs typeface="Arial"/>
              </a:rPr>
              <a:t>template</a:t>
            </a:r>
            <a:r>
              <a:rPr sz="1000" spc="-35" dirty="0">
                <a:solidFill>
                  <a:srgbClr val="454545"/>
                </a:solidFill>
                <a:latin typeface="Arial"/>
                <a:cs typeface="Arial"/>
              </a:rPr>
              <a:t> </a:t>
            </a:r>
            <a:r>
              <a:rPr sz="1000" dirty="0">
                <a:solidFill>
                  <a:srgbClr val="454545"/>
                </a:solidFill>
                <a:latin typeface="Arial"/>
                <a:cs typeface="Arial"/>
              </a:rPr>
              <a:t>from</a:t>
            </a:r>
            <a:r>
              <a:rPr sz="1000" spc="-35" dirty="0">
                <a:solidFill>
                  <a:srgbClr val="454545"/>
                </a:solidFill>
                <a:latin typeface="Arial"/>
                <a:cs typeface="Arial"/>
              </a:rPr>
              <a:t> </a:t>
            </a:r>
            <a:r>
              <a:rPr sz="1000" dirty="0">
                <a:solidFill>
                  <a:srgbClr val="454545"/>
                </a:solidFill>
                <a:latin typeface="Arial"/>
                <a:cs typeface="Arial"/>
              </a:rPr>
              <a:t>OP</a:t>
            </a:r>
            <a:r>
              <a:rPr sz="1000" spc="-15" dirty="0">
                <a:solidFill>
                  <a:srgbClr val="454545"/>
                </a:solidFill>
                <a:latin typeface="Arial"/>
                <a:cs typeface="Arial"/>
              </a:rPr>
              <a:t> </a:t>
            </a:r>
            <a:r>
              <a:rPr sz="1000" spc="-20" dirty="0">
                <a:solidFill>
                  <a:srgbClr val="454545"/>
                </a:solidFill>
                <a:latin typeface="Arial"/>
                <a:cs typeface="Arial"/>
              </a:rPr>
              <a:t>Admin</a:t>
            </a:r>
            <a:endParaRPr sz="1000">
              <a:latin typeface="Arial"/>
              <a:cs typeface="Arial"/>
            </a:endParaRPr>
          </a:p>
          <a:p>
            <a:pPr marL="263525" indent="-172085">
              <a:lnSpc>
                <a:spcPct val="100000"/>
              </a:lnSpc>
              <a:buChar char="•"/>
              <a:tabLst>
                <a:tab pos="263525" algn="l"/>
              </a:tabLst>
            </a:pPr>
            <a:r>
              <a:rPr sz="1000" dirty="0">
                <a:solidFill>
                  <a:srgbClr val="454545"/>
                </a:solidFill>
                <a:latin typeface="Arial"/>
                <a:cs typeface="Arial"/>
              </a:rPr>
              <a:t>Decide</a:t>
            </a:r>
            <a:r>
              <a:rPr sz="1000" spc="-35" dirty="0">
                <a:solidFill>
                  <a:srgbClr val="454545"/>
                </a:solidFill>
                <a:latin typeface="Arial"/>
                <a:cs typeface="Arial"/>
              </a:rPr>
              <a:t> </a:t>
            </a:r>
            <a:r>
              <a:rPr sz="1000" dirty="0">
                <a:solidFill>
                  <a:srgbClr val="454545"/>
                </a:solidFill>
                <a:latin typeface="Arial"/>
                <a:cs typeface="Arial"/>
              </a:rPr>
              <a:t>on</a:t>
            </a:r>
            <a:r>
              <a:rPr sz="1000" spc="-30" dirty="0">
                <a:solidFill>
                  <a:srgbClr val="454545"/>
                </a:solidFill>
                <a:latin typeface="Arial"/>
                <a:cs typeface="Arial"/>
              </a:rPr>
              <a:t> </a:t>
            </a:r>
            <a:r>
              <a:rPr sz="1000" spc="-10" dirty="0">
                <a:solidFill>
                  <a:srgbClr val="454545"/>
                </a:solidFill>
                <a:latin typeface="Arial"/>
                <a:cs typeface="Arial"/>
              </a:rPr>
              <a:t>editor(s)</a:t>
            </a:r>
            <a:endParaRPr sz="1000">
              <a:latin typeface="Arial"/>
              <a:cs typeface="Arial"/>
            </a:endParaRPr>
          </a:p>
          <a:p>
            <a:pPr marL="720725" lvl="1" indent="-172085">
              <a:lnSpc>
                <a:spcPct val="100000"/>
              </a:lnSpc>
              <a:buChar char="•"/>
              <a:tabLst>
                <a:tab pos="720725" algn="l"/>
              </a:tabLst>
            </a:pPr>
            <a:r>
              <a:rPr sz="1000" dirty="0">
                <a:solidFill>
                  <a:srgbClr val="454545"/>
                </a:solidFill>
                <a:latin typeface="Arial"/>
                <a:cs typeface="Arial"/>
              </a:rPr>
              <a:t>Editor’s</a:t>
            </a:r>
            <a:r>
              <a:rPr sz="1000" spc="-15" dirty="0">
                <a:solidFill>
                  <a:srgbClr val="454545"/>
                </a:solidFill>
                <a:latin typeface="Arial"/>
                <a:cs typeface="Arial"/>
              </a:rPr>
              <a:t> </a:t>
            </a:r>
            <a:r>
              <a:rPr sz="1000" dirty="0">
                <a:solidFill>
                  <a:srgbClr val="454545"/>
                </a:solidFill>
                <a:latin typeface="Arial"/>
                <a:cs typeface="Arial"/>
              </a:rPr>
              <a:t>job</a:t>
            </a:r>
            <a:r>
              <a:rPr sz="1000" spc="-35" dirty="0">
                <a:solidFill>
                  <a:srgbClr val="454545"/>
                </a:solidFill>
                <a:latin typeface="Arial"/>
                <a:cs typeface="Arial"/>
              </a:rPr>
              <a:t> </a:t>
            </a:r>
            <a:r>
              <a:rPr sz="1000" dirty="0">
                <a:solidFill>
                  <a:srgbClr val="454545"/>
                </a:solidFill>
                <a:latin typeface="Arial"/>
                <a:cs typeface="Arial"/>
              </a:rPr>
              <a:t>is</a:t>
            </a:r>
            <a:r>
              <a:rPr sz="1000" spc="-10" dirty="0">
                <a:solidFill>
                  <a:srgbClr val="454545"/>
                </a:solidFill>
                <a:latin typeface="Arial"/>
                <a:cs typeface="Arial"/>
              </a:rPr>
              <a:t> </a:t>
            </a:r>
            <a:r>
              <a:rPr sz="1000" dirty="0">
                <a:solidFill>
                  <a:srgbClr val="454545"/>
                </a:solidFill>
                <a:latin typeface="Arial"/>
                <a:cs typeface="Arial"/>
              </a:rPr>
              <a:t>to</a:t>
            </a:r>
            <a:r>
              <a:rPr sz="1000" spc="-40" dirty="0">
                <a:solidFill>
                  <a:srgbClr val="454545"/>
                </a:solidFill>
                <a:latin typeface="Arial"/>
                <a:cs typeface="Arial"/>
              </a:rPr>
              <a:t> </a:t>
            </a:r>
            <a:r>
              <a:rPr sz="1000" dirty="0">
                <a:solidFill>
                  <a:srgbClr val="454545"/>
                </a:solidFill>
                <a:latin typeface="Arial"/>
                <a:cs typeface="Arial"/>
              </a:rPr>
              <a:t>capture</a:t>
            </a:r>
            <a:r>
              <a:rPr sz="1000" spc="-35" dirty="0">
                <a:solidFill>
                  <a:srgbClr val="454545"/>
                </a:solidFill>
                <a:latin typeface="Arial"/>
                <a:cs typeface="Arial"/>
              </a:rPr>
              <a:t> </a:t>
            </a:r>
            <a:r>
              <a:rPr sz="1000" dirty="0">
                <a:solidFill>
                  <a:srgbClr val="454545"/>
                </a:solidFill>
                <a:latin typeface="Arial"/>
                <a:cs typeface="Arial"/>
              </a:rPr>
              <a:t>the</a:t>
            </a:r>
            <a:r>
              <a:rPr sz="1000" spc="-25" dirty="0">
                <a:solidFill>
                  <a:srgbClr val="454545"/>
                </a:solidFill>
                <a:latin typeface="Arial"/>
                <a:cs typeface="Arial"/>
              </a:rPr>
              <a:t> </a:t>
            </a:r>
            <a:r>
              <a:rPr sz="1000" spc="-10" dirty="0">
                <a:solidFill>
                  <a:srgbClr val="454545"/>
                </a:solidFill>
                <a:latin typeface="Arial"/>
                <a:cs typeface="Arial"/>
              </a:rPr>
              <a:t>intentions</a:t>
            </a:r>
            <a:r>
              <a:rPr sz="1000" spc="-20" dirty="0">
                <a:solidFill>
                  <a:srgbClr val="454545"/>
                </a:solidFill>
                <a:latin typeface="Arial"/>
                <a:cs typeface="Arial"/>
              </a:rPr>
              <a:t> </a:t>
            </a:r>
            <a:r>
              <a:rPr sz="1000" dirty="0">
                <a:solidFill>
                  <a:srgbClr val="454545"/>
                </a:solidFill>
                <a:latin typeface="Arial"/>
                <a:cs typeface="Arial"/>
              </a:rPr>
              <a:t>of</a:t>
            </a:r>
            <a:r>
              <a:rPr sz="1000" spc="-30" dirty="0">
                <a:solidFill>
                  <a:srgbClr val="454545"/>
                </a:solidFill>
                <a:latin typeface="Arial"/>
                <a:cs typeface="Arial"/>
              </a:rPr>
              <a:t> </a:t>
            </a:r>
            <a:r>
              <a:rPr sz="1000" dirty="0">
                <a:solidFill>
                  <a:srgbClr val="454545"/>
                </a:solidFill>
                <a:latin typeface="Arial"/>
                <a:cs typeface="Arial"/>
              </a:rPr>
              <a:t>the</a:t>
            </a:r>
            <a:r>
              <a:rPr sz="1000" spc="-35" dirty="0">
                <a:solidFill>
                  <a:srgbClr val="454545"/>
                </a:solidFill>
                <a:latin typeface="Arial"/>
                <a:cs typeface="Arial"/>
              </a:rPr>
              <a:t> </a:t>
            </a:r>
            <a:r>
              <a:rPr sz="1000" dirty="0">
                <a:solidFill>
                  <a:srgbClr val="454545"/>
                </a:solidFill>
                <a:latin typeface="Arial"/>
                <a:cs typeface="Arial"/>
              </a:rPr>
              <a:t>project</a:t>
            </a:r>
            <a:r>
              <a:rPr sz="1000" spc="-40" dirty="0">
                <a:solidFill>
                  <a:srgbClr val="454545"/>
                </a:solidFill>
                <a:latin typeface="Arial"/>
                <a:cs typeface="Arial"/>
              </a:rPr>
              <a:t> </a:t>
            </a:r>
            <a:r>
              <a:rPr sz="1000" spc="-10" dirty="0">
                <a:solidFill>
                  <a:srgbClr val="454545"/>
                </a:solidFill>
                <a:latin typeface="Arial"/>
                <a:cs typeface="Arial"/>
              </a:rPr>
              <a:t>team/TSC</a:t>
            </a:r>
            <a:endParaRPr sz="1000">
              <a:latin typeface="Arial"/>
              <a:cs typeface="Arial"/>
            </a:endParaRPr>
          </a:p>
          <a:p>
            <a:pPr marL="720725" marR="127635" lvl="1" indent="-172720">
              <a:lnSpc>
                <a:spcPct val="100000"/>
              </a:lnSpc>
              <a:spcBef>
                <a:spcPts val="5"/>
              </a:spcBef>
              <a:buChar char="•"/>
              <a:tabLst>
                <a:tab pos="720725" algn="l"/>
              </a:tabLst>
            </a:pPr>
            <a:r>
              <a:rPr sz="1000" dirty="0">
                <a:solidFill>
                  <a:srgbClr val="454545"/>
                </a:solidFill>
                <a:latin typeface="Arial"/>
                <a:cs typeface="Arial"/>
              </a:rPr>
              <a:t>Editor’s</a:t>
            </a:r>
            <a:r>
              <a:rPr sz="1000" spc="-40" dirty="0">
                <a:solidFill>
                  <a:srgbClr val="454545"/>
                </a:solidFill>
                <a:latin typeface="Arial"/>
                <a:cs typeface="Arial"/>
              </a:rPr>
              <a:t> </a:t>
            </a:r>
            <a:r>
              <a:rPr sz="1000" dirty="0">
                <a:solidFill>
                  <a:srgbClr val="454545"/>
                </a:solidFill>
                <a:latin typeface="Arial"/>
                <a:cs typeface="Arial"/>
              </a:rPr>
              <a:t>Manual</a:t>
            </a:r>
            <a:r>
              <a:rPr sz="1000" spc="-50" dirty="0">
                <a:solidFill>
                  <a:srgbClr val="454545"/>
                </a:solidFill>
                <a:latin typeface="Arial"/>
                <a:cs typeface="Arial"/>
              </a:rPr>
              <a:t> </a:t>
            </a:r>
            <a:r>
              <a:rPr sz="1000" dirty="0">
                <a:solidFill>
                  <a:srgbClr val="454545"/>
                </a:solidFill>
                <a:latin typeface="Arial"/>
                <a:cs typeface="Arial"/>
              </a:rPr>
              <a:t>starting</a:t>
            </a:r>
            <a:r>
              <a:rPr sz="1000" spc="-55" dirty="0">
                <a:solidFill>
                  <a:srgbClr val="454545"/>
                </a:solidFill>
                <a:latin typeface="Arial"/>
                <a:cs typeface="Arial"/>
              </a:rPr>
              <a:t> </a:t>
            </a:r>
            <a:r>
              <a:rPr sz="1000" spc="-25" dirty="0">
                <a:solidFill>
                  <a:srgbClr val="454545"/>
                </a:solidFill>
                <a:latin typeface="Arial"/>
                <a:cs typeface="Arial"/>
              </a:rPr>
              <a:t>at </a:t>
            </a:r>
            <a:r>
              <a:rPr sz="1000" u="sng" spc="-10" dirty="0">
                <a:solidFill>
                  <a:srgbClr val="0085BA"/>
                </a:solidFill>
                <a:uFill>
                  <a:solidFill>
                    <a:srgbClr val="0085BA"/>
                  </a:solidFill>
                </a:uFill>
                <a:latin typeface="Arial"/>
                <a:cs typeface="Arial"/>
                <a:hlinkClick r:id="rId19"/>
              </a:rPr>
              <a:t>https://docs.google.com/document/d/1lTartcAzlqidzrCxuXFFiwdRDKRipqMnNsMS24SZdjg/edit</a:t>
            </a:r>
            <a:endParaRPr sz="1000">
              <a:latin typeface="Arial"/>
              <a:cs typeface="Arial"/>
            </a:endParaRPr>
          </a:p>
          <a:p>
            <a:pPr marL="263525" indent="-172085">
              <a:lnSpc>
                <a:spcPct val="100000"/>
              </a:lnSpc>
              <a:buChar char="•"/>
              <a:tabLst>
                <a:tab pos="263525" algn="l"/>
              </a:tabLst>
            </a:pPr>
            <a:r>
              <a:rPr sz="1000" dirty="0">
                <a:solidFill>
                  <a:srgbClr val="454545"/>
                </a:solidFill>
                <a:latin typeface="Arial"/>
                <a:cs typeface="Arial"/>
              </a:rPr>
              <a:t>Create</a:t>
            </a:r>
            <a:r>
              <a:rPr sz="1000" spc="-10" dirty="0">
                <a:solidFill>
                  <a:srgbClr val="454545"/>
                </a:solidFill>
                <a:latin typeface="Arial"/>
                <a:cs typeface="Arial"/>
              </a:rPr>
              <a:t> </a:t>
            </a:r>
            <a:r>
              <a:rPr sz="1000" dirty="0">
                <a:solidFill>
                  <a:srgbClr val="454545"/>
                </a:solidFill>
                <a:latin typeface="Arial"/>
                <a:cs typeface="Arial"/>
              </a:rPr>
              <a:t>Project</a:t>
            </a:r>
            <a:r>
              <a:rPr sz="1000" spc="-15" dirty="0">
                <a:solidFill>
                  <a:srgbClr val="454545"/>
                </a:solidFill>
                <a:latin typeface="Arial"/>
                <a:cs typeface="Arial"/>
              </a:rPr>
              <a:t> </a:t>
            </a:r>
            <a:r>
              <a:rPr sz="1000" spc="-10" dirty="0">
                <a:solidFill>
                  <a:srgbClr val="454545"/>
                </a:solidFill>
                <a:latin typeface="Arial"/>
                <a:cs typeface="Arial"/>
              </a:rPr>
              <a:t>Specification </a:t>
            </a:r>
            <a:r>
              <a:rPr sz="1000" dirty="0">
                <a:solidFill>
                  <a:srgbClr val="454545"/>
                </a:solidFill>
                <a:latin typeface="Arial"/>
                <a:cs typeface="Arial"/>
              </a:rPr>
              <a:t>Draft</a:t>
            </a:r>
            <a:r>
              <a:rPr sz="1000" spc="-15" dirty="0">
                <a:solidFill>
                  <a:srgbClr val="454545"/>
                </a:solidFill>
                <a:latin typeface="Arial"/>
                <a:cs typeface="Arial"/>
              </a:rPr>
              <a:t> </a:t>
            </a:r>
            <a:r>
              <a:rPr sz="1000" spc="-20" dirty="0">
                <a:solidFill>
                  <a:srgbClr val="454545"/>
                </a:solidFill>
                <a:latin typeface="Arial"/>
                <a:cs typeface="Arial"/>
              </a:rPr>
              <a:t>(PSD)</a:t>
            </a:r>
            <a:endParaRPr sz="1000">
              <a:latin typeface="Arial"/>
              <a:cs typeface="Arial"/>
            </a:endParaRPr>
          </a:p>
        </p:txBody>
      </p:sp>
      <p:sp>
        <p:nvSpPr>
          <p:cNvPr id="58" name="object 58"/>
          <p:cNvSpPr txBox="1"/>
          <p:nvPr/>
        </p:nvSpPr>
        <p:spPr>
          <a:xfrm>
            <a:off x="3335273" y="1734667"/>
            <a:ext cx="2648585" cy="427990"/>
          </a:xfrm>
          <a:prstGeom prst="rect">
            <a:avLst/>
          </a:prstGeom>
        </p:spPr>
        <p:txBody>
          <a:bodyPr vert="horz" wrap="square" lIns="0" tIns="12700" rIns="0" bIns="0" rtlCol="0">
            <a:spAutoFit/>
          </a:bodyPr>
          <a:lstStyle/>
          <a:p>
            <a:pPr marL="299085" marR="5080" indent="-287020">
              <a:lnSpc>
                <a:spcPct val="120000"/>
              </a:lnSpc>
              <a:spcBef>
                <a:spcPts val="100"/>
              </a:spcBef>
              <a:buFont typeface="Arial"/>
              <a:buChar char="•"/>
              <a:tabLst>
                <a:tab pos="299085" algn="l"/>
              </a:tabLst>
            </a:pPr>
            <a:r>
              <a:rPr sz="1100" b="1" spc="-45" dirty="0">
                <a:solidFill>
                  <a:srgbClr val="454545"/>
                </a:solidFill>
                <a:latin typeface="Arial"/>
                <a:cs typeface="Arial"/>
              </a:rPr>
              <a:t>PGB</a:t>
            </a:r>
            <a:r>
              <a:rPr sz="1100" b="1" spc="-75" dirty="0">
                <a:solidFill>
                  <a:srgbClr val="454545"/>
                </a:solidFill>
                <a:latin typeface="Arial"/>
                <a:cs typeface="Arial"/>
              </a:rPr>
              <a:t> </a:t>
            </a:r>
            <a:r>
              <a:rPr sz="1100" b="1" spc="-55" dirty="0">
                <a:solidFill>
                  <a:srgbClr val="454545"/>
                </a:solidFill>
                <a:latin typeface="Arial"/>
                <a:cs typeface="Arial"/>
              </a:rPr>
              <a:t>requests</a:t>
            </a:r>
            <a:r>
              <a:rPr sz="1100" b="1" spc="-85" dirty="0">
                <a:solidFill>
                  <a:srgbClr val="454545"/>
                </a:solidFill>
                <a:latin typeface="Arial"/>
                <a:cs typeface="Arial"/>
              </a:rPr>
              <a:t> </a:t>
            </a:r>
            <a:r>
              <a:rPr sz="1100" b="1" spc="-50" dirty="0">
                <a:solidFill>
                  <a:srgbClr val="454545"/>
                </a:solidFill>
                <a:latin typeface="Arial"/>
                <a:cs typeface="Arial"/>
              </a:rPr>
              <a:t>Special</a:t>
            </a:r>
            <a:r>
              <a:rPr sz="1100" b="1" spc="-75" dirty="0">
                <a:solidFill>
                  <a:srgbClr val="454545"/>
                </a:solidFill>
                <a:latin typeface="Arial"/>
                <a:cs typeface="Arial"/>
              </a:rPr>
              <a:t> </a:t>
            </a:r>
            <a:r>
              <a:rPr sz="1100" b="1" spc="-50" dirty="0">
                <a:solidFill>
                  <a:srgbClr val="454545"/>
                </a:solidFill>
                <a:latin typeface="Arial"/>
                <a:cs typeface="Arial"/>
              </a:rPr>
              <a:t>Majority</a:t>
            </a:r>
            <a:r>
              <a:rPr sz="1100" b="1" spc="-100" dirty="0">
                <a:solidFill>
                  <a:srgbClr val="454545"/>
                </a:solidFill>
                <a:latin typeface="Arial"/>
                <a:cs typeface="Arial"/>
              </a:rPr>
              <a:t> </a:t>
            </a:r>
            <a:r>
              <a:rPr sz="1100" b="1" spc="-50" dirty="0">
                <a:solidFill>
                  <a:srgbClr val="454545"/>
                </a:solidFill>
                <a:latin typeface="Arial"/>
                <a:cs typeface="Arial"/>
              </a:rPr>
              <a:t>Vote</a:t>
            </a:r>
            <a:r>
              <a:rPr sz="1100" b="1" spc="-75" dirty="0">
                <a:solidFill>
                  <a:srgbClr val="454545"/>
                </a:solidFill>
                <a:latin typeface="Arial"/>
                <a:cs typeface="Arial"/>
              </a:rPr>
              <a:t> </a:t>
            </a:r>
            <a:r>
              <a:rPr sz="1100" b="1" spc="-25" dirty="0">
                <a:solidFill>
                  <a:srgbClr val="454545"/>
                </a:solidFill>
                <a:latin typeface="Arial"/>
                <a:cs typeface="Arial"/>
              </a:rPr>
              <a:t>be </a:t>
            </a:r>
            <a:r>
              <a:rPr sz="1100" b="1" spc="-45" dirty="0">
                <a:solidFill>
                  <a:srgbClr val="454545"/>
                </a:solidFill>
                <a:latin typeface="Arial"/>
                <a:cs typeface="Arial"/>
              </a:rPr>
              <a:t>run</a:t>
            </a:r>
            <a:r>
              <a:rPr sz="1100" b="1" spc="-105" dirty="0">
                <a:solidFill>
                  <a:srgbClr val="454545"/>
                </a:solidFill>
                <a:latin typeface="Arial"/>
                <a:cs typeface="Arial"/>
              </a:rPr>
              <a:t> </a:t>
            </a:r>
            <a:r>
              <a:rPr sz="1100" b="1" spc="-40" dirty="0">
                <a:solidFill>
                  <a:srgbClr val="454545"/>
                </a:solidFill>
                <a:latin typeface="Arial"/>
                <a:cs typeface="Arial"/>
              </a:rPr>
              <a:t>by</a:t>
            </a:r>
            <a:r>
              <a:rPr sz="1100" b="1" spc="-85" dirty="0">
                <a:solidFill>
                  <a:srgbClr val="454545"/>
                </a:solidFill>
                <a:latin typeface="Arial"/>
                <a:cs typeface="Arial"/>
              </a:rPr>
              <a:t> </a:t>
            </a:r>
            <a:r>
              <a:rPr sz="1100" b="1" spc="-30" dirty="0">
                <a:solidFill>
                  <a:srgbClr val="454545"/>
                </a:solidFill>
                <a:latin typeface="Arial"/>
                <a:cs typeface="Arial"/>
              </a:rPr>
              <a:t>OP</a:t>
            </a:r>
            <a:r>
              <a:rPr sz="1100" b="1" spc="-100" dirty="0">
                <a:solidFill>
                  <a:srgbClr val="454545"/>
                </a:solidFill>
                <a:latin typeface="Arial"/>
                <a:cs typeface="Arial"/>
              </a:rPr>
              <a:t> </a:t>
            </a:r>
            <a:r>
              <a:rPr sz="1100" b="1" spc="-10" dirty="0">
                <a:solidFill>
                  <a:srgbClr val="454545"/>
                </a:solidFill>
                <a:latin typeface="Arial"/>
                <a:cs typeface="Arial"/>
              </a:rPr>
              <a:t>Administrator</a:t>
            </a:r>
            <a:endParaRPr sz="1100" dirty="0">
              <a:latin typeface="Arial"/>
              <a:cs typeface="Arial"/>
            </a:endParaRPr>
          </a:p>
        </p:txBody>
      </p:sp>
      <p:sp>
        <p:nvSpPr>
          <p:cNvPr id="59" name="object 59"/>
          <p:cNvSpPr txBox="1"/>
          <p:nvPr/>
        </p:nvSpPr>
        <p:spPr>
          <a:xfrm>
            <a:off x="3792473" y="2154682"/>
            <a:ext cx="2186940" cy="1032510"/>
          </a:xfrm>
          <a:prstGeom prst="rect">
            <a:avLst/>
          </a:prstGeom>
        </p:spPr>
        <p:txBody>
          <a:bodyPr vert="horz" wrap="square" lIns="0" tIns="13335" rIns="0" bIns="0" rtlCol="0">
            <a:spAutoFit/>
          </a:bodyPr>
          <a:lstStyle/>
          <a:p>
            <a:pPr marL="181610" marR="49530" indent="-169545">
              <a:lnSpc>
                <a:spcPct val="100000"/>
              </a:lnSpc>
              <a:spcBef>
                <a:spcPts val="105"/>
              </a:spcBef>
              <a:buFont typeface="Arial"/>
              <a:buChar char="•"/>
              <a:tabLst>
                <a:tab pos="184785" algn="l"/>
              </a:tabLst>
            </a:pPr>
            <a:r>
              <a:rPr sz="1100" b="1" spc="-40" dirty="0">
                <a:solidFill>
                  <a:srgbClr val="454545"/>
                </a:solidFill>
                <a:latin typeface="Arial"/>
                <a:cs typeface="Arial"/>
              </a:rPr>
              <a:t>PS</a:t>
            </a:r>
            <a:r>
              <a:rPr sz="1100" b="1" spc="-80" dirty="0">
                <a:solidFill>
                  <a:srgbClr val="454545"/>
                </a:solidFill>
                <a:latin typeface="Arial"/>
                <a:cs typeface="Arial"/>
              </a:rPr>
              <a:t> </a:t>
            </a:r>
            <a:r>
              <a:rPr sz="1100" b="1" spc="-45" dirty="0">
                <a:solidFill>
                  <a:srgbClr val="454545"/>
                </a:solidFill>
                <a:latin typeface="Arial"/>
                <a:cs typeface="Arial"/>
              </a:rPr>
              <a:t>has</a:t>
            </a:r>
            <a:r>
              <a:rPr sz="1100" b="1" spc="-80" dirty="0">
                <a:solidFill>
                  <a:srgbClr val="454545"/>
                </a:solidFill>
                <a:latin typeface="Arial"/>
                <a:cs typeface="Arial"/>
              </a:rPr>
              <a:t> </a:t>
            </a:r>
            <a:r>
              <a:rPr sz="1100" b="1" spc="-40" dirty="0">
                <a:solidFill>
                  <a:srgbClr val="454545"/>
                </a:solidFill>
                <a:latin typeface="Arial"/>
                <a:cs typeface="Arial"/>
              </a:rPr>
              <a:t>the</a:t>
            </a:r>
            <a:r>
              <a:rPr sz="1100" b="1" spc="-100" dirty="0">
                <a:solidFill>
                  <a:srgbClr val="454545"/>
                </a:solidFill>
                <a:latin typeface="Arial"/>
                <a:cs typeface="Arial"/>
              </a:rPr>
              <a:t> </a:t>
            </a:r>
            <a:r>
              <a:rPr sz="1100" b="1" spc="-45" dirty="0">
                <a:solidFill>
                  <a:srgbClr val="454545"/>
                </a:solidFill>
                <a:latin typeface="Arial"/>
                <a:cs typeface="Arial"/>
              </a:rPr>
              <a:t>same</a:t>
            </a:r>
            <a:r>
              <a:rPr sz="1100" b="1" spc="-105" dirty="0">
                <a:solidFill>
                  <a:srgbClr val="454545"/>
                </a:solidFill>
                <a:latin typeface="Arial"/>
                <a:cs typeface="Arial"/>
              </a:rPr>
              <a:t> </a:t>
            </a:r>
            <a:r>
              <a:rPr sz="1100" b="1" spc="-50" dirty="0">
                <a:solidFill>
                  <a:srgbClr val="454545"/>
                </a:solidFill>
                <a:latin typeface="Arial"/>
                <a:cs typeface="Arial"/>
              </a:rPr>
              <a:t>standing</a:t>
            </a:r>
            <a:r>
              <a:rPr sz="1100" b="1" spc="-110" dirty="0">
                <a:solidFill>
                  <a:srgbClr val="454545"/>
                </a:solidFill>
                <a:latin typeface="Arial"/>
                <a:cs typeface="Arial"/>
              </a:rPr>
              <a:t> </a:t>
            </a:r>
            <a:r>
              <a:rPr sz="1100" b="1" spc="-25" dirty="0">
                <a:solidFill>
                  <a:srgbClr val="454545"/>
                </a:solidFill>
                <a:latin typeface="Arial"/>
                <a:cs typeface="Arial"/>
              </a:rPr>
              <a:t>as</a:t>
            </a:r>
            <a:r>
              <a:rPr sz="1100" b="1" spc="-80" dirty="0">
                <a:solidFill>
                  <a:srgbClr val="454545"/>
                </a:solidFill>
                <a:latin typeface="Arial"/>
                <a:cs typeface="Arial"/>
              </a:rPr>
              <a:t> </a:t>
            </a:r>
            <a:r>
              <a:rPr sz="1100" b="1" spc="-25" dirty="0">
                <a:solidFill>
                  <a:srgbClr val="454545"/>
                </a:solidFill>
                <a:latin typeface="Arial"/>
                <a:cs typeface="Arial"/>
              </a:rPr>
              <a:t>an 	</a:t>
            </a:r>
            <a:r>
              <a:rPr sz="1100" b="1" spc="-55" dirty="0">
                <a:solidFill>
                  <a:srgbClr val="454545"/>
                </a:solidFill>
                <a:latin typeface="Arial"/>
                <a:cs typeface="Arial"/>
              </a:rPr>
              <a:t>OASIS</a:t>
            </a:r>
            <a:r>
              <a:rPr sz="1100" b="1" spc="-60" dirty="0">
                <a:solidFill>
                  <a:srgbClr val="454545"/>
                </a:solidFill>
                <a:latin typeface="Arial"/>
                <a:cs typeface="Arial"/>
              </a:rPr>
              <a:t> </a:t>
            </a:r>
            <a:r>
              <a:rPr sz="1100" b="1" spc="-10" dirty="0">
                <a:solidFill>
                  <a:srgbClr val="454545"/>
                </a:solidFill>
                <a:latin typeface="Arial"/>
                <a:cs typeface="Arial"/>
              </a:rPr>
              <a:t>Standard</a:t>
            </a:r>
            <a:endParaRPr sz="1100">
              <a:latin typeface="Arial"/>
              <a:cs typeface="Arial"/>
            </a:endParaRPr>
          </a:p>
          <a:p>
            <a:pPr marL="181610" marR="73025" indent="-169545">
              <a:lnSpc>
                <a:spcPct val="100000"/>
              </a:lnSpc>
              <a:buFont typeface="Arial"/>
              <a:buChar char="•"/>
              <a:tabLst>
                <a:tab pos="184785" algn="l"/>
              </a:tabLst>
            </a:pPr>
            <a:r>
              <a:rPr sz="1100" b="1" dirty="0">
                <a:solidFill>
                  <a:srgbClr val="454545"/>
                </a:solidFill>
                <a:latin typeface="Arial"/>
                <a:cs typeface="Arial"/>
              </a:rPr>
              <a:t>7</a:t>
            </a:r>
            <a:r>
              <a:rPr sz="1100" b="1" spc="-85" dirty="0">
                <a:solidFill>
                  <a:srgbClr val="454545"/>
                </a:solidFill>
                <a:latin typeface="Arial"/>
                <a:cs typeface="Arial"/>
              </a:rPr>
              <a:t> </a:t>
            </a:r>
            <a:r>
              <a:rPr sz="1100" b="1" spc="-55" dirty="0">
                <a:solidFill>
                  <a:srgbClr val="454545"/>
                </a:solidFill>
                <a:latin typeface="Arial"/>
                <a:cs typeface="Arial"/>
              </a:rPr>
              <a:t>days</a:t>
            </a:r>
            <a:r>
              <a:rPr sz="1100" b="1" spc="-70" dirty="0">
                <a:solidFill>
                  <a:srgbClr val="454545"/>
                </a:solidFill>
                <a:latin typeface="Arial"/>
                <a:cs typeface="Arial"/>
              </a:rPr>
              <a:t> </a:t>
            </a:r>
            <a:r>
              <a:rPr sz="1100" b="1" spc="-50" dirty="0">
                <a:solidFill>
                  <a:srgbClr val="454545"/>
                </a:solidFill>
                <a:latin typeface="Arial"/>
                <a:cs typeface="Arial"/>
              </a:rPr>
              <a:t>minimum</a:t>
            </a:r>
            <a:r>
              <a:rPr sz="1100" b="1" spc="-140" dirty="0">
                <a:solidFill>
                  <a:srgbClr val="454545"/>
                </a:solidFill>
                <a:latin typeface="Arial"/>
                <a:cs typeface="Arial"/>
              </a:rPr>
              <a:t> </a:t>
            </a:r>
            <a:r>
              <a:rPr sz="1100" b="1" dirty="0">
                <a:solidFill>
                  <a:srgbClr val="454545"/>
                </a:solidFill>
                <a:latin typeface="Arial"/>
                <a:cs typeface="Arial"/>
              </a:rPr>
              <a:t>-</a:t>
            </a:r>
            <a:r>
              <a:rPr sz="1100" b="1" spc="-85" dirty="0">
                <a:solidFill>
                  <a:srgbClr val="454545"/>
                </a:solidFill>
                <a:latin typeface="Arial"/>
                <a:cs typeface="Arial"/>
              </a:rPr>
              <a:t> </a:t>
            </a:r>
            <a:r>
              <a:rPr sz="1100" b="1" spc="-35" dirty="0">
                <a:solidFill>
                  <a:srgbClr val="454545"/>
                </a:solidFill>
                <a:latin typeface="Arial"/>
                <a:cs typeface="Arial"/>
              </a:rPr>
              <a:t>2/3</a:t>
            </a:r>
            <a:r>
              <a:rPr sz="1100" b="1" spc="-110" dirty="0">
                <a:solidFill>
                  <a:srgbClr val="454545"/>
                </a:solidFill>
                <a:latin typeface="Arial"/>
                <a:cs typeface="Arial"/>
              </a:rPr>
              <a:t> </a:t>
            </a:r>
            <a:r>
              <a:rPr sz="1100" b="1" spc="-45" dirty="0">
                <a:solidFill>
                  <a:srgbClr val="454545"/>
                </a:solidFill>
                <a:latin typeface="Arial"/>
                <a:cs typeface="Arial"/>
              </a:rPr>
              <a:t>must</a:t>
            </a:r>
            <a:r>
              <a:rPr sz="1100" b="1" spc="-105" dirty="0">
                <a:solidFill>
                  <a:srgbClr val="454545"/>
                </a:solidFill>
                <a:latin typeface="Arial"/>
                <a:cs typeface="Arial"/>
              </a:rPr>
              <a:t> </a:t>
            </a:r>
            <a:r>
              <a:rPr sz="1100" b="1" spc="-20" dirty="0">
                <a:solidFill>
                  <a:srgbClr val="454545"/>
                </a:solidFill>
                <a:latin typeface="Arial"/>
                <a:cs typeface="Arial"/>
              </a:rPr>
              <a:t>vote 	</a:t>
            </a:r>
            <a:r>
              <a:rPr sz="1100" b="1" spc="-50" dirty="0">
                <a:solidFill>
                  <a:srgbClr val="454545"/>
                </a:solidFill>
                <a:latin typeface="Arial"/>
                <a:cs typeface="Arial"/>
              </a:rPr>
              <a:t>yes,</a:t>
            </a:r>
            <a:r>
              <a:rPr sz="1100" b="1" spc="-75" dirty="0">
                <a:solidFill>
                  <a:srgbClr val="454545"/>
                </a:solidFill>
                <a:latin typeface="Arial"/>
                <a:cs typeface="Arial"/>
              </a:rPr>
              <a:t> </a:t>
            </a:r>
            <a:r>
              <a:rPr sz="1100" b="1" spc="-40" dirty="0">
                <a:solidFill>
                  <a:srgbClr val="454545"/>
                </a:solidFill>
                <a:latin typeface="Arial"/>
                <a:cs typeface="Arial"/>
              </a:rPr>
              <a:t>no</a:t>
            </a:r>
            <a:r>
              <a:rPr sz="1100" b="1" spc="-80" dirty="0">
                <a:solidFill>
                  <a:srgbClr val="454545"/>
                </a:solidFill>
                <a:latin typeface="Arial"/>
                <a:cs typeface="Arial"/>
              </a:rPr>
              <a:t> </a:t>
            </a:r>
            <a:r>
              <a:rPr sz="1100" b="1" spc="-45" dirty="0">
                <a:solidFill>
                  <a:srgbClr val="454545"/>
                </a:solidFill>
                <a:latin typeface="Arial"/>
                <a:cs typeface="Arial"/>
              </a:rPr>
              <a:t>more</a:t>
            </a:r>
            <a:r>
              <a:rPr sz="1100" b="1" spc="-105" dirty="0">
                <a:solidFill>
                  <a:srgbClr val="454545"/>
                </a:solidFill>
                <a:latin typeface="Arial"/>
                <a:cs typeface="Arial"/>
              </a:rPr>
              <a:t> </a:t>
            </a:r>
            <a:r>
              <a:rPr sz="1100" b="1" spc="-45" dirty="0">
                <a:solidFill>
                  <a:srgbClr val="454545"/>
                </a:solidFill>
                <a:latin typeface="Arial"/>
                <a:cs typeface="Arial"/>
              </a:rPr>
              <a:t>than</a:t>
            </a:r>
            <a:r>
              <a:rPr sz="1100" b="1" spc="-90" dirty="0">
                <a:solidFill>
                  <a:srgbClr val="454545"/>
                </a:solidFill>
                <a:latin typeface="Arial"/>
                <a:cs typeface="Arial"/>
              </a:rPr>
              <a:t> </a:t>
            </a:r>
            <a:r>
              <a:rPr sz="1100" b="1" spc="-35" dirty="0">
                <a:solidFill>
                  <a:srgbClr val="454545"/>
                </a:solidFill>
                <a:latin typeface="Arial"/>
                <a:cs typeface="Arial"/>
              </a:rPr>
              <a:t>1/4</a:t>
            </a:r>
            <a:r>
              <a:rPr sz="1100" b="1" spc="-95" dirty="0">
                <a:solidFill>
                  <a:srgbClr val="454545"/>
                </a:solidFill>
                <a:latin typeface="Arial"/>
                <a:cs typeface="Arial"/>
              </a:rPr>
              <a:t> </a:t>
            </a:r>
            <a:r>
              <a:rPr sz="1100" b="1" spc="-45" dirty="0">
                <a:solidFill>
                  <a:srgbClr val="454545"/>
                </a:solidFill>
                <a:latin typeface="Arial"/>
                <a:cs typeface="Arial"/>
              </a:rPr>
              <a:t>nay</a:t>
            </a:r>
            <a:r>
              <a:rPr sz="1100" b="1" spc="-100" dirty="0">
                <a:solidFill>
                  <a:srgbClr val="454545"/>
                </a:solidFill>
                <a:latin typeface="Arial"/>
                <a:cs typeface="Arial"/>
              </a:rPr>
              <a:t> </a:t>
            </a:r>
            <a:r>
              <a:rPr sz="1100" b="1" spc="-25" dirty="0">
                <a:solidFill>
                  <a:srgbClr val="454545"/>
                </a:solidFill>
                <a:latin typeface="Arial"/>
                <a:cs typeface="Arial"/>
              </a:rPr>
              <a:t>votes</a:t>
            </a:r>
            <a:endParaRPr sz="1100">
              <a:latin typeface="Arial"/>
              <a:cs typeface="Arial"/>
            </a:endParaRPr>
          </a:p>
          <a:p>
            <a:pPr marL="182245" indent="-169545">
              <a:lnSpc>
                <a:spcPct val="100000"/>
              </a:lnSpc>
              <a:buFont typeface="Arial"/>
              <a:buChar char="•"/>
              <a:tabLst>
                <a:tab pos="182245" algn="l"/>
              </a:tabLst>
            </a:pPr>
            <a:r>
              <a:rPr sz="1100" b="1" spc="-25" dirty="0">
                <a:solidFill>
                  <a:srgbClr val="454545"/>
                </a:solidFill>
                <a:latin typeface="Arial"/>
                <a:cs typeface="Arial"/>
              </a:rPr>
              <a:t>OP</a:t>
            </a:r>
            <a:r>
              <a:rPr sz="1100" b="1" spc="-95" dirty="0">
                <a:solidFill>
                  <a:srgbClr val="454545"/>
                </a:solidFill>
                <a:latin typeface="Arial"/>
                <a:cs typeface="Arial"/>
              </a:rPr>
              <a:t> </a:t>
            </a:r>
            <a:r>
              <a:rPr sz="1100" b="1" spc="-55" dirty="0">
                <a:solidFill>
                  <a:srgbClr val="454545"/>
                </a:solidFill>
                <a:latin typeface="Arial"/>
                <a:cs typeface="Arial"/>
              </a:rPr>
              <a:t>Admin</a:t>
            </a:r>
            <a:r>
              <a:rPr sz="1100" b="1" spc="-60" dirty="0">
                <a:solidFill>
                  <a:srgbClr val="454545"/>
                </a:solidFill>
                <a:latin typeface="Arial"/>
                <a:cs typeface="Arial"/>
              </a:rPr>
              <a:t> </a:t>
            </a:r>
            <a:r>
              <a:rPr sz="1100" b="1" spc="-50" dirty="0">
                <a:solidFill>
                  <a:srgbClr val="454545"/>
                </a:solidFill>
                <a:latin typeface="Arial"/>
                <a:cs typeface="Arial"/>
              </a:rPr>
              <a:t>publishes</a:t>
            </a:r>
            <a:r>
              <a:rPr sz="1100" b="1" spc="-105" dirty="0">
                <a:solidFill>
                  <a:srgbClr val="454545"/>
                </a:solidFill>
                <a:latin typeface="Arial"/>
                <a:cs typeface="Arial"/>
              </a:rPr>
              <a:t> </a:t>
            </a:r>
            <a:r>
              <a:rPr sz="1100" b="1" spc="-35" dirty="0">
                <a:solidFill>
                  <a:srgbClr val="454545"/>
                </a:solidFill>
                <a:latin typeface="Arial"/>
                <a:cs typeface="Arial"/>
              </a:rPr>
              <a:t>PS</a:t>
            </a:r>
            <a:r>
              <a:rPr sz="1100" b="1" spc="-80" dirty="0">
                <a:solidFill>
                  <a:srgbClr val="454545"/>
                </a:solidFill>
                <a:latin typeface="Arial"/>
                <a:cs typeface="Arial"/>
              </a:rPr>
              <a:t> </a:t>
            </a:r>
            <a:r>
              <a:rPr sz="1100" b="1" spc="-30" dirty="0">
                <a:solidFill>
                  <a:srgbClr val="454545"/>
                </a:solidFill>
                <a:latin typeface="Arial"/>
                <a:cs typeface="Arial"/>
              </a:rPr>
              <a:t>to</a:t>
            </a:r>
            <a:r>
              <a:rPr sz="1100" b="1" spc="-90" dirty="0">
                <a:solidFill>
                  <a:srgbClr val="454545"/>
                </a:solidFill>
                <a:latin typeface="Arial"/>
                <a:cs typeface="Arial"/>
              </a:rPr>
              <a:t> </a:t>
            </a:r>
            <a:r>
              <a:rPr sz="1100" b="1" spc="-25" dirty="0">
                <a:solidFill>
                  <a:srgbClr val="454545"/>
                </a:solidFill>
                <a:latin typeface="Arial"/>
                <a:cs typeface="Arial"/>
              </a:rPr>
              <a:t>the</a:t>
            </a:r>
            <a:endParaRPr sz="1100">
              <a:latin typeface="Arial"/>
              <a:cs typeface="Arial"/>
            </a:endParaRPr>
          </a:p>
          <a:p>
            <a:pPr marL="184785">
              <a:lnSpc>
                <a:spcPct val="100000"/>
              </a:lnSpc>
            </a:pPr>
            <a:r>
              <a:rPr sz="1100" b="1" spc="-50" dirty="0">
                <a:solidFill>
                  <a:srgbClr val="454545"/>
                </a:solidFill>
                <a:latin typeface="Arial"/>
                <a:cs typeface="Arial"/>
              </a:rPr>
              <a:t>library</a:t>
            </a:r>
            <a:r>
              <a:rPr sz="1100" b="1" spc="-110" dirty="0">
                <a:solidFill>
                  <a:srgbClr val="454545"/>
                </a:solidFill>
                <a:latin typeface="Arial"/>
                <a:cs typeface="Arial"/>
              </a:rPr>
              <a:t> </a:t>
            </a:r>
            <a:r>
              <a:rPr sz="1100" b="1" spc="-45" dirty="0">
                <a:solidFill>
                  <a:srgbClr val="454545"/>
                </a:solidFill>
                <a:latin typeface="Arial"/>
                <a:cs typeface="Arial"/>
              </a:rPr>
              <a:t>and</a:t>
            </a:r>
            <a:r>
              <a:rPr sz="1100" b="1" spc="-55" dirty="0">
                <a:solidFill>
                  <a:srgbClr val="454545"/>
                </a:solidFill>
                <a:latin typeface="Arial"/>
                <a:cs typeface="Arial"/>
              </a:rPr>
              <a:t> </a:t>
            </a:r>
            <a:r>
              <a:rPr sz="1100" b="1" spc="-45" dirty="0">
                <a:solidFill>
                  <a:srgbClr val="454545"/>
                </a:solidFill>
                <a:latin typeface="Arial"/>
                <a:cs typeface="Arial"/>
              </a:rPr>
              <a:t>announces/promotes</a:t>
            </a:r>
            <a:endParaRPr sz="1100">
              <a:latin typeface="Arial"/>
              <a:cs typeface="Arial"/>
            </a:endParaRPr>
          </a:p>
        </p:txBody>
      </p:sp>
      <p:sp>
        <p:nvSpPr>
          <p:cNvPr id="60" name="object 60"/>
          <p:cNvSpPr txBox="1"/>
          <p:nvPr/>
        </p:nvSpPr>
        <p:spPr>
          <a:xfrm>
            <a:off x="6588252" y="550163"/>
            <a:ext cx="5511165" cy="1016635"/>
          </a:xfrm>
          <a:prstGeom prst="rect">
            <a:avLst/>
          </a:prstGeom>
          <a:solidFill>
            <a:srgbClr val="FFFF00"/>
          </a:solidFill>
          <a:ln w="9525">
            <a:solidFill>
              <a:srgbClr val="1F487C"/>
            </a:solidFill>
          </a:ln>
        </p:spPr>
        <p:txBody>
          <a:bodyPr vert="horz" wrap="square" lIns="0" tIns="42544" rIns="0" bIns="0" rtlCol="0">
            <a:spAutoFit/>
          </a:bodyPr>
          <a:lstStyle/>
          <a:p>
            <a:pPr marL="299085" indent="-207010">
              <a:lnSpc>
                <a:spcPct val="100000"/>
              </a:lnSpc>
              <a:spcBef>
                <a:spcPts val="334"/>
              </a:spcBef>
              <a:buChar char="•"/>
              <a:tabLst>
                <a:tab pos="299085" algn="l"/>
              </a:tabLst>
            </a:pPr>
            <a:r>
              <a:rPr sz="1000" dirty="0">
                <a:solidFill>
                  <a:srgbClr val="454545"/>
                </a:solidFill>
                <a:latin typeface="Arial"/>
                <a:cs typeface="Arial"/>
              </a:rPr>
              <a:t>PGB</a:t>
            </a:r>
            <a:r>
              <a:rPr sz="1000" spc="-15" dirty="0">
                <a:solidFill>
                  <a:srgbClr val="454545"/>
                </a:solidFill>
                <a:latin typeface="Arial"/>
                <a:cs typeface="Arial"/>
              </a:rPr>
              <a:t> </a:t>
            </a:r>
            <a:r>
              <a:rPr sz="1000" dirty="0">
                <a:solidFill>
                  <a:srgbClr val="454545"/>
                </a:solidFill>
                <a:latin typeface="Arial"/>
                <a:cs typeface="Arial"/>
              </a:rPr>
              <a:t>can</a:t>
            </a:r>
            <a:r>
              <a:rPr sz="1000" spc="-25" dirty="0">
                <a:solidFill>
                  <a:srgbClr val="454545"/>
                </a:solidFill>
                <a:latin typeface="Arial"/>
                <a:cs typeface="Arial"/>
              </a:rPr>
              <a:t> </a:t>
            </a:r>
            <a:r>
              <a:rPr sz="1000" dirty="0">
                <a:solidFill>
                  <a:srgbClr val="454545"/>
                </a:solidFill>
                <a:latin typeface="Arial"/>
                <a:cs typeface="Arial"/>
              </a:rPr>
              <a:t>decide</a:t>
            </a:r>
            <a:r>
              <a:rPr sz="1000" spc="-20" dirty="0">
                <a:solidFill>
                  <a:srgbClr val="454545"/>
                </a:solidFill>
                <a:latin typeface="Arial"/>
                <a:cs typeface="Arial"/>
              </a:rPr>
              <a:t> </a:t>
            </a:r>
            <a:r>
              <a:rPr sz="1000" dirty="0">
                <a:solidFill>
                  <a:srgbClr val="454545"/>
                </a:solidFill>
                <a:latin typeface="Arial"/>
                <a:cs typeface="Arial"/>
              </a:rPr>
              <a:t>to</a:t>
            </a:r>
            <a:r>
              <a:rPr sz="1000" spc="-25" dirty="0">
                <a:solidFill>
                  <a:srgbClr val="454545"/>
                </a:solidFill>
                <a:latin typeface="Arial"/>
                <a:cs typeface="Arial"/>
              </a:rPr>
              <a:t> </a:t>
            </a:r>
            <a:r>
              <a:rPr sz="1000" dirty="0">
                <a:solidFill>
                  <a:srgbClr val="454545"/>
                </a:solidFill>
                <a:latin typeface="Arial"/>
                <a:cs typeface="Arial"/>
              </a:rPr>
              <a:t>advance</a:t>
            </a:r>
            <a:r>
              <a:rPr sz="1000" spc="-10" dirty="0">
                <a:solidFill>
                  <a:srgbClr val="454545"/>
                </a:solidFill>
                <a:latin typeface="Arial"/>
                <a:cs typeface="Arial"/>
              </a:rPr>
              <a:t> </a:t>
            </a:r>
            <a:r>
              <a:rPr sz="1000" dirty="0">
                <a:solidFill>
                  <a:srgbClr val="454545"/>
                </a:solidFill>
                <a:latin typeface="Arial"/>
                <a:cs typeface="Arial"/>
              </a:rPr>
              <a:t>PS</a:t>
            </a:r>
            <a:r>
              <a:rPr sz="1000" spc="-15" dirty="0">
                <a:solidFill>
                  <a:srgbClr val="454545"/>
                </a:solidFill>
                <a:latin typeface="Arial"/>
                <a:cs typeface="Arial"/>
              </a:rPr>
              <a:t> </a:t>
            </a:r>
            <a:r>
              <a:rPr sz="1000" dirty="0">
                <a:solidFill>
                  <a:srgbClr val="454545"/>
                </a:solidFill>
                <a:latin typeface="Arial"/>
                <a:cs typeface="Arial"/>
              </a:rPr>
              <a:t>to</a:t>
            </a:r>
            <a:r>
              <a:rPr sz="1000" spc="-15" dirty="0">
                <a:solidFill>
                  <a:srgbClr val="454545"/>
                </a:solidFill>
                <a:latin typeface="Arial"/>
                <a:cs typeface="Arial"/>
              </a:rPr>
              <a:t> </a:t>
            </a:r>
            <a:r>
              <a:rPr sz="1000" dirty="0">
                <a:solidFill>
                  <a:srgbClr val="454545"/>
                </a:solidFill>
                <a:latin typeface="Arial"/>
                <a:cs typeface="Arial"/>
              </a:rPr>
              <a:t>OASIS</a:t>
            </a:r>
            <a:r>
              <a:rPr sz="1000" spc="-15" dirty="0">
                <a:solidFill>
                  <a:srgbClr val="454545"/>
                </a:solidFill>
                <a:latin typeface="Arial"/>
                <a:cs typeface="Arial"/>
              </a:rPr>
              <a:t> </a:t>
            </a:r>
            <a:r>
              <a:rPr sz="1000" dirty="0">
                <a:solidFill>
                  <a:srgbClr val="454545"/>
                </a:solidFill>
                <a:latin typeface="Arial"/>
                <a:cs typeface="Arial"/>
              </a:rPr>
              <a:t>for</a:t>
            </a:r>
            <a:r>
              <a:rPr sz="1000" spc="-25" dirty="0">
                <a:solidFill>
                  <a:srgbClr val="454545"/>
                </a:solidFill>
                <a:latin typeface="Arial"/>
                <a:cs typeface="Arial"/>
              </a:rPr>
              <a:t> </a:t>
            </a:r>
            <a:r>
              <a:rPr sz="1000" spc="-10" dirty="0">
                <a:solidFill>
                  <a:srgbClr val="454545"/>
                </a:solidFill>
                <a:latin typeface="Arial"/>
                <a:cs typeface="Arial"/>
              </a:rPr>
              <a:t>consideration</a:t>
            </a:r>
            <a:r>
              <a:rPr sz="1000" spc="-25" dirty="0">
                <a:solidFill>
                  <a:srgbClr val="454545"/>
                </a:solidFill>
                <a:latin typeface="Arial"/>
                <a:cs typeface="Arial"/>
              </a:rPr>
              <a:t> </a:t>
            </a:r>
            <a:r>
              <a:rPr sz="1000" dirty="0">
                <a:solidFill>
                  <a:srgbClr val="454545"/>
                </a:solidFill>
                <a:latin typeface="Arial"/>
                <a:cs typeface="Arial"/>
              </a:rPr>
              <a:t>as</a:t>
            </a:r>
            <a:r>
              <a:rPr sz="1000" spc="-5" dirty="0">
                <a:solidFill>
                  <a:srgbClr val="454545"/>
                </a:solidFill>
                <a:latin typeface="Arial"/>
                <a:cs typeface="Arial"/>
              </a:rPr>
              <a:t> </a:t>
            </a:r>
            <a:r>
              <a:rPr sz="1000" dirty="0">
                <a:solidFill>
                  <a:srgbClr val="454545"/>
                </a:solidFill>
                <a:latin typeface="Arial"/>
                <a:cs typeface="Arial"/>
              </a:rPr>
              <a:t>an</a:t>
            </a:r>
            <a:r>
              <a:rPr sz="1000" spc="-30" dirty="0">
                <a:solidFill>
                  <a:srgbClr val="454545"/>
                </a:solidFill>
                <a:latin typeface="Arial"/>
                <a:cs typeface="Arial"/>
              </a:rPr>
              <a:t> </a:t>
            </a:r>
            <a:r>
              <a:rPr sz="1000" dirty="0">
                <a:solidFill>
                  <a:srgbClr val="454545"/>
                </a:solidFill>
                <a:latin typeface="Arial"/>
                <a:cs typeface="Arial"/>
              </a:rPr>
              <a:t>OASIS</a:t>
            </a:r>
            <a:r>
              <a:rPr sz="1000" spc="-15" dirty="0">
                <a:solidFill>
                  <a:srgbClr val="454545"/>
                </a:solidFill>
                <a:latin typeface="Arial"/>
                <a:cs typeface="Arial"/>
              </a:rPr>
              <a:t> </a:t>
            </a:r>
            <a:r>
              <a:rPr sz="1000" spc="-10" dirty="0">
                <a:solidFill>
                  <a:srgbClr val="454545"/>
                </a:solidFill>
                <a:latin typeface="Arial"/>
                <a:cs typeface="Arial"/>
              </a:rPr>
              <a:t>Standard</a:t>
            </a:r>
            <a:endParaRPr sz="1000" dirty="0">
              <a:latin typeface="Arial"/>
              <a:cs typeface="Arial"/>
            </a:endParaRPr>
          </a:p>
          <a:p>
            <a:pPr marL="721360" lvl="1" indent="-172085">
              <a:lnSpc>
                <a:spcPct val="100000"/>
              </a:lnSpc>
              <a:buChar char="•"/>
              <a:tabLst>
                <a:tab pos="721360" algn="l"/>
              </a:tabLst>
            </a:pPr>
            <a:r>
              <a:rPr sz="1000" dirty="0">
                <a:solidFill>
                  <a:srgbClr val="454545"/>
                </a:solidFill>
                <a:latin typeface="Arial"/>
                <a:cs typeface="Arial"/>
              </a:rPr>
              <a:t>Requires</a:t>
            </a:r>
            <a:r>
              <a:rPr sz="1000" spc="-20" dirty="0">
                <a:solidFill>
                  <a:srgbClr val="454545"/>
                </a:solidFill>
                <a:latin typeface="Arial"/>
                <a:cs typeface="Arial"/>
              </a:rPr>
              <a:t> </a:t>
            </a:r>
            <a:r>
              <a:rPr sz="1000" dirty="0">
                <a:solidFill>
                  <a:srgbClr val="454545"/>
                </a:solidFill>
                <a:latin typeface="Arial"/>
                <a:cs typeface="Arial"/>
              </a:rPr>
              <a:t>3</a:t>
            </a:r>
            <a:r>
              <a:rPr sz="1000" spc="-20" dirty="0">
                <a:solidFill>
                  <a:srgbClr val="454545"/>
                </a:solidFill>
                <a:latin typeface="Arial"/>
                <a:cs typeface="Arial"/>
              </a:rPr>
              <a:t> </a:t>
            </a:r>
            <a:r>
              <a:rPr sz="1000" dirty="0">
                <a:solidFill>
                  <a:srgbClr val="454545"/>
                </a:solidFill>
                <a:latin typeface="Arial"/>
                <a:cs typeface="Arial"/>
              </a:rPr>
              <a:t>Statements</a:t>
            </a:r>
            <a:r>
              <a:rPr sz="1000" spc="-40" dirty="0">
                <a:solidFill>
                  <a:srgbClr val="454545"/>
                </a:solidFill>
                <a:latin typeface="Arial"/>
                <a:cs typeface="Arial"/>
              </a:rPr>
              <a:t> </a:t>
            </a:r>
            <a:r>
              <a:rPr sz="1000" dirty="0">
                <a:solidFill>
                  <a:srgbClr val="454545"/>
                </a:solidFill>
                <a:latin typeface="Arial"/>
                <a:cs typeface="Arial"/>
              </a:rPr>
              <a:t>of</a:t>
            </a:r>
            <a:r>
              <a:rPr sz="1000" spc="-35" dirty="0">
                <a:solidFill>
                  <a:srgbClr val="454545"/>
                </a:solidFill>
                <a:latin typeface="Arial"/>
                <a:cs typeface="Arial"/>
              </a:rPr>
              <a:t> </a:t>
            </a:r>
            <a:r>
              <a:rPr sz="1000" dirty="0">
                <a:solidFill>
                  <a:srgbClr val="454545"/>
                </a:solidFill>
                <a:latin typeface="Arial"/>
                <a:cs typeface="Arial"/>
              </a:rPr>
              <a:t>Use</a:t>
            </a:r>
            <a:r>
              <a:rPr sz="1000" spc="-20" dirty="0">
                <a:solidFill>
                  <a:srgbClr val="454545"/>
                </a:solidFill>
                <a:latin typeface="Arial"/>
                <a:cs typeface="Arial"/>
              </a:rPr>
              <a:t> </a:t>
            </a:r>
            <a:r>
              <a:rPr sz="1000" dirty="0">
                <a:solidFill>
                  <a:srgbClr val="454545"/>
                </a:solidFill>
                <a:latin typeface="Arial"/>
                <a:cs typeface="Arial"/>
              </a:rPr>
              <a:t>and</a:t>
            </a:r>
            <a:r>
              <a:rPr sz="1000" spc="-25" dirty="0">
                <a:solidFill>
                  <a:srgbClr val="454545"/>
                </a:solidFill>
                <a:latin typeface="Arial"/>
                <a:cs typeface="Arial"/>
              </a:rPr>
              <a:t> </a:t>
            </a:r>
            <a:r>
              <a:rPr sz="1000" dirty="0">
                <a:solidFill>
                  <a:srgbClr val="454545"/>
                </a:solidFill>
                <a:latin typeface="Arial"/>
                <a:cs typeface="Arial"/>
              </a:rPr>
              <a:t>a</a:t>
            </a:r>
            <a:r>
              <a:rPr sz="1000" spc="-35" dirty="0">
                <a:solidFill>
                  <a:srgbClr val="454545"/>
                </a:solidFill>
                <a:latin typeface="Arial"/>
                <a:cs typeface="Arial"/>
              </a:rPr>
              <a:t> </a:t>
            </a:r>
            <a:r>
              <a:rPr sz="1000" dirty="0">
                <a:solidFill>
                  <a:srgbClr val="454545"/>
                </a:solidFill>
                <a:latin typeface="Arial"/>
                <a:cs typeface="Arial"/>
              </a:rPr>
              <a:t>Special</a:t>
            </a:r>
            <a:r>
              <a:rPr sz="1000" spc="-15" dirty="0">
                <a:solidFill>
                  <a:srgbClr val="454545"/>
                </a:solidFill>
                <a:latin typeface="Arial"/>
                <a:cs typeface="Arial"/>
              </a:rPr>
              <a:t> </a:t>
            </a:r>
            <a:r>
              <a:rPr sz="1000" dirty="0">
                <a:solidFill>
                  <a:srgbClr val="454545"/>
                </a:solidFill>
                <a:latin typeface="Arial"/>
                <a:cs typeface="Arial"/>
              </a:rPr>
              <a:t>Majority</a:t>
            </a:r>
            <a:r>
              <a:rPr sz="1000" spc="-5" dirty="0">
                <a:solidFill>
                  <a:srgbClr val="454545"/>
                </a:solidFill>
                <a:latin typeface="Arial"/>
                <a:cs typeface="Arial"/>
              </a:rPr>
              <a:t> </a:t>
            </a:r>
            <a:r>
              <a:rPr sz="1000" dirty="0">
                <a:solidFill>
                  <a:srgbClr val="454545"/>
                </a:solidFill>
                <a:latin typeface="Arial"/>
                <a:cs typeface="Arial"/>
              </a:rPr>
              <a:t>Vote</a:t>
            </a:r>
            <a:r>
              <a:rPr sz="1000" spc="-30" dirty="0">
                <a:solidFill>
                  <a:srgbClr val="454545"/>
                </a:solidFill>
                <a:latin typeface="Arial"/>
                <a:cs typeface="Arial"/>
              </a:rPr>
              <a:t> </a:t>
            </a:r>
            <a:r>
              <a:rPr sz="1000" dirty="0">
                <a:solidFill>
                  <a:srgbClr val="454545"/>
                </a:solidFill>
                <a:latin typeface="Arial"/>
                <a:cs typeface="Arial"/>
              </a:rPr>
              <a:t>run</a:t>
            </a:r>
            <a:r>
              <a:rPr sz="1000" spc="-30" dirty="0">
                <a:solidFill>
                  <a:srgbClr val="454545"/>
                </a:solidFill>
                <a:latin typeface="Arial"/>
                <a:cs typeface="Arial"/>
              </a:rPr>
              <a:t> </a:t>
            </a:r>
            <a:r>
              <a:rPr sz="1000" dirty="0">
                <a:solidFill>
                  <a:srgbClr val="454545"/>
                </a:solidFill>
                <a:latin typeface="Arial"/>
                <a:cs typeface="Arial"/>
              </a:rPr>
              <a:t>by</a:t>
            </a:r>
            <a:r>
              <a:rPr sz="1000" spc="-15" dirty="0">
                <a:solidFill>
                  <a:srgbClr val="454545"/>
                </a:solidFill>
                <a:latin typeface="Arial"/>
                <a:cs typeface="Arial"/>
              </a:rPr>
              <a:t> </a:t>
            </a:r>
            <a:r>
              <a:rPr sz="1000" dirty="0">
                <a:solidFill>
                  <a:srgbClr val="454545"/>
                </a:solidFill>
                <a:latin typeface="Arial"/>
                <a:cs typeface="Arial"/>
              </a:rPr>
              <a:t>OP</a:t>
            </a:r>
            <a:r>
              <a:rPr sz="1000" spc="-35" dirty="0">
                <a:solidFill>
                  <a:srgbClr val="454545"/>
                </a:solidFill>
                <a:latin typeface="Arial"/>
                <a:cs typeface="Arial"/>
              </a:rPr>
              <a:t> </a:t>
            </a:r>
            <a:r>
              <a:rPr sz="1000" spc="-10" dirty="0">
                <a:solidFill>
                  <a:srgbClr val="454545"/>
                </a:solidFill>
                <a:latin typeface="Arial"/>
                <a:cs typeface="Arial"/>
              </a:rPr>
              <a:t>Admin</a:t>
            </a:r>
            <a:endParaRPr sz="1000" dirty="0">
              <a:latin typeface="Arial"/>
              <a:cs typeface="Arial"/>
            </a:endParaRPr>
          </a:p>
          <a:p>
            <a:pPr marL="721360" lvl="1" indent="-172085">
              <a:lnSpc>
                <a:spcPct val="100000"/>
              </a:lnSpc>
              <a:buChar char="•"/>
              <a:tabLst>
                <a:tab pos="721360" algn="l"/>
              </a:tabLst>
            </a:pPr>
            <a:r>
              <a:rPr sz="1000" spc="-10" dirty="0">
                <a:solidFill>
                  <a:srgbClr val="454545"/>
                </a:solidFill>
                <a:latin typeface="Arial"/>
                <a:cs typeface="Arial"/>
              </a:rPr>
              <a:t>60-</a:t>
            </a:r>
            <a:r>
              <a:rPr sz="1000" dirty="0">
                <a:solidFill>
                  <a:srgbClr val="454545"/>
                </a:solidFill>
                <a:latin typeface="Arial"/>
                <a:cs typeface="Arial"/>
              </a:rPr>
              <a:t>day</a:t>
            </a:r>
            <a:r>
              <a:rPr sz="1000" spc="-30" dirty="0">
                <a:solidFill>
                  <a:srgbClr val="454545"/>
                </a:solidFill>
                <a:latin typeface="Arial"/>
                <a:cs typeface="Arial"/>
              </a:rPr>
              <a:t> </a:t>
            </a:r>
            <a:r>
              <a:rPr sz="1000" dirty="0">
                <a:solidFill>
                  <a:srgbClr val="454545"/>
                </a:solidFill>
                <a:latin typeface="Arial"/>
                <a:cs typeface="Arial"/>
              </a:rPr>
              <a:t>public</a:t>
            </a:r>
            <a:r>
              <a:rPr sz="1000" spc="-15" dirty="0">
                <a:solidFill>
                  <a:srgbClr val="454545"/>
                </a:solidFill>
                <a:latin typeface="Arial"/>
                <a:cs typeface="Arial"/>
              </a:rPr>
              <a:t> </a:t>
            </a:r>
            <a:r>
              <a:rPr sz="1000" dirty="0">
                <a:solidFill>
                  <a:srgbClr val="454545"/>
                </a:solidFill>
                <a:latin typeface="Arial"/>
                <a:cs typeface="Arial"/>
              </a:rPr>
              <a:t>comment</a:t>
            </a:r>
            <a:r>
              <a:rPr sz="1000" spc="-55" dirty="0">
                <a:solidFill>
                  <a:srgbClr val="454545"/>
                </a:solidFill>
                <a:latin typeface="Arial"/>
                <a:cs typeface="Arial"/>
              </a:rPr>
              <a:t> </a:t>
            </a:r>
            <a:r>
              <a:rPr sz="1000" spc="-10" dirty="0">
                <a:solidFill>
                  <a:srgbClr val="454545"/>
                </a:solidFill>
                <a:latin typeface="Arial"/>
                <a:cs typeface="Arial"/>
              </a:rPr>
              <a:t>period</a:t>
            </a:r>
            <a:endParaRPr sz="1000" dirty="0">
              <a:latin typeface="Arial"/>
              <a:cs typeface="Arial"/>
            </a:endParaRPr>
          </a:p>
          <a:p>
            <a:pPr marL="721360" marR="538480" lvl="1" indent="-172720">
              <a:lnSpc>
                <a:spcPct val="100000"/>
              </a:lnSpc>
              <a:buChar char="•"/>
              <a:tabLst>
                <a:tab pos="721360" algn="l"/>
              </a:tabLst>
            </a:pPr>
            <a:r>
              <a:rPr sz="1000" dirty="0">
                <a:solidFill>
                  <a:srgbClr val="454545"/>
                </a:solidFill>
                <a:latin typeface="Arial"/>
                <a:cs typeface="Arial"/>
              </a:rPr>
              <a:t>The</a:t>
            </a:r>
            <a:r>
              <a:rPr sz="1000" spc="-30" dirty="0">
                <a:solidFill>
                  <a:srgbClr val="454545"/>
                </a:solidFill>
                <a:latin typeface="Arial"/>
                <a:cs typeface="Arial"/>
              </a:rPr>
              <a:t> </a:t>
            </a:r>
            <a:r>
              <a:rPr sz="1000" dirty="0">
                <a:solidFill>
                  <a:srgbClr val="454545"/>
                </a:solidFill>
                <a:latin typeface="Arial"/>
                <a:cs typeface="Arial"/>
              </a:rPr>
              <a:t>Project</a:t>
            </a:r>
            <a:r>
              <a:rPr sz="1000" spc="-25" dirty="0">
                <a:solidFill>
                  <a:srgbClr val="454545"/>
                </a:solidFill>
                <a:latin typeface="Arial"/>
                <a:cs typeface="Arial"/>
              </a:rPr>
              <a:t> </a:t>
            </a:r>
            <a:r>
              <a:rPr sz="1000" spc="-10" dirty="0">
                <a:solidFill>
                  <a:srgbClr val="454545"/>
                </a:solidFill>
                <a:latin typeface="Arial"/>
                <a:cs typeface="Arial"/>
              </a:rPr>
              <a:t>Specification</a:t>
            </a:r>
            <a:r>
              <a:rPr sz="1000" spc="-20" dirty="0">
                <a:solidFill>
                  <a:srgbClr val="454545"/>
                </a:solidFill>
                <a:latin typeface="Arial"/>
                <a:cs typeface="Arial"/>
              </a:rPr>
              <a:t> </a:t>
            </a:r>
            <a:r>
              <a:rPr sz="1000" dirty="0">
                <a:solidFill>
                  <a:srgbClr val="454545"/>
                </a:solidFill>
                <a:latin typeface="Arial"/>
                <a:cs typeface="Arial"/>
              </a:rPr>
              <a:t>(PS)</a:t>
            </a:r>
            <a:r>
              <a:rPr sz="1000" spc="-10" dirty="0">
                <a:solidFill>
                  <a:srgbClr val="454545"/>
                </a:solidFill>
                <a:latin typeface="Arial"/>
                <a:cs typeface="Arial"/>
              </a:rPr>
              <a:t> </a:t>
            </a:r>
            <a:r>
              <a:rPr sz="1000" dirty="0">
                <a:solidFill>
                  <a:srgbClr val="454545"/>
                </a:solidFill>
                <a:latin typeface="Arial"/>
                <a:cs typeface="Arial"/>
              </a:rPr>
              <a:t>is put</a:t>
            </a:r>
            <a:r>
              <a:rPr sz="1000" spc="-20" dirty="0">
                <a:solidFill>
                  <a:srgbClr val="454545"/>
                </a:solidFill>
                <a:latin typeface="Arial"/>
                <a:cs typeface="Arial"/>
              </a:rPr>
              <a:t> </a:t>
            </a:r>
            <a:r>
              <a:rPr sz="1000" dirty="0">
                <a:solidFill>
                  <a:srgbClr val="454545"/>
                </a:solidFill>
                <a:latin typeface="Arial"/>
                <a:cs typeface="Arial"/>
              </a:rPr>
              <a:t>to</a:t>
            </a:r>
            <a:r>
              <a:rPr sz="1000" spc="-20" dirty="0">
                <a:solidFill>
                  <a:srgbClr val="454545"/>
                </a:solidFill>
                <a:latin typeface="Arial"/>
                <a:cs typeface="Arial"/>
              </a:rPr>
              <a:t> </a:t>
            </a:r>
            <a:r>
              <a:rPr sz="1000" dirty="0">
                <a:solidFill>
                  <a:srgbClr val="454545"/>
                </a:solidFill>
                <a:latin typeface="Arial"/>
                <a:cs typeface="Arial"/>
              </a:rPr>
              <a:t>OASIS</a:t>
            </a:r>
            <a:r>
              <a:rPr sz="1000" spc="-20" dirty="0">
                <a:solidFill>
                  <a:srgbClr val="454545"/>
                </a:solidFill>
                <a:latin typeface="Arial"/>
                <a:cs typeface="Arial"/>
              </a:rPr>
              <a:t> </a:t>
            </a:r>
            <a:r>
              <a:rPr sz="1000" dirty="0">
                <a:solidFill>
                  <a:srgbClr val="454545"/>
                </a:solidFill>
                <a:latin typeface="Arial"/>
                <a:cs typeface="Arial"/>
              </a:rPr>
              <a:t>Members</a:t>
            </a:r>
            <a:r>
              <a:rPr sz="1000" spc="-20" dirty="0">
                <a:solidFill>
                  <a:srgbClr val="454545"/>
                </a:solidFill>
                <a:latin typeface="Arial"/>
                <a:cs typeface="Arial"/>
              </a:rPr>
              <a:t> </a:t>
            </a:r>
            <a:r>
              <a:rPr sz="1000" dirty="0">
                <a:solidFill>
                  <a:srgbClr val="454545"/>
                </a:solidFill>
                <a:latin typeface="Arial"/>
                <a:cs typeface="Arial"/>
              </a:rPr>
              <a:t>in</a:t>
            </a:r>
            <a:r>
              <a:rPr sz="1000" spc="-15" dirty="0">
                <a:solidFill>
                  <a:srgbClr val="454545"/>
                </a:solidFill>
                <a:latin typeface="Arial"/>
                <a:cs typeface="Arial"/>
              </a:rPr>
              <a:t> </a:t>
            </a:r>
            <a:r>
              <a:rPr sz="1000" dirty="0">
                <a:solidFill>
                  <a:srgbClr val="454545"/>
                </a:solidFill>
                <a:latin typeface="Arial"/>
                <a:cs typeface="Arial"/>
              </a:rPr>
              <a:t>a</a:t>
            </a:r>
            <a:r>
              <a:rPr sz="1000" spc="-15" dirty="0">
                <a:solidFill>
                  <a:srgbClr val="454545"/>
                </a:solidFill>
                <a:latin typeface="Arial"/>
                <a:cs typeface="Arial"/>
              </a:rPr>
              <a:t> </a:t>
            </a:r>
            <a:r>
              <a:rPr sz="1000" dirty="0">
                <a:solidFill>
                  <a:srgbClr val="454545"/>
                </a:solidFill>
                <a:latin typeface="Arial"/>
                <a:cs typeface="Arial"/>
              </a:rPr>
              <a:t>14-day</a:t>
            </a:r>
            <a:r>
              <a:rPr sz="1000" spc="-20" dirty="0">
                <a:solidFill>
                  <a:srgbClr val="454545"/>
                </a:solidFill>
                <a:latin typeface="Arial"/>
                <a:cs typeface="Arial"/>
              </a:rPr>
              <a:t> </a:t>
            </a:r>
            <a:r>
              <a:rPr sz="1000" dirty="0">
                <a:solidFill>
                  <a:srgbClr val="454545"/>
                </a:solidFill>
                <a:latin typeface="Arial"/>
                <a:cs typeface="Arial"/>
              </a:rPr>
              <a:t>Call</a:t>
            </a:r>
            <a:r>
              <a:rPr sz="1000" spc="-10" dirty="0">
                <a:solidFill>
                  <a:srgbClr val="454545"/>
                </a:solidFill>
                <a:latin typeface="Arial"/>
                <a:cs typeface="Arial"/>
              </a:rPr>
              <a:t> </a:t>
            </a:r>
            <a:r>
              <a:rPr sz="1000" spc="-25" dirty="0">
                <a:solidFill>
                  <a:srgbClr val="454545"/>
                </a:solidFill>
                <a:latin typeface="Arial"/>
                <a:cs typeface="Arial"/>
              </a:rPr>
              <a:t>for </a:t>
            </a:r>
            <a:r>
              <a:rPr sz="1000" dirty="0">
                <a:solidFill>
                  <a:srgbClr val="454545"/>
                </a:solidFill>
                <a:latin typeface="Arial"/>
                <a:cs typeface="Arial"/>
              </a:rPr>
              <a:t>Consent.</a:t>
            </a:r>
            <a:r>
              <a:rPr sz="1000" spc="-35" dirty="0">
                <a:solidFill>
                  <a:srgbClr val="454545"/>
                </a:solidFill>
                <a:latin typeface="Arial"/>
                <a:cs typeface="Arial"/>
              </a:rPr>
              <a:t> </a:t>
            </a:r>
            <a:r>
              <a:rPr sz="1000" dirty="0">
                <a:solidFill>
                  <a:srgbClr val="454545"/>
                </a:solidFill>
                <a:latin typeface="Arial"/>
                <a:cs typeface="Arial"/>
              </a:rPr>
              <a:t>If</a:t>
            </a:r>
            <a:r>
              <a:rPr sz="1000" spc="-20" dirty="0">
                <a:solidFill>
                  <a:srgbClr val="454545"/>
                </a:solidFill>
                <a:latin typeface="Arial"/>
                <a:cs typeface="Arial"/>
              </a:rPr>
              <a:t> </a:t>
            </a:r>
            <a:r>
              <a:rPr sz="1000" dirty="0">
                <a:solidFill>
                  <a:srgbClr val="454545"/>
                </a:solidFill>
                <a:latin typeface="Arial"/>
                <a:cs typeface="Arial"/>
              </a:rPr>
              <a:t>no</a:t>
            </a:r>
            <a:r>
              <a:rPr sz="1000" spc="-30" dirty="0">
                <a:solidFill>
                  <a:srgbClr val="454545"/>
                </a:solidFill>
                <a:latin typeface="Arial"/>
                <a:cs typeface="Arial"/>
              </a:rPr>
              <a:t> </a:t>
            </a:r>
            <a:r>
              <a:rPr sz="1000" spc="-10" dirty="0">
                <a:solidFill>
                  <a:srgbClr val="454545"/>
                </a:solidFill>
                <a:latin typeface="Arial"/>
                <a:cs typeface="Arial"/>
              </a:rPr>
              <a:t>objections,</a:t>
            </a:r>
            <a:r>
              <a:rPr sz="1000" spc="-30" dirty="0">
                <a:solidFill>
                  <a:srgbClr val="454545"/>
                </a:solidFill>
                <a:latin typeface="Arial"/>
                <a:cs typeface="Arial"/>
              </a:rPr>
              <a:t> </a:t>
            </a:r>
            <a:r>
              <a:rPr sz="1000" dirty="0">
                <a:solidFill>
                  <a:srgbClr val="454545"/>
                </a:solidFill>
                <a:latin typeface="Arial"/>
                <a:cs typeface="Arial"/>
              </a:rPr>
              <a:t>work becomes</a:t>
            </a:r>
            <a:r>
              <a:rPr sz="1000" spc="-35" dirty="0">
                <a:solidFill>
                  <a:srgbClr val="454545"/>
                </a:solidFill>
                <a:latin typeface="Arial"/>
                <a:cs typeface="Arial"/>
              </a:rPr>
              <a:t> </a:t>
            </a:r>
            <a:r>
              <a:rPr sz="1000" dirty="0">
                <a:solidFill>
                  <a:srgbClr val="454545"/>
                </a:solidFill>
                <a:latin typeface="Arial"/>
                <a:cs typeface="Arial"/>
              </a:rPr>
              <a:t>an</a:t>
            </a:r>
            <a:r>
              <a:rPr sz="1000" spc="-30" dirty="0">
                <a:solidFill>
                  <a:srgbClr val="454545"/>
                </a:solidFill>
                <a:latin typeface="Arial"/>
                <a:cs typeface="Arial"/>
              </a:rPr>
              <a:t> </a:t>
            </a:r>
            <a:r>
              <a:rPr sz="1000" dirty="0">
                <a:solidFill>
                  <a:srgbClr val="454545"/>
                </a:solidFill>
                <a:latin typeface="Arial"/>
                <a:cs typeface="Arial"/>
              </a:rPr>
              <a:t>OASIS</a:t>
            </a:r>
            <a:r>
              <a:rPr sz="1000" spc="-20" dirty="0">
                <a:solidFill>
                  <a:srgbClr val="454545"/>
                </a:solidFill>
                <a:latin typeface="Arial"/>
                <a:cs typeface="Arial"/>
              </a:rPr>
              <a:t> </a:t>
            </a:r>
            <a:r>
              <a:rPr sz="1000" spc="-10" dirty="0">
                <a:solidFill>
                  <a:srgbClr val="454545"/>
                </a:solidFill>
                <a:latin typeface="Arial"/>
                <a:cs typeface="Arial"/>
              </a:rPr>
              <a:t>Standard,</a:t>
            </a:r>
            <a:r>
              <a:rPr sz="1000" spc="-30" dirty="0">
                <a:solidFill>
                  <a:srgbClr val="454545"/>
                </a:solidFill>
                <a:latin typeface="Arial"/>
                <a:cs typeface="Arial"/>
              </a:rPr>
              <a:t> </a:t>
            </a:r>
            <a:r>
              <a:rPr sz="1000" dirty="0">
                <a:solidFill>
                  <a:srgbClr val="454545"/>
                </a:solidFill>
                <a:latin typeface="Arial"/>
                <a:cs typeface="Arial"/>
              </a:rPr>
              <a:t>eligible</a:t>
            </a:r>
            <a:r>
              <a:rPr sz="1000" spc="15" dirty="0">
                <a:solidFill>
                  <a:srgbClr val="454545"/>
                </a:solidFill>
                <a:latin typeface="Arial"/>
                <a:cs typeface="Arial"/>
              </a:rPr>
              <a:t> </a:t>
            </a:r>
            <a:r>
              <a:rPr sz="1000" spc="-25" dirty="0">
                <a:solidFill>
                  <a:srgbClr val="454545"/>
                </a:solidFill>
                <a:latin typeface="Arial"/>
                <a:cs typeface="Arial"/>
              </a:rPr>
              <a:t>for </a:t>
            </a:r>
            <a:r>
              <a:rPr sz="1000" dirty="0">
                <a:solidFill>
                  <a:srgbClr val="454545"/>
                </a:solidFill>
                <a:latin typeface="Arial"/>
                <a:cs typeface="Arial"/>
              </a:rPr>
              <a:t>submission</a:t>
            </a:r>
            <a:r>
              <a:rPr sz="1000" spc="-40" dirty="0">
                <a:solidFill>
                  <a:srgbClr val="454545"/>
                </a:solidFill>
                <a:latin typeface="Arial"/>
                <a:cs typeface="Arial"/>
              </a:rPr>
              <a:t> </a:t>
            </a:r>
            <a:r>
              <a:rPr sz="1000" dirty="0">
                <a:solidFill>
                  <a:srgbClr val="454545"/>
                </a:solidFill>
                <a:latin typeface="Arial"/>
                <a:cs typeface="Arial"/>
              </a:rPr>
              <a:t>to</a:t>
            </a:r>
            <a:r>
              <a:rPr sz="1000" spc="-40" dirty="0">
                <a:solidFill>
                  <a:srgbClr val="454545"/>
                </a:solidFill>
                <a:latin typeface="Arial"/>
                <a:cs typeface="Arial"/>
              </a:rPr>
              <a:t> </a:t>
            </a:r>
            <a:r>
              <a:rPr sz="1000" dirty="0">
                <a:solidFill>
                  <a:srgbClr val="454545"/>
                </a:solidFill>
                <a:latin typeface="Arial"/>
                <a:cs typeface="Arial"/>
              </a:rPr>
              <a:t>other</a:t>
            </a:r>
            <a:r>
              <a:rPr sz="1000" spc="-30" dirty="0">
                <a:solidFill>
                  <a:srgbClr val="454545"/>
                </a:solidFill>
                <a:latin typeface="Arial"/>
                <a:cs typeface="Arial"/>
              </a:rPr>
              <a:t> </a:t>
            </a:r>
            <a:r>
              <a:rPr sz="1000" spc="-20" dirty="0">
                <a:solidFill>
                  <a:srgbClr val="454545"/>
                </a:solidFill>
                <a:latin typeface="Arial"/>
                <a:cs typeface="Arial"/>
              </a:rPr>
              <a:t>SDOs</a:t>
            </a:r>
            <a:endParaRPr sz="1000" dirty="0">
              <a:latin typeface="Arial"/>
              <a:cs typeface="Arial"/>
            </a:endParaRPr>
          </a:p>
        </p:txBody>
      </p:sp>
      <p:grpSp>
        <p:nvGrpSpPr>
          <p:cNvPr id="61" name="object 61"/>
          <p:cNvGrpSpPr/>
          <p:nvPr/>
        </p:nvGrpSpPr>
        <p:grpSpPr>
          <a:xfrm>
            <a:off x="3729228" y="3194113"/>
            <a:ext cx="6998334" cy="1022985"/>
            <a:chOff x="3729228" y="3194113"/>
            <a:chExt cx="6998334" cy="1022985"/>
          </a:xfrm>
        </p:grpSpPr>
        <p:pic>
          <p:nvPicPr>
            <p:cNvPr id="62" name="object 62"/>
            <p:cNvPicPr/>
            <p:nvPr/>
          </p:nvPicPr>
          <p:blipFill>
            <a:blip r:embed="rId20" cstate="print"/>
            <a:stretch>
              <a:fillRect/>
            </a:stretch>
          </p:blipFill>
          <p:spPr>
            <a:xfrm>
              <a:off x="3729228" y="3572256"/>
              <a:ext cx="487692" cy="233172"/>
            </a:xfrm>
            <a:prstGeom prst="rect">
              <a:avLst/>
            </a:prstGeom>
          </p:spPr>
        </p:pic>
        <p:sp>
          <p:nvSpPr>
            <p:cNvPr id="63" name="object 63"/>
            <p:cNvSpPr/>
            <p:nvPr/>
          </p:nvSpPr>
          <p:spPr>
            <a:xfrm>
              <a:off x="3771900" y="3628390"/>
              <a:ext cx="330835" cy="76200"/>
            </a:xfrm>
            <a:custGeom>
              <a:avLst/>
              <a:gdLst/>
              <a:ahLst/>
              <a:cxnLst/>
              <a:rect l="l" t="t" r="r" b="b"/>
              <a:pathLst>
                <a:path w="330835" h="76200">
                  <a:moveTo>
                    <a:pt x="257175" y="0"/>
                  </a:moveTo>
                  <a:lnTo>
                    <a:pt x="255607" y="25380"/>
                  </a:lnTo>
                  <a:lnTo>
                    <a:pt x="268224" y="26162"/>
                  </a:lnTo>
                  <a:lnTo>
                    <a:pt x="266747" y="50778"/>
                  </a:lnTo>
                  <a:lnTo>
                    <a:pt x="266700" y="51562"/>
                  </a:lnTo>
                  <a:lnTo>
                    <a:pt x="253990" y="51562"/>
                  </a:lnTo>
                  <a:lnTo>
                    <a:pt x="252475" y="76073"/>
                  </a:lnTo>
                  <a:lnTo>
                    <a:pt x="310198" y="51562"/>
                  </a:lnTo>
                  <a:lnTo>
                    <a:pt x="266700" y="51562"/>
                  </a:lnTo>
                  <a:lnTo>
                    <a:pt x="254038" y="50778"/>
                  </a:lnTo>
                  <a:lnTo>
                    <a:pt x="312044" y="50778"/>
                  </a:lnTo>
                  <a:lnTo>
                    <a:pt x="330835" y="42799"/>
                  </a:lnTo>
                  <a:lnTo>
                    <a:pt x="257175" y="0"/>
                  </a:lnTo>
                  <a:close/>
                </a:path>
                <a:path w="330835" h="76200">
                  <a:moveTo>
                    <a:pt x="255607" y="25380"/>
                  </a:moveTo>
                  <a:lnTo>
                    <a:pt x="254038" y="50778"/>
                  </a:lnTo>
                  <a:lnTo>
                    <a:pt x="266700" y="51562"/>
                  </a:lnTo>
                  <a:lnTo>
                    <a:pt x="268224" y="26162"/>
                  </a:lnTo>
                  <a:lnTo>
                    <a:pt x="255607" y="25380"/>
                  </a:lnTo>
                  <a:close/>
                </a:path>
                <a:path w="330835" h="76200">
                  <a:moveTo>
                    <a:pt x="1524" y="9652"/>
                  </a:moveTo>
                  <a:lnTo>
                    <a:pt x="0" y="35052"/>
                  </a:lnTo>
                  <a:lnTo>
                    <a:pt x="254038" y="50778"/>
                  </a:lnTo>
                  <a:lnTo>
                    <a:pt x="255558" y="26162"/>
                  </a:lnTo>
                  <a:lnTo>
                    <a:pt x="255607" y="25380"/>
                  </a:lnTo>
                  <a:lnTo>
                    <a:pt x="1524" y="9652"/>
                  </a:lnTo>
                  <a:close/>
                </a:path>
              </a:pathLst>
            </a:custGeom>
            <a:solidFill>
              <a:srgbClr val="17375E"/>
            </a:solidFill>
          </p:spPr>
          <p:txBody>
            <a:bodyPr wrap="square" lIns="0" tIns="0" rIns="0" bIns="0" rtlCol="0"/>
            <a:lstStyle/>
            <a:p>
              <a:endParaRPr/>
            </a:p>
          </p:txBody>
        </p:sp>
        <p:pic>
          <p:nvPicPr>
            <p:cNvPr id="64" name="object 64"/>
            <p:cNvPicPr/>
            <p:nvPr/>
          </p:nvPicPr>
          <p:blipFill>
            <a:blip r:embed="rId21" cstate="print"/>
            <a:stretch>
              <a:fillRect/>
            </a:stretch>
          </p:blipFill>
          <p:spPr>
            <a:xfrm>
              <a:off x="5484876" y="3628644"/>
              <a:ext cx="352044" cy="233171"/>
            </a:xfrm>
            <a:prstGeom prst="rect">
              <a:avLst/>
            </a:prstGeom>
          </p:spPr>
        </p:pic>
        <p:pic>
          <p:nvPicPr>
            <p:cNvPr id="65" name="object 65"/>
            <p:cNvPicPr/>
            <p:nvPr/>
          </p:nvPicPr>
          <p:blipFill>
            <a:blip r:embed="rId22" cstate="print"/>
            <a:stretch>
              <a:fillRect/>
            </a:stretch>
          </p:blipFill>
          <p:spPr>
            <a:xfrm>
              <a:off x="5527040" y="3681476"/>
              <a:ext cx="195072" cy="75818"/>
            </a:xfrm>
            <a:prstGeom prst="rect">
              <a:avLst/>
            </a:prstGeom>
          </p:spPr>
        </p:pic>
        <p:pic>
          <p:nvPicPr>
            <p:cNvPr id="66" name="object 66"/>
            <p:cNvPicPr/>
            <p:nvPr/>
          </p:nvPicPr>
          <p:blipFill>
            <a:blip r:embed="rId23" cstate="print"/>
            <a:stretch>
              <a:fillRect/>
            </a:stretch>
          </p:blipFill>
          <p:spPr>
            <a:xfrm>
              <a:off x="7255764" y="3639337"/>
              <a:ext cx="487692" cy="234670"/>
            </a:xfrm>
            <a:prstGeom prst="rect">
              <a:avLst/>
            </a:prstGeom>
          </p:spPr>
        </p:pic>
        <p:sp>
          <p:nvSpPr>
            <p:cNvPr id="67" name="object 67"/>
            <p:cNvSpPr/>
            <p:nvPr/>
          </p:nvSpPr>
          <p:spPr>
            <a:xfrm>
              <a:off x="7298690" y="3697986"/>
              <a:ext cx="330835" cy="76200"/>
            </a:xfrm>
            <a:custGeom>
              <a:avLst/>
              <a:gdLst/>
              <a:ahLst/>
              <a:cxnLst/>
              <a:rect l="l" t="t" r="r" b="b"/>
              <a:pathLst>
                <a:path w="330834" h="76200">
                  <a:moveTo>
                    <a:pt x="255777" y="0"/>
                  </a:moveTo>
                  <a:lnTo>
                    <a:pt x="254887" y="25448"/>
                  </a:lnTo>
                  <a:lnTo>
                    <a:pt x="267588" y="25907"/>
                  </a:lnTo>
                  <a:lnTo>
                    <a:pt x="266716" y="50848"/>
                  </a:lnTo>
                  <a:lnTo>
                    <a:pt x="266700" y="51307"/>
                  </a:lnTo>
                  <a:lnTo>
                    <a:pt x="253982" y="51307"/>
                  </a:lnTo>
                  <a:lnTo>
                    <a:pt x="253110" y="76200"/>
                  </a:lnTo>
                  <a:lnTo>
                    <a:pt x="307730" y="51307"/>
                  </a:lnTo>
                  <a:lnTo>
                    <a:pt x="266700" y="51307"/>
                  </a:lnTo>
                  <a:lnTo>
                    <a:pt x="253998" y="50848"/>
                  </a:lnTo>
                  <a:lnTo>
                    <a:pt x="308738" y="50848"/>
                  </a:lnTo>
                  <a:lnTo>
                    <a:pt x="330580" y="40893"/>
                  </a:lnTo>
                  <a:lnTo>
                    <a:pt x="255777" y="0"/>
                  </a:lnTo>
                  <a:close/>
                </a:path>
                <a:path w="330834" h="76200">
                  <a:moveTo>
                    <a:pt x="254887" y="25448"/>
                  </a:moveTo>
                  <a:lnTo>
                    <a:pt x="253998" y="50848"/>
                  </a:lnTo>
                  <a:lnTo>
                    <a:pt x="266700" y="51307"/>
                  </a:lnTo>
                  <a:lnTo>
                    <a:pt x="267588" y="25907"/>
                  </a:lnTo>
                  <a:lnTo>
                    <a:pt x="254887" y="25448"/>
                  </a:lnTo>
                  <a:close/>
                </a:path>
                <a:path w="330834" h="76200">
                  <a:moveTo>
                    <a:pt x="1015" y="16256"/>
                  </a:moveTo>
                  <a:lnTo>
                    <a:pt x="30" y="40893"/>
                  </a:lnTo>
                  <a:lnTo>
                    <a:pt x="0" y="41656"/>
                  </a:lnTo>
                  <a:lnTo>
                    <a:pt x="253998" y="50848"/>
                  </a:lnTo>
                  <a:lnTo>
                    <a:pt x="254871" y="25907"/>
                  </a:lnTo>
                  <a:lnTo>
                    <a:pt x="254887" y="25448"/>
                  </a:lnTo>
                  <a:lnTo>
                    <a:pt x="1015" y="16256"/>
                  </a:lnTo>
                  <a:close/>
                </a:path>
              </a:pathLst>
            </a:custGeom>
            <a:solidFill>
              <a:srgbClr val="17375E"/>
            </a:solidFill>
          </p:spPr>
          <p:txBody>
            <a:bodyPr wrap="square" lIns="0" tIns="0" rIns="0" bIns="0" rtlCol="0"/>
            <a:lstStyle/>
            <a:p>
              <a:endParaRPr/>
            </a:p>
          </p:txBody>
        </p:sp>
        <p:pic>
          <p:nvPicPr>
            <p:cNvPr id="68" name="object 68"/>
            <p:cNvPicPr/>
            <p:nvPr/>
          </p:nvPicPr>
          <p:blipFill>
            <a:blip r:embed="rId24" cstate="print"/>
            <a:stretch>
              <a:fillRect/>
            </a:stretch>
          </p:blipFill>
          <p:spPr>
            <a:xfrm>
              <a:off x="8609076" y="3619525"/>
              <a:ext cx="323113" cy="234670"/>
            </a:xfrm>
            <a:prstGeom prst="rect">
              <a:avLst/>
            </a:prstGeom>
          </p:spPr>
        </p:pic>
        <p:pic>
          <p:nvPicPr>
            <p:cNvPr id="69" name="object 69"/>
            <p:cNvPicPr/>
            <p:nvPr/>
          </p:nvPicPr>
          <p:blipFill>
            <a:blip r:embed="rId25" cstate="print"/>
            <a:stretch>
              <a:fillRect/>
            </a:stretch>
          </p:blipFill>
          <p:spPr>
            <a:xfrm>
              <a:off x="8650986" y="3690366"/>
              <a:ext cx="165862" cy="75691"/>
            </a:xfrm>
            <a:prstGeom prst="rect">
              <a:avLst/>
            </a:prstGeom>
          </p:spPr>
        </p:pic>
        <p:pic>
          <p:nvPicPr>
            <p:cNvPr id="70" name="object 70"/>
            <p:cNvPicPr/>
            <p:nvPr/>
          </p:nvPicPr>
          <p:blipFill>
            <a:blip r:embed="rId26" cstate="print"/>
            <a:stretch>
              <a:fillRect/>
            </a:stretch>
          </p:blipFill>
          <p:spPr>
            <a:xfrm>
              <a:off x="10349484" y="3624097"/>
              <a:ext cx="377964" cy="234670"/>
            </a:xfrm>
            <a:prstGeom prst="rect">
              <a:avLst/>
            </a:prstGeom>
          </p:spPr>
        </p:pic>
        <p:pic>
          <p:nvPicPr>
            <p:cNvPr id="71" name="object 71"/>
            <p:cNvPicPr/>
            <p:nvPr/>
          </p:nvPicPr>
          <p:blipFill>
            <a:blip r:embed="rId27" cstate="print"/>
            <a:stretch>
              <a:fillRect/>
            </a:stretch>
          </p:blipFill>
          <p:spPr>
            <a:xfrm>
              <a:off x="10392664" y="3684270"/>
              <a:ext cx="220599" cy="76073"/>
            </a:xfrm>
            <a:prstGeom prst="rect">
              <a:avLst/>
            </a:prstGeom>
          </p:spPr>
        </p:pic>
        <p:pic>
          <p:nvPicPr>
            <p:cNvPr id="72" name="object 72"/>
            <p:cNvPicPr/>
            <p:nvPr/>
          </p:nvPicPr>
          <p:blipFill>
            <a:blip r:embed="rId28" cstate="print"/>
            <a:stretch>
              <a:fillRect/>
            </a:stretch>
          </p:blipFill>
          <p:spPr>
            <a:xfrm>
              <a:off x="3950208" y="3197352"/>
              <a:ext cx="1577339" cy="1014984"/>
            </a:xfrm>
            <a:prstGeom prst="rect">
              <a:avLst/>
            </a:prstGeom>
          </p:spPr>
        </p:pic>
        <p:sp>
          <p:nvSpPr>
            <p:cNvPr id="73" name="object 73"/>
            <p:cNvSpPr/>
            <p:nvPr/>
          </p:nvSpPr>
          <p:spPr>
            <a:xfrm>
              <a:off x="3951732" y="3198876"/>
              <a:ext cx="1576070" cy="1013460"/>
            </a:xfrm>
            <a:custGeom>
              <a:avLst/>
              <a:gdLst/>
              <a:ahLst/>
              <a:cxnLst/>
              <a:rect l="l" t="t" r="r" b="b"/>
              <a:pathLst>
                <a:path w="1576070" h="1013460">
                  <a:moveTo>
                    <a:pt x="0" y="506730"/>
                  </a:moveTo>
                  <a:lnTo>
                    <a:pt x="787907" y="0"/>
                  </a:lnTo>
                  <a:lnTo>
                    <a:pt x="1575815" y="506730"/>
                  </a:lnTo>
                  <a:lnTo>
                    <a:pt x="787907" y="1013460"/>
                  </a:lnTo>
                  <a:lnTo>
                    <a:pt x="0" y="506730"/>
                  </a:lnTo>
                  <a:close/>
                </a:path>
              </a:pathLst>
            </a:custGeom>
            <a:ln w="9525">
              <a:solidFill>
                <a:srgbClr val="000000"/>
              </a:solidFill>
            </a:ln>
          </p:spPr>
          <p:txBody>
            <a:bodyPr wrap="square" lIns="0" tIns="0" rIns="0" bIns="0" rtlCol="0"/>
            <a:lstStyle/>
            <a:p>
              <a:endParaRPr/>
            </a:p>
          </p:txBody>
        </p:sp>
      </p:grpSp>
      <p:sp>
        <p:nvSpPr>
          <p:cNvPr id="74" name="object 74"/>
          <p:cNvSpPr txBox="1"/>
          <p:nvPr/>
        </p:nvSpPr>
        <p:spPr>
          <a:xfrm>
            <a:off x="672795" y="5483453"/>
            <a:ext cx="1035050" cy="330200"/>
          </a:xfrm>
          <a:prstGeom prst="rect">
            <a:avLst/>
          </a:prstGeom>
        </p:spPr>
        <p:txBody>
          <a:bodyPr vert="horz" wrap="square" lIns="0" tIns="12065" rIns="0" bIns="0" rtlCol="0">
            <a:spAutoFit/>
          </a:bodyPr>
          <a:lstStyle/>
          <a:p>
            <a:pPr marL="146685" marR="5080" indent="-134620">
              <a:lnSpc>
                <a:spcPct val="100000"/>
              </a:lnSpc>
              <a:spcBef>
                <a:spcPts val="95"/>
              </a:spcBef>
              <a:buChar char="•"/>
              <a:tabLst>
                <a:tab pos="146685" algn="l"/>
                <a:tab pos="184785" algn="l"/>
              </a:tabLst>
            </a:pPr>
            <a:r>
              <a:rPr sz="1000" dirty="0">
                <a:solidFill>
                  <a:srgbClr val="1E1C11"/>
                </a:solidFill>
                <a:latin typeface="Arial"/>
                <a:cs typeface="Arial"/>
              </a:rPr>
              <a:t>	</a:t>
            </a:r>
            <a:r>
              <a:rPr sz="1000" b="1" dirty="0">
                <a:solidFill>
                  <a:srgbClr val="1E1C11"/>
                </a:solidFill>
                <a:latin typeface="Arial"/>
                <a:cs typeface="Arial"/>
              </a:rPr>
              <a:t>Working</a:t>
            </a:r>
            <a:r>
              <a:rPr sz="1000" b="1" spc="-50" dirty="0">
                <a:solidFill>
                  <a:srgbClr val="1E1C11"/>
                </a:solidFill>
                <a:latin typeface="Arial"/>
                <a:cs typeface="Arial"/>
              </a:rPr>
              <a:t> </a:t>
            </a:r>
            <a:r>
              <a:rPr sz="1000" b="1" spc="-10" dirty="0">
                <a:solidFill>
                  <a:srgbClr val="1E1C11"/>
                </a:solidFill>
                <a:latin typeface="Arial"/>
                <a:cs typeface="Arial"/>
              </a:rPr>
              <a:t>Draft 3-</a:t>
            </a:r>
            <a:r>
              <a:rPr sz="1000" b="1" dirty="0">
                <a:solidFill>
                  <a:srgbClr val="1E1C11"/>
                </a:solidFill>
                <a:latin typeface="Arial"/>
                <a:cs typeface="Arial"/>
              </a:rPr>
              <a:t>12 </a:t>
            </a:r>
            <a:r>
              <a:rPr sz="1000" b="1" spc="-10" dirty="0">
                <a:solidFill>
                  <a:srgbClr val="1E1C11"/>
                </a:solidFill>
                <a:latin typeface="Arial"/>
                <a:cs typeface="Arial"/>
              </a:rPr>
              <a:t>Months</a:t>
            </a:r>
            <a:endParaRPr sz="1000">
              <a:latin typeface="Arial"/>
              <a:cs typeface="Arial"/>
            </a:endParaRPr>
          </a:p>
        </p:txBody>
      </p:sp>
      <p:sp>
        <p:nvSpPr>
          <p:cNvPr id="75" name="object 75"/>
          <p:cNvSpPr txBox="1"/>
          <p:nvPr/>
        </p:nvSpPr>
        <p:spPr>
          <a:xfrm>
            <a:off x="3700653" y="5101539"/>
            <a:ext cx="1944370" cy="177800"/>
          </a:xfrm>
          <a:prstGeom prst="rect">
            <a:avLst/>
          </a:prstGeom>
        </p:spPr>
        <p:txBody>
          <a:bodyPr vert="horz" wrap="square" lIns="0" tIns="12065" rIns="0" bIns="0" rtlCol="0">
            <a:spAutoFit/>
          </a:bodyPr>
          <a:lstStyle/>
          <a:p>
            <a:pPr marL="184785" indent="-172085">
              <a:lnSpc>
                <a:spcPct val="100000"/>
              </a:lnSpc>
              <a:spcBef>
                <a:spcPts val="95"/>
              </a:spcBef>
              <a:buFont typeface="Arial"/>
              <a:buChar char="•"/>
              <a:tabLst>
                <a:tab pos="184785" algn="l"/>
              </a:tabLst>
            </a:pPr>
            <a:r>
              <a:rPr sz="1000" b="1" dirty="0">
                <a:solidFill>
                  <a:srgbClr val="1E1C11"/>
                </a:solidFill>
                <a:latin typeface="Arial"/>
                <a:cs typeface="Arial"/>
              </a:rPr>
              <a:t>Special</a:t>
            </a:r>
            <a:r>
              <a:rPr sz="1000" b="1" spc="-35" dirty="0">
                <a:solidFill>
                  <a:srgbClr val="1E1C11"/>
                </a:solidFill>
                <a:latin typeface="Arial"/>
                <a:cs typeface="Arial"/>
              </a:rPr>
              <a:t> </a:t>
            </a:r>
            <a:r>
              <a:rPr sz="1000" b="1" dirty="0">
                <a:solidFill>
                  <a:srgbClr val="1E1C11"/>
                </a:solidFill>
                <a:latin typeface="Arial"/>
                <a:cs typeface="Arial"/>
              </a:rPr>
              <a:t>Majority</a:t>
            </a:r>
            <a:r>
              <a:rPr sz="1000" b="1" spc="-35" dirty="0">
                <a:solidFill>
                  <a:srgbClr val="1E1C11"/>
                </a:solidFill>
                <a:latin typeface="Arial"/>
                <a:cs typeface="Arial"/>
              </a:rPr>
              <a:t> </a:t>
            </a:r>
            <a:r>
              <a:rPr sz="1000" b="1" dirty="0">
                <a:solidFill>
                  <a:srgbClr val="1E1C11"/>
                </a:solidFill>
                <a:latin typeface="Arial"/>
                <a:cs typeface="Arial"/>
              </a:rPr>
              <a:t>Vote</a:t>
            </a:r>
            <a:r>
              <a:rPr sz="1000" b="1" spc="235" dirty="0">
                <a:solidFill>
                  <a:srgbClr val="1E1C11"/>
                </a:solidFill>
                <a:latin typeface="Arial"/>
                <a:cs typeface="Arial"/>
              </a:rPr>
              <a:t> </a:t>
            </a:r>
            <a:r>
              <a:rPr sz="1000" b="1" dirty="0">
                <a:solidFill>
                  <a:srgbClr val="1E1C11"/>
                </a:solidFill>
                <a:latin typeface="Arial"/>
                <a:cs typeface="Arial"/>
              </a:rPr>
              <a:t>7</a:t>
            </a:r>
            <a:r>
              <a:rPr sz="1000" b="1" spc="-20" dirty="0">
                <a:solidFill>
                  <a:srgbClr val="1E1C11"/>
                </a:solidFill>
                <a:latin typeface="Arial"/>
                <a:cs typeface="Arial"/>
              </a:rPr>
              <a:t> Days</a:t>
            </a:r>
            <a:endParaRPr sz="1000">
              <a:latin typeface="Arial"/>
              <a:cs typeface="Arial"/>
            </a:endParaRPr>
          </a:p>
        </p:txBody>
      </p:sp>
      <p:sp>
        <p:nvSpPr>
          <p:cNvPr id="76" name="object 76"/>
          <p:cNvSpPr txBox="1"/>
          <p:nvPr/>
        </p:nvSpPr>
        <p:spPr>
          <a:xfrm>
            <a:off x="7889875" y="5417058"/>
            <a:ext cx="501015" cy="177800"/>
          </a:xfrm>
          <a:prstGeom prst="rect">
            <a:avLst/>
          </a:prstGeom>
        </p:spPr>
        <p:txBody>
          <a:bodyPr vert="horz" wrap="square" lIns="0" tIns="12065" rIns="0" bIns="0" rtlCol="0">
            <a:spAutoFit/>
          </a:bodyPr>
          <a:lstStyle/>
          <a:p>
            <a:pPr marL="12700">
              <a:lnSpc>
                <a:spcPct val="100000"/>
              </a:lnSpc>
              <a:spcBef>
                <a:spcPts val="95"/>
              </a:spcBef>
            </a:pPr>
            <a:r>
              <a:rPr sz="1000" b="1" dirty="0">
                <a:solidFill>
                  <a:srgbClr val="1E1C11"/>
                </a:solidFill>
                <a:latin typeface="Arial"/>
                <a:cs typeface="Arial"/>
              </a:rPr>
              <a:t>60</a:t>
            </a:r>
            <a:r>
              <a:rPr sz="1000" b="1" spc="-5" dirty="0">
                <a:solidFill>
                  <a:srgbClr val="1E1C11"/>
                </a:solidFill>
                <a:latin typeface="Arial"/>
                <a:cs typeface="Arial"/>
              </a:rPr>
              <a:t> </a:t>
            </a:r>
            <a:r>
              <a:rPr sz="1000" b="1" spc="-20" dirty="0">
                <a:solidFill>
                  <a:srgbClr val="1E1C11"/>
                </a:solidFill>
                <a:latin typeface="Arial"/>
                <a:cs typeface="Arial"/>
              </a:rPr>
              <a:t>Days</a:t>
            </a:r>
            <a:endParaRPr sz="1000">
              <a:latin typeface="Arial"/>
              <a:cs typeface="Arial"/>
            </a:endParaRPr>
          </a:p>
        </p:txBody>
      </p:sp>
      <p:sp>
        <p:nvSpPr>
          <p:cNvPr id="77" name="object 77"/>
          <p:cNvSpPr txBox="1"/>
          <p:nvPr/>
        </p:nvSpPr>
        <p:spPr>
          <a:xfrm>
            <a:off x="1783842" y="4037203"/>
            <a:ext cx="876935" cy="330200"/>
          </a:xfrm>
          <a:prstGeom prst="rect">
            <a:avLst/>
          </a:prstGeom>
        </p:spPr>
        <p:txBody>
          <a:bodyPr vert="horz" wrap="square" lIns="0" tIns="12065" rIns="0" bIns="0" rtlCol="0">
            <a:spAutoFit/>
          </a:bodyPr>
          <a:lstStyle/>
          <a:p>
            <a:pPr marL="12700" marR="5080" indent="187325">
              <a:lnSpc>
                <a:spcPct val="100000"/>
              </a:lnSpc>
              <a:spcBef>
                <a:spcPts val="95"/>
              </a:spcBef>
            </a:pPr>
            <a:r>
              <a:rPr sz="1000" b="1" dirty="0">
                <a:solidFill>
                  <a:srgbClr val="1E1C11"/>
                </a:solidFill>
                <a:latin typeface="Arial"/>
                <a:cs typeface="Arial"/>
              </a:rPr>
              <a:t>14</a:t>
            </a:r>
            <a:r>
              <a:rPr sz="1000" b="1" spc="-15" dirty="0">
                <a:solidFill>
                  <a:srgbClr val="1E1C11"/>
                </a:solidFill>
                <a:latin typeface="Arial"/>
                <a:cs typeface="Arial"/>
              </a:rPr>
              <a:t> </a:t>
            </a:r>
            <a:r>
              <a:rPr sz="1000" b="1" spc="-20" dirty="0">
                <a:solidFill>
                  <a:srgbClr val="1E1C11"/>
                </a:solidFill>
                <a:latin typeface="Arial"/>
                <a:cs typeface="Arial"/>
              </a:rPr>
              <a:t>Days </a:t>
            </a:r>
            <a:r>
              <a:rPr sz="1000" b="1" dirty="0">
                <a:solidFill>
                  <a:srgbClr val="1E1C11"/>
                </a:solidFill>
                <a:latin typeface="Arial"/>
                <a:cs typeface="Arial"/>
              </a:rPr>
              <a:t>Notice</a:t>
            </a:r>
            <a:r>
              <a:rPr sz="1000" b="1" spc="-35" dirty="0">
                <a:solidFill>
                  <a:srgbClr val="1E1C11"/>
                </a:solidFill>
                <a:latin typeface="Arial"/>
                <a:cs typeface="Arial"/>
              </a:rPr>
              <a:t> </a:t>
            </a:r>
            <a:r>
              <a:rPr sz="1000" b="1" dirty="0">
                <a:solidFill>
                  <a:srgbClr val="1E1C11"/>
                </a:solidFill>
                <a:latin typeface="Arial"/>
                <a:cs typeface="Arial"/>
              </a:rPr>
              <a:t>of</a:t>
            </a:r>
            <a:r>
              <a:rPr sz="1000" b="1" spc="-20" dirty="0">
                <a:solidFill>
                  <a:srgbClr val="1E1C11"/>
                </a:solidFill>
                <a:latin typeface="Arial"/>
                <a:cs typeface="Arial"/>
              </a:rPr>
              <a:t> Vote</a:t>
            </a:r>
            <a:endParaRPr sz="1000">
              <a:latin typeface="Arial"/>
              <a:cs typeface="Arial"/>
            </a:endParaRPr>
          </a:p>
        </p:txBody>
      </p:sp>
      <p:sp>
        <p:nvSpPr>
          <p:cNvPr id="78" name="object 78"/>
          <p:cNvSpPr txBox="1"/>
          <p:nvPr/>
        </p:nvSpPr>
        <p:spPr>
          <a:xfrm>
            <a:off x="10795507" y="5461203"/>
            <a:ext cx="942975" cy="482600"/>
          </a:xfrm>
          <a:prstGeom prst="rect">
            <a:avLst/>
          </a:prstGeom>
        </p:spPr>
        <p:txBody>
          <a:bodyPr vert="horz" wrap="square" lIns="0" tIns="12065" rIns="0" bIns="0" rtlCol="0">
            <a:spAutoFit/>
          </a:bodyPr>
          <a:lstStyle/>
          <a:p>
            <a:pPr marL="12700" marR="5080" indent="635" algn="ctr">
              <a:lnSpc>
                <a:spcPct val="100000"/>
              </a:lnSpc>
              <a:spcBef>
                <a:spcPts val="95"/>
              </a:spcBef>
            </a:pPr>
            <a:r>
              <a:rPr sz="1000" b="1" dirty="0">
                <a:solidFill>
                  <a:srgbClr val="1E1C11"/>
                </a:solidFill>
                <a:latin typeface="Arial"/>
                <a:cs typeface="Arial"/>
              </a:rPr>
              <a:t>Publication</a:t>
            </a:r>
            <a:r>
              <a:rPr sz="1000" b="1" spc="-60" dirty="0">
                <a:solidFill>
                  <a:srgbClr val="1E1C11"/>
                </a:solidFill>
                <a:latin typeface="Arial"/>
                <a:cs typeface="Arial"/>
              </a:rPr>
              <a:t> </a:t>
            </a:r>
            <a:r>
              <a:rPr sz="1000" b="1" spc="-50" dirty="0">
                <a:solidFill>
                  <a:srgbClr val="1E1C11"/>
                </a:solidFill>
                <a:latin typeface="Arial"/>
                <a:cs typeface="Arial"/>
              </a:rPr>
              <a:t>&amp; </a:t>
            </a:r>
            <a:r>
              <a:rPr sz="1000" b="1" spc="-10" dirty="0">
                <a:solidFill>
                  <a:srgbClr val="1E1C11"/>
                </a:solidFill>
                <a:latin typeface="Arial"/>
                <a:cs typeface="Arial"/>
              </a:rPr>
              <a:t>Announcement 1-</a:t>
            </a:r>
            <a:r>
              <a:rPr sz="1000" b="1" dirty="0">
                <a:solidFill>
                  <a:srgbClr val="1E1C11"/>
                </a:solidFill>
                <a:latin typeface="Arial"/>
                <a:cs typeface="Arial"/>
              </a:rPr>
              <a:t>2 </a:t>
            </a:r>
            <a:r>
              <a:rPr sz="1000" b="1" spc="-10" dirty="0">
                <a:solidFill>
                  <a:srgbClr val="1E1C11"/>
                </a:solidFill>
                <a:latin typeface="Arial"/>
                <a:cs typeface="Arial"/>
              </a:rPr>
              <a:t>Weeks</a:t>
            </a:r>
            <a:endParaRPr sz="1000">
              <a:latin typeface="Arial"/>
              <a:cs typeface="Arial"/>
            </a:endParaRPr>
          </a:p>
        </p:txBody>
      </p:sp>
      <p:sp>
        <p:nvSpPr>
          <p:cNvPr id="79" name="object 79"/>
          <p:cNvSpPr txBox="1"/>
          <p:nvPr/>
        </p:nvSpPr>
        <p:spPr>
          <a:xfrm>
            <a:off x="4327016" y="5517591"/>
            <a:ext cx="1302385" cy="330200"/>
          </a:xfrm>
          <a:prstGeom prst="rect">
            <a:avLst/>
          </a:prstGeom>
        </p:spPr>
        <p:txBody>
          <a:bodyPr vert="horz" wrap="square" lIns="0" tIns="12065" rIns="0" bIns="0" rtlCol="0">
            <a:spAutoFit/>
          </a:bodyPr>
          <a:lstStyle/>
          <a:p>
            <a:pPr marL="184785" marR="5080" indent="-172720">
              <a:lnSpc>
                <a:spcPct val="100000"/>
              </a:lnSpc>
              <a:spcBef>
                <a:spcPts val="95"/>
              </a:spcBef>
              <a:buFont typeface="Arial"/>
              <a:buChar char="•"/>
              <a:tabLst>
                <a:tab pos="315595" algn="l"/>
              </a:tabLst>
            </a:pPr>
            <a:r>
              <a:rPr sz="1000" b="1" dirty="0">
                <a:solidFill>
                  <a:srgbClr val="1E1C11"/>
                </a:solidFill>
                <a:latin typeface="Arial"/>
                <a:cs typeface="Arial"/>
              </a:rPr>
              <a:t>Statements</a:t>
            </a:r>
            <a:r>
              <a:rPr sz="1000" b="1" spc="-35" dirty="0">
                <a:solidFill>
                  <a:srgbClr val="1E1C11"/>
                </a:solidFill>
                <a:latin typeface="Arial"/>
                <a:cs typeface="Arial"/>
              </a:rPr>
              <a:t> </a:t>
            </a:r>
            <a:r>
              <a:rPr sz="1000" b="1" dirty="0">
                <a:solidFill>
                  <a:srgbClr val="1E1C11"/>
                </a:solidFill>
                <a:latin typeface="Arial"/>
                <a:cs typeface="Arial"/>
              </a:rPr>
              <a:t>of</a:t>
            </a:r>
            <a:r>
              <a:rPr sz="1000" b="1" spc="-30" dirty="0">
                <a:solidFill>
                  <a:srgbClr val="1E1C11"/>
                </a:solidFill>
                <a:latin typeface="Arial"/>
                <a:cs typeface="Arial"/>
              </a:rPr>
              <a:t> </a:t>
            </a:r>
            <a:r>
              <a:rPr sz="1000" b="1" spc="-25" dirty="0">
                <a:solidFill>
                  <a:srgbClr val="1E1C11"/>
                </a:solidFill>
                <a:latin typeface="Arial"/>
                <a:cs typeface="Arial"/>
              </a:rPr>
              <a:t>Use 	</a:t>
            </a:r>
            <a:r>
              <a:rPr sz="1000" b="1" spc="-10" dirty="0">
                <a:solidFill>
                  <a:srgbClr val="1E1C11"/>
                </a:solidFill>
                <a:latin typeface="Arial"/>
                <a:cs typeface="Arial"/>
              </a:rPr>
              <a:t>1-</a:t>
            </a:r>
            <a:r>
              <a:rPr sz="1000" b="1" dirty="0">
                <a:solidFill>
                  <a:srgbClr val="1E1C11"/>
                </a:solidFill>
                <a:latin typeface="Arial"/>
                <a:cs typeface="Arial"/>
              </a:rPr>
              <a:t>6 </a:t>
            </a:r>
            <a:r>
              <a:rPr sz="1000" b="1" spc="-10" dirty="0">
                <a:solidFill>
                  <a:srgbClr val="1E1C11"/>
                </a:solidFill>
                <a:latin typeface="Arial"/>
                <a:cs typeface="Arial"/>
              </a:rPr>
              <a:t>Months</a:t>
            </a:r>
            <a:endParaRPr sz="1000">
              <a:latin typeface="Arial"/>
              <a:cs typeface="Arial"/>
            </a:endParaRPr>
          </a:p>
        </p:txBody>
      </p:sp>
      <p:sp>
        <p:nvSpPr>
          <p:cNvPr id="80" name="object 80"/>
          <p:cNvSpPr txBox="1"/>
          <p:nvPr/>
        </p:nvSpPr>
        <p:spPr>
          <a:xfrm>
            <a:off x="6330696" y="4194047"/>
            <a:ext cx="1853564" cy="247015"/>
          </a:xfrm>
          <a:prstGeom prst="rect">
            <a:avLst/>
          </a:prstGeom>
          <a:solidFill>
            <a:srgbClr val="FFFFFF"/>
          </a:solidFill>
        </p:spPr>
        <p:txBody>
          <a:bodyPr vert="horz" wrap="square" lIns="0" tIns="43180" rIns="0" bIns="0" rtlCol="0">
            <a:spAutoFit/>
          </a:bodyPr>
          <a:lstStyle/>
          <a:p>
            <a:pPr marL="321310">
              <a:lnSpc>
                <a:spcPct val="100000"/>
              </a:lnSpc>
              <a:spcBef>
                <a:spcPts val="340"/>
              </a:spcBef>
            </a:pPr>
            <a:r>
              <a:rPr sz="1000" b="1" dirty="0">
                <a:solidFill>
                  <a:srgbClr val="1E1C11"/>
                </a:solidFill>
                <a:latin typeface="Arial"/>
                <a:cs typeface="Arial"/>
              </a:rPr>
              <a:t>3</a:t>
            </a:r>
            <a:r>
              <a:rPr sz="1000" b="1" spc="-30" dirty="0">
                <a:solidFill>
                  <a:srgbClr val="1E1C11"/>
                </a:solidFill>
                <a:latin typeface="Arial"/>
                <a:cs typeface="Arial"/>
              </a:rPr>
              <a:t> </a:t>
            </a:r>
            <a:r>
              <a:rPr sz="1000" b="1" dirty="0">
                <a:solidFill>
                  <a:srgbClr val="1E1C11"/>
                </a:solidFill>
                <a:latin typeface="Arial"/>
                <a:cs typeface="Arial"/>
              </a:rPr>
              <a:t>Statements</a:t>
            </a:r>
            <a:r>
              <a:rPr sz="1000" b="1" spc="-25" dirty="0">
                <a:solidFill>
                  <a:srgbClr val="1E1C11"/>
                </a:solidFill>
                <a:latin typeface="Arial"/>
                <a:cs typeface="Arial"/>
              </a:rPr>
              <a:t> </a:t>
            </a:r>
            <a:r>
              <a:rPr sz="1000" b="1" dirty="0">
                <a:solidFill>
                  <a:srgbClr val="1E1C11"/>
                </a:solidFill>
                <a:latin typeface="Arial"/>
                <a:cs typeface="Arial"/>
              </a:rPr>
              <a:t>of</a:t>
            </a:r>
            <a:r>
              <a:rPr sz="1000" b="1" spc="-20" dirty="0">
                <a:solidFill>
                  <a:srgbClr val="1E1C11"/>
                </a:solidFill>
                <a:latin typeface="Arial"/>
                <a:cs typeface="Arial"/>
              </a:rPr>
              <a:t> </a:t>
            </a:r>
            <a:r>
              <a:rPr sz="1000" b="1" spc="-25" dirty="0">
                <a:solidFill>
                  <a:srgbClr val="1E1C11"/>
                </a:solidFill>
                <a:latin typeface="Arial"/>
                <a:cs typeface="Arial"/>
              </a:rPr>
              <a:t>Use</a:t>
            </a:r>
            <a:endParaRPr sz="1000">
              <a:latin typeface="Arial"/>
              <a:cs typeface="Arial"/>
            </a:endParaRPr>
          </a:p>
        </p:txBody>
      </p:sp>
      <p:sp>
        <p:nvSpPr>
          <p:cNvPr id="81" name="object 81"/>
          <p:cNvSpPr txBox="1"/>
          <p:nvPr/>
        </p:nvSpPr>
        <p:spPr>
          <a:xfrm>
            <a:off x="5754751" y="5507837"/>
            <a:ext cx="1307465" cy="330200"/>
          </a:xfrm>
          <a:prstGeom prst="rect">
            <a:avLst/>
          </a:prstGeom>
        </p:spPr>
        <p:txBody>
          <a:bodyPr vert="horz" wrap="square" lIns="0" tIns="12065" rIns="0" bIns="0" rtlCol="0">
            <a:spAutoFit/>
          </a:bodyPr>
          <a:lstStyle/>
          <a:p>
            <a:pPr marL="47625" marR="5080" indent="-35560">
              <a:lnSpc>
                <a:spcPct val="100000"/>
              </a:lnSpc>
              <a:spcBef>
                <a:spcPts val="95"/>
              </a:spcBef>
              <a:buFont typeface="Arial"/>
              <a:buChar char="•"/>
              <a:tabLst>
                <a:tab pos="47625" algn="l"/>
                <a:tab pos="184785" algn="l"/>
              </a:tabLst>
            </a:pPr>
            <a:r>
              <a:rPr sz="1000" b="1" spc="-10" dirty="0">
                <a:solidFill>
                  <a:srgbClr val="1E1C11"/>
                </a:solidFill>
                <a:latin typeface="Arial"/>
                <a:cs typeface="Arial"/>
              </a:rPr>
              <a:t>	2-</a:t>
            </a:r>
            <a:r>
              <a:rPr sz="1000" b="1" dirty="0">
                <a:solidFill>
                  <a:srgbClr val="1E1C11"/>
                </a:solidFill>
                <a:latin typeface="Arial"/>
                <a:cs typeface="Arial"/>
              </a:rPr>
              <a:t>3</a:t>
            </a:r>
            <a:r>
              <a:rPr sz="1000" b="1" spc="-20" dirty="0">
                <a:solidFill>
                  <a:srgbClr val="1E1C11"/>
                </a:solidFill>
                <a:latin typeface="Arial"/>
                <a:cs typeface="Arial"/>
              </a:rPr>
              <a:t> </a:t>
            </a:r>
            <a:r>
              <a:rPr sz="1000" b="1" dirty="0">
                <a:solidFill>
                  <a:srgbClr val="1E1C11"/>
                </a:solidFill>
                <a:latin typeface="Arial"/>
                <a:cs typeface="Arial"/>
              </a:rPr>
              <a:t>Weeks</a:t>
            </a:r>
            <a:r>
              <a:rPr sz="1000" b="1" spc="-30" dirty="0">
                <a:solidFill>
                  <a:srgbClr val="1E1C11"/>
                </a:solidFill>
                <a:latin typeface="Arial"/>
                <a:cs typeface="Arial"/>
              </a:rPr>
              <a:t> </a:t>
            </a:r>
            <a:r>
              <a:rPr sz="1000" b="1" spc="-10" dirty="0">
                <a:solidFill>
                  <a:srgbClr val="1E1C11"/>
                </a:solidFill>
                <a:latin typeface="Arial"/>
                <a:cs typeface="Arial"/>
              </a:rPr>
              <a:t>Publish </a:t>
            </a:r>
            <a:r>
              <a:rPr sz="1000" b="1" dirty="0">
                <a:solidFill>
                  <a:srgbClr val="1E1C11"/>
                </a:solidFill>
                <a:latin typeface="Arial"/>
                <a:cs typeface="Arial"/>
              </a:rPr>
              <a:t>Candidate</a:t>
            </a:r>
            <a:r>
              <a:rPr sz="1000" b="1" spc="-45" dirty="0">
                <a:solidFill>
                  <a:srgbClr val="1E1C11"/>
                </a:solidFill>
                <a:latin typeface="Arial"/>
                <a:cs typeface="Arial"/>
              </a:rPr>
              <a:t> </a:t>
            </a:r>
            <a:r>
              <a:rPr sz="1000" b="1" spc="-10" dirty="0">
                <a:solidFill>
                  <a:srgbClr val="1E1C11"/>
                </a:solidFill>
                <a:latin typeface="Arial"/>
                <a:cs typeface="Arial"/>
              </a:rPr>
              <a:t>Standard</a:t>
            </a:r>
            <a:endParaRPr sz="1000">
              <a:latin typeface="Arial"/>
              <a:cs typeface="Arial"/>
            </a:endParaRPr>
          </a:p>
        </p:txBody>
      </p:sp>
      <p:sp>
        <p:nvSpPr>
          <p:cNvPr id="82" name="object 82"/>
          <p:cNvSpPr txBox="1"/>
          <p:nvPr/>
        </p:nvSpPr>
        <p:spPr>
          <a:xfrm>
            <a:off x="4431791" y="3511956"/>
            <a:ext cx="621030" cy="574040"/>
          </a:xfrm>
          <a:prstGeom prst="rect">
            <a:avLst/>
          </a:prstGeom>
        </p:spPr>
        <p:txBody>
          <a:bodyPr vert="horz" wrap="square" lIns="0" tIns="12700" rIns="0" bIns="0" rtlCol="0">
            <a:spAutoFit/>
          </a:bodyPr>
          <a:lstStyle/>
          <a:p>
            <a:pPr marL="179705" marR="170815" indent="-6350" algn="ctr">
              <a:lnSpc>
                <a:spcPct val="120000"/>
              </a:lnSpc>
              <a:spcBef>
                <a:spcPts val="100"/>
              </a:spcBef>
            </a:pPr>
            <a:r>
              <a:rPr sz="1000" b="1" spc="-25" dirty="0">
                <a:solidFill>
                  <a:srgbClr val="1F487C"/>
                </a:solidFill>
                <a:latin typeface="Arial"/>
                <a:cs typeface="Arial"/>
              </a:rPr>
              <a:t>PS </a:t>
            </a:r>
            <a:r>
              <a:rPr sz="1000" b="1" spc="-50" dirty="0">
                <a:solidFill>
                  <a:srgbClr val="1F487C"/>
                </a:solidFill>
                <a:latin typeface="Arial"/>
                <a:cs typeface="Arial"/>
              </a:rPr>
              <a:t>PGB</a:t>
            </a:r>
            <a:endParaRPr sz="1000" dirty="0">
              <a:latin typeface="Arial"/>
              <a:cs typeface="Arial"/>
            </a:endParaRPr>
          </a:p>
          <a:p>
            <a:pPr algn="ctr">
              <a:lnSpc>
                <a:spcPct val="100000"/>
              </a:lnSpc>
              <a:spcBef>
                <a:spcPts val="240"/>
              </a:spcBef>
            </a:pPr>
            <a:r>
              <a:rPr sz="1000" b="1" spc="-10" dirty="0">
                <a:solidFill>
                  <a:srgbClr val="1F487C"/>
                </a:solidFill>
                <a:latin typeface="Arial"/>
                <a:cs typeface="Arial"/>
              </a:rPr>
              <a:t>Approval</a:t>
            </a:r>
            <a:r>
              <a:rPr sz="975" b="1" spc="-15" baseline="25641" dirty="0">
                <a:solidFill>
                  <a:srgbClr val="FF0000"/>
                </a:solidFill>
                <a:latin typeface="Arial"/>
                <a:cs typeface="Arial"/>
              </a:rPr>
              <a:t>2</a:t>
            </a:r>
            <a:endParaRPr sz="975" baseline="25641" dirty="0">
              <a:latin typeface="Arial"/>
              <a:cs typeface="Arial"/>
            </a:endParaRPr>
          </a:p>
        </p:txBody>
      </p:sp>
      <p:grpSp>
        <p:nvGrpSpPr>
          <p:cNvPr id="83" name="object 83"/>
          <p:cNvGrpSpPr/>
          <p:nvPr/>
        </p:nvGrpSpPr>
        <p:grpSpPr>
          <a:xfrm>
            <a:off x="3502152" y="4178795"/>
            <a:ext cx="1282065" cy="789940"/>
            <a:chOff x="3502152" y="4178795"/>
            <a:chExt cx="1282065" cy="789940"/>
          </a:xfrm>
        </p:grpSpPr>
        <p:pic>
          <p:nvPicPr>
            <p:cNvPr id="84" name="object 84"/>
            <p:cNvPicPr/>
            <p:nvPr/>
          </p:nvPicPr>
          <p:blipFill>
            <a:blip r:embed="rId29" cstate="print"/>
            <a:stretch>
              <a:fillRect/>
            </a:stretch>
          </p:blipFill>
          <p:spPr>
            <a:xfrm>
              <a:off x="3502152" y="4178795"/>
              <a:ext cx="1281684" cy="789444"/>
            </a:xfrm>
            <a:prstGeom prst="rect">
              <a:avLst/>
            </a:prstGeom>
          </p:spPr>
        </p:pic>
        <p:sp>
          <p:nvSpPr>
            <p:cNvPr id="85" name="object 85"/>
            <p:cNvSpPr/>
            <p:nvPr/>
          </p:nvSpPr>
          <p:spPr>
            <a:xfrm>
              <a:off x="3621786" y="4202049"/>
              <a:ext cx="1124585" cy="631190"/>
            </a:xfrm>
            <a:custGeom>
              <a:avLst/>
              <a:gdLst/>
              <a:ahLst/>
              <a:cxnLst/>
              <a:rect l="l" t="t" r="r" b="b"/>
              <a:pathLst>
                <a:path w="1124585" h="631189">
                  <a:moveTo>
                    <a:pt x="1112012" y="0"/>
                  </a:moveTo>
                  <a:lnTo>
                    <a:pt x="1089787" y="12318"/>
                  </a:lnTo>
                  <a:lnTo>
                    <a:pt x="1102105" y="34417"/>
                  </a:lnTo>
                  <a:lnTo>
                    <a:pt x="1124330" y="22098"/>
                  </a:lnTo>
                  <a:lnTo>
                    <a:pt x="1112012" y="0"/>
                  </a:lnTo>
                  <a:close/>
                </a:path>
                <a:path w="1124585" h="631189">
                  <a:moveTo>
                    <a:pt x="1067562" y="24511"/>
                  </a:moveTo>
                  <a:lnTo>
                    <a:pt x="1045337" y="36830"/>
                  </a:lnTo>
                  <a:lnTo>
                    <a:pt x="1057655" y="59055"/>
                  </a:lnTo>
                  <a:lnTo>
                    <a:pt x="1079880" y="46736"/>
                  </a:lnTo>
                  <a:lnTo>
                    <a:pt x="1067562" y="24511"/>
                  </a:lnTo>
                  <a:close/>
                </a:path>
                <a:path w="1124585" h="631189">
                  <a:moveTo>
                    <a:pt x="1023238" y="49149"/>
                  </a:moveTo>
                  <a:lnTo>
                    <a:pt x="1001013" y="61468"/>
                  </a:lnTo>
                  <a:lnTo>
                    <a:pt x="1013333" y="83693"/>
                  </a:lnTo>
                  <a:lnTo>
                    <a:pt x="1035558" y="71374"/>
                  </a:lnTo>
                  <a:lnTo>
                    <a:pt x="1023238" y="49149"/>
                  </a:lnTo>
                  <a:close/>
                </a:path>
                <a:path w="1124585" h="631189">
                  <a:moveTo>
                    <a:pt x="978788" y="73787"/>
                  </a:moveTo>
                  <a:lnTo>
                    <a:pt x="956563" y="86106"/>
                  </a:lnTo>
                  <a:lnTo>
                    <a:pt x="968883" y="108331"/>
                  </a:lnTo>
                  <a:lnTo>
                    <a:pt x="991108" y="96012"/>
                  </a:lnTo>
                  <a:lnTo>
                    <a:pt x="978788" y="73787"/>
                  </a:lnTo>
                  <a:close/>
                </a:path>
                <a:path w="1124585" h="631189">
                  <a:moveTo>
                    <a:pt x="934338" y="98425"/>
                  </a:moveTo>
                  <a:lnTo>
                    <a:pt x="912113" y="110743"/>
                  </a:lnTo>
                  <a:lnTo>
                    <a:pt x="924433" y="132969"/>
                  </a:lnTo>
                  <a:lnTo>
                    <a:pt x="946658" y="120650"/>
                  </a:lnTo>
                  <a:lnTo>
                    <a:pt x="934338" y="98425"/>
                  </a:lnTo>
                  <a:close/>
                </a:path>
                <a:path w="1124585" h="631189">
                  <a:moveTo>
                    <a:pt x="889888" y="123062"/>
                  </a:moveTo>
                  <a:lnTo>
                    <a:pt x="867663" y="135381"/>
                  </a:lnTo>
                  <a:lnTo>
                    <a:pt x="879983" y="157606"/>
                  </a:lnTo>
                  <a:lnTo>
                    <a:pt x="902208" y="145287"/>
                  </a:lnTo>
                  <a:lnTo>
                    <a:pt x="889888" y="123062"/>
                  </a:lnTo>
                  <a:close/>
                </a:path>
                <a:path w="1124585" h="631189">
                  <a:moveTo>
                    <a:pt x="845438" y="147700"/>
                  </a:moveTo>
                  <a:lnTo>
                    <a:pt x="823213" y="160019"/>
                  </a:lnTo>
                  <a:lnTo>
                    <a:pt x="835533" y="182244"/>
                  </a:lnTo>
                  <a:lnTo>
                    <a:pt x="857758" y="169925"/>
                  </a:lnTo>
                  <a:lnTo>
                    <a:pt x="845438" y="147700"/>
                  </a:lnTo>
                  <a:close/>
                </a:path>
                <a:path w="1124585" h="631189">
                  <a:moveTo>
                    <a:pt x="800988" y="172338"/>
                  </a:moveTo>
                  <a:lnTo>
                    <a:pt x="778890" y="184657"/>
                  </a:lnTo>
                  <a:lnTo>
                    <a:pt x="791210" y="206882"/>
                  </a:lnTo>
                  <a:lnTo>
                    <a:pt x="813308" y="194563"/>
                  </a:lnTo>
                  <a:lnTo>
                    <a:pt x="800988" y="172338"/>
                  </a:lnTo>
                  <a:close/>
                </a:path>
                <a:path w="1124585" h="631189">
                  <a:moveTo>
                    <a:pt x="756665" y="196976"/>
                  </a:moveTo>
                  <a:lnTo>
                    <a:pt x="734440" y="209295"/>
                  </a:lnTo>
                  <a:lnTo>
                    <a:pt x="746760" y="231520"/>
                  </a:lnTo>
                  <a:lnTo>
                    <a:pt x="768985" y="219201"/>
                  </a:lnTo>
                  <a:lnTo>
                    <a:pt x="756665" y="196976"/>
                  </a:lnTo>
                  <a:close/>
                </a:path>
                <a:path w="1124585" h="631189">
                  <a:moveTo>
                    <a:pt x="712215" y="221614"/>
                  </a:moveTo>
                  <a:lnTo>
                    <a:pt x="689990" y="233933"/>
                  </a:lnTo>
                  <a:lnTo>
                    <a:pt x="702310" y="256158"/>
                  </a:lnTo>
                  <a:lnTo>
                    <a:pt x="724535" y="243839"/>
                  </a:lnTo>
                  <a:lnTo>
                    <a:pt x="712215" y="221614"/>
                  </a:lnTo>
                  <a:close/>
                </a:path>
                <a:path w="1124585" h="631189">
                  <a:moveTo>
                    <a:pt x="667765" y="246252"/>
                  </a:moveTo>
                  <a:lnTo>
                    <a:pt x="645540" y="258571"/>
                  </a:lnTo>
                  <a:lnTo>
                    <a:pt x="657860" y="280796"/>
                  </a:lnTo>
                  <a:lnTo>
                    <a:pt x="680085" y="268477"/>
                  </a:lnTo>
                  <a:lnTo>
                    <a:pt x="667765" y="246252"/>
                  </a:lnTo>
                  <a:close/>
                </a:path>
                <a:path w="1124585" h="631189">
                  <a:moveTo>
                    <a:pt x="623315" y="270890"/>
                  </a:moveTo>
                  <a:lnTo>
                    <a:pt x="601090" y="283209"/>
                  </a:lnTo>
                  <a:lnTo>
                    <a:pt x="613410" y="305434"/>
                  </a:lnTo>
                  <a:lnTo>
                    <a:pt x="635635" y="293115"/>
                  </a:lnTo>
                  <a:lnTo>
                    <a:pt x="623315" y="270890"/>
                  </a:lnTo>
                  <a:close/>
                </a:path>
                <a:path w="1124585" h="631189">
                  <a:moveTo>
                    <a:pt x="578865" y="295528"/>
                  </a:moveTo>
                  <a:lnTo>
                    <a:pt x="556640" y="307848"/>
                  </a:lnTo>
                  <a:lnTo>
                    <a:pt x="568960" y="330073"/>
                  </a:lnTo>
                  <a:lnTo>
                    <a:pt x="591185" y="317753"/>
                  </a:lnTo>
                  <a:lnTo>
                    <a:pt x="578865" y="295528"/>
                  </a:lnTo>
                  <a:close/>
                </a:path>
                <a:path w="1124585" h="631189">
                  <a:moveTo>
                    <a:pt x="534415" y="320167"/>
                  </a:moveTo>
                  <a:lnTo>
                    <a:pt x="512317" y="332486"/>
                  </a:lnTo>
                  <a:lnTo>
                    <a:pt x="524637" y="354711"/>
                  </a:lnTo>
                  <a:lnTo>
                    <a:pt x="546735" y="342392"/>
                  </a:lnTo>
                  <a:lnTo>
                    <a:pt x="534415" y="320167"/>
                  </a:lnTo>
                  <a:close/>
                </a:path>
                <a:path w="1124585" h="631189">
                  <a:moveTo>
                    <a:pt x="490092" y="344805"/>
                  </a:moveTo>
                  <a:lnTo>
                    <a:pt x="467867" y="357124"/>
                  </a:lnTo>
                  <a:lnTo>
                    <a:pt x="480187" y="379349"/>
                  </a:lnTo>
                  <a:lnTo>
                    <a:pt x="502412" y="367030"/>
                  </a:lnTo>
                  <a:lnTo>
                    <a:pt x="490092" y="344805"/>
                  </a:lnTo>
                  <a:close/>
                </a:path>
                <a:path w="1124585" h="631189">
                  <a:moveTo>
                    <a:pt x="445642" y="369443"/>
                  </a:moveTo>
                  <a:lnTo>
                    <a:pt x="423417" y="381762"/>
                  </a:lnTo>
                  <a:lnTo>
                    <a:pt x="435737" y="403987"/>
                  </a:lnTo>
                  <a:lnTo>
                    <a:pt x="457962" y="391668"/>
                  </a:lnTo>
                  <a:lnTo>
                    <a:pt x="445642" y="369443"/>
                  </a:lnTo>
                  <a:close/>
                </a:path>
                <a:path w="1124585" h="631189">
                  <a:moveTo>
                    <a:pt x="401192" y="394081"/>
                  </a:moveTo>
                  <a:lnTo>
                    <a:pt x="378967" y="406400"/>
                  </a:lnTo>
                  <a:lnTo>
                    <a:pt x="391287" y="428625"/>
                  </a:lnTo>
                  <a:lnTo>
                    <a:pt x="413512" y="416306"/>
                  </a:lnTo>
                  <a:lnTo>
                    <a:pt x="401192" y="394081"/>
                  </a:lnTo>
                  <a:close/>
                </a:path>
                <a:path w="1124585" h="631189">
                  <a:moveTo>
                    <a:pt x="356742" y="418719"/>
                  </a:moveTo>
                  <a:lnTo>
                    <a:pt x="334517" y="431038"/>
                  </a:lnTo>
                  <a:lnTo>
                    <a:pt x="346837" y="453263"/>
                  </a:lnTo>
                  <a:lnTo>
                    <a:pt x="369062" y="440944"/>
                  </a:lnTo>
                  <a:lnTo>
                    <a:pt x="356742" y="418719"/>
                  </a:lnTo>
                  <a:close/>
                </a:path>
                <a:path w="1124585" h="631189">
                  <a:moveTo>
                    <a:pt x="312292" y="443356"/>
                  </a:moveTo>
                  <a:lnTo>
                    <a:pt x="290067" y="455675"/>
                  </a:lnTo>
                  <a:lnTo>
                    <a:pt x="302387" y="477900"/>
                  </a:lnTo>
                  <a:lnTo>
                    <a:pt x="324612" y="465581"/>
                  </a:lnTo>
                  <a:lnTo>
                    <a:pt x="312292" y="443356"/>
                  </a:lnTo>
                  <a:close/>
                </a:path>
                <a:path w="1124585" h="631189">
                  <a:moveTo>
                    <a:pt x="267969" y="467994"/>
                  </a:moveTo>
                  <a:lnTo>
                    <a:pt x="245744" y="480313"/>
                  </a:lnTo>
                  <a:lnTo>
                    <a:pt x="258063" y="502538"/>
                  </a:lnTo>
                  <a:lnTo>
                    <a:pt x="280288" y="490219"/>
                  </a:lnTo>
                  <a:lnTo>
                    <a:pt x="267969" y="467994"/>
                  </a:lnTo>
                  <a:close/>
                </a:path>
                <a:path w="1124585" h="631189">
                  <a:moveTo>
                    <a:pt x="223519" y="492632"/>
                  </a:moveTo>
                  <a:lnTo>
                    <a:pt x="201294" y="504951"/>
                  </a:lnTo>
                  <a:lnTo>
                    <a:pt x="213613" y="527176"/>
                  </a:lnTo>
                  <a:lnTo>
                    <a:pt x="235838" y="514857"/>
                  </a:lnTo>
                  <a:lnTo>
                    <a:pt x="223519" y="492632"/>
                  </a:lnTo>
                  <a:close/>
                </a:path>
                <a:path w="1124585" h="631189">
                  <a:moveTo>
                    <a:pt x="179069" y="517270"/>
                  </a:moveTo>
                  <a:lnTo>
                    <a:pt x="156844" y="529589"/>
                  </a:lnTo>
                  <a:lnTo>
                    <a:pt x="169163" y="551814"/>
                  </a:lnTo>
                  <a:lnTo>
                    <a:pt x="191388" y="539495"/>
                  </a:lnTo>
                  <a:lnTo>
                    <a:pt x="179069" y="517270"/>
                  </a:lnTo>
                  <a:close/>
                </a:path>
                <a:path w="1124585" h="631189">
                  <a:moveTo>
                    <a:pt x="134619" y="541908"/>
                  </a:moveTo>
                  <a:lnTo>
                    <a:pt x="112394" y="554227"/>
                  </a:lnTo>
                  <a:lnTo>
                    <a:pt x="124713" y="576452"/>
                  </a:lnTo>
                  <a:lnTo>
                    <a:pt x="146938" y="564133"/>
                  </a:lnTo>
                  <a:lnTo>
                    <a:pt x="134619" y="541908"/>
                  </a:lnTo>
                  <a:close/>
                </a:path>
                <a:path w="1124585" h="631189">
                  <a:moveTo>
                    <a:pt x="48133" y="560832"/>
                  </a:moveTo>
                  <a:lnTo>
                    <a:pt x="0" y="631063"/>
                  </a:lnTo>
                  <a:lnTo>
                    <a:pt x="85089" y="627380"/>
                  </a:lnTo>
                  <a:lnTo>
                    <a:pt x="48133" y="560832"/>
                  </a:lnTo>
                  <a:close/>
                </a:path>
                <a:path w="1124585" h="631189">
                  <a:moveTo>
                    <a:pt x="90169" y="566546"/>
                  </a:moveTo>
                  <a:lnTo>
                    <a:pt x="67944" y="578865"/>
                  </a:lnTo>
                  <a:lnTo>
                    <a:pt x="80263" y="601090"/>
                  </a:lnTo>
                  <a:lnTo>
                    <a:pt x="102488" y="588771"/>
                  </a:lnTo>
                  <a:lnTo>
                    <a:pt x="90169" y="566546"/>
                  </a:lnTo>
                  <a:close/>
                </a:path>
              </a:pathLst>
            </a:custGeom>
            <a:solidFill>
              <a:srgbClr val="1F487C"/>
            </a:solidFill>
          </p:spPr>
          <p:txBody>
            <a:bodyPr wrap="square" lIns="0" tIns="0" rIns="0" bIns="0" rtlCol="0"/>
            <a:lstStyle/>
            <a:p>
              <a:endParaRPr/>
            </a:p>
          </p:txBody>
        </p:sp>
      </p:grpSp>
      <p:sp>
        <p:nvSpPr>
          <p:cNvPr id="86" name="object 86"/>
          <p:cNvSpPr txBox="1"/>
          <p:nvPr/>
        </p:nvSpPr>
        <p:spPr>
          <a:xfrm>
            <a:off x="3320541" y="4031996"/>
            <a:ext cx="876935" cy="330200"/>
          </a:xfrm>
          <a:prstGeom prst="rect">
            <a:avLst/>
          </a:prstGeom>
        </p:spPr>
        <p:txBody>
          <a:bodyPr vert="horz" wrap="square" lIns="0" tIns="12065" rIns="0" bIns="0" rtlCol="0">
            <a:spAutoFit/>
          </a:bodyPr>
          <a:lstStyle/>
          <a:p>
            <a:pPr marL="12700" marR="5080" indent="187325">
              <a:lnSpc>
                <a:spcPct val="100000"/>
              </a:lnSpc>
              <a:spcBef>
                <a:spcPts val="95"/>
              </a:spcBef>
            </a:pPr>
            <a:r>
              <a:rPr sz="1000" b="1" dirty="0">
                <a:solidFill>
                  <a:srgbClr val="1E1C11"/>
                </a:solidFill>
                <a:latin typeface="Arial"/>
                <a:cs typeface="Arial"/>
              </a:rPr>
              <a:t>14</a:t>
            </a:r>
            <a:r>
              <a:rPr sz="1000" b="1" spc="-15" dirty="0">
                <a:solidFill>
                  <a:srgbClr val="1E1C11"/>
                </a:solidFill>
                <a:latin typeface="Arial"/>
                <a:cs typeface="Arial"/>
              </a:rPr>
              <a:t> </a:t>
            </a:r>
            <a:r>
              <a:rPr sz="1000" b="1" spc="-20" dirty="0">
                <a:solidFill>
                  <a:srgbClr val="1E1C11"/>
                </a:solidFill>
                <a:latin typeface="Arial"/>
                <a:cs typeface="Arial"/>
              </a:rPr>
              <a:t>Days </a:t>
            </a:r>
            <a:r>
              <a:rPr sz="1000" b="1" dirty="0">
                <a:solidFill>
                  <a:srgbClr val="1E1C11"/>
                </a:solidFill>
                <a:latin typeface="Arial"/>
                <a:cs typeface="Arial"/>
              </a:rPr>
              <a:t>Notice</a:t>
            </a:r>
            <a:r>
              <a:rPr sz="1000" b="1" spc="-35" dirty="0">
                <a:solidFill>
                  <a:srgbClr val="1E1C11"/>
                </a:solidFill>
                <a:latin typeface="Arial"/>
                <a:cs typeface="Arial"/>
              </a:rPr>
              <a:t> </a:t>
            </a:r>
            <a:r>
              <a:rPr sz="1000" b="1" dirty="0">
                <a:solidFill>
                  <a:srgbClr val="1E1C11"/>
                </a:solidFill>
                <a:latin typeface="Arial"/>
                <a:cs typeface="Arial"/>
              </a:rPr>
              <a:t>of</a:t>
            </a:r>
            <a:r>
              <a:rPr sz="1000" b="1" spc="-20" dirty="0">
                <a:solidFill>
                  <a:srgbClr val="1E1C11"/>
                </a:solidFill>
                <a:latin typeface="Arial"/>
                <a:cs typeface="Arial"/>
              </a:rPr>
              <a:t> Vote</a:t>
            </a:r>
            <a:endParaRPr sz="1000">
              <a:latin typeface="Arial"/>
              <a:cs typeface="Arial"/>
            </a:endParaRPr>
          </a:p>
        </p:txBody>
      </p:sp>
      <p:sp>
        <p:nvSpPr>
          <p:cNvPr id="88" name="object 88"/>
          <p:cNvSpPr txBox="1"/>
          <p:nvPr/>
        </p:nvSpPr>
        <p:spPr>
          <a:xfrm>
            <a:off x="6053709" y="6416252"/>
            <a:ext cx="196215" cy="196215"/>
          </a:xfrm>
          <a:prstGeom prst="rect">
            <a:avLst/>
          </a:prstGeom>
        </p:spPr>
        <p:txBody>
          <a:bodyPr vert="horz" wrap="square" lIns="0" tIns="0" rIns="0" bIns="0" rtlCol="0">
            <a:spAutoFit/>
          </a:bodyPr>
          <a:lstStyle/>
          <a:p>
            <a:pPr marL="12700">
              <a:lnSpc>
                <a:spcPts val="1425"/>
              </a:lnSpc>
            </a:pPr>
            <a:r>
              <a:rPr sz="1200" spc="-25" dirty="0">
                <a:solidFill>
                  <a:srgbClr val="1F487C"/>
                </a:solidFill>
                <a:latin typeface="Arial"/>
                <a:cs typeface="Arial"/>
              </a:rPr>
              <a:t>23</a:t>
            </a:r>
            <a:endParaRPr sz="1200">
              <a:latin typeface="Arial"/>
              <a:cs typeface="Arial"/>
            </a:endParaRPr>
          </a:p>
        </p:txBody>
      </p:sp>
      <p:sp>
        <p:nvSpPr>
          <p:cNvPr id="87" name="object 87"/>
          <p:cNvSpPr txBox="1"/>
          <p:nvPr/>
        </p:nvSpPr>
        <p:spPr>
          <a:xfrm>
            <a:off x="9216390" y="5428869"/>
            <a:ext cx="501015" cy="177800"/>
          </a:xfrm>
          <a:prstGeom prst="rect">
            <a:avLst/>
          </a:prstGeom>
        </p:spPr>
        <p:txBody>
          <a:bodyPr vert="horz" wrap="square" lIns="0" tIns="12065" rIns="0" bIns="0" rtlCol="0">
            <a:spAutoFit/>
          </a:bodyPr>
          <a:lstStyle/>
          <a:p>
            <a:pPr marL="12700">
              <a:lnSpc>
                <a:spcPct val="100000"/>
              </a:lnSpc>
              <a:spcBef>
                <a:spcPts val="95"/>
              </a:spcBef>
            </a:pPr>
            <a:r>
              <a:rPr sz="1000" b="1" dirty="0">
                <a:solidFill>
                  <a:srgbClr val="1E1C11"/>
                </a:solidFill>
                <a:latin typeface="Arial"/>
                <a:cs typeface="Arial"/>
              </a:rPr>
              <a:t>14</a:t>
            </a:r>
            <a:r>
              <a:rPr sz="1000" b="1" spc="-5" dirty="0">
                <a:solidFill>
                  <a:srgbClr val="1E1C11"/>
                </a:solidFill>
                <a:latin typeface="Arial"/>
                <a:cs typeface="Arial"/>
              </a:rPr>
              <a:t> </a:t>
            </a:r>
            <a:r>
              <a:rPr sz="1000" b="1" spc="-20" dirty="0">
                <a:solidFill>
                  <a:srgbClr val="1E1C11"/>
                </a:solidFill>
                <a:latin typeface="Arial"/>
                <a:cs typeface="Arial"/>
              </a:rPr>
              <a:t>Days</a:t>
            </a:r>
            <a:endParaRPr sz="1000">
              <a:latin typeface="Arial"/>
              <a:cs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78841" rIns="0" bIns="0" rtlCol="0">
            <a:spAutoFit/>
          </a:bodyPr>
          <a:lstStyle/>
          <a:p>
            <a:pPr marL="297815">
              <a:lnSpc>
                <a:spcPct val="100000"/>
              </a:lnSpc>
              <a:spcBef>
                <a:spcPts val="95"/>
              </a:spcBef>
            </a:pPr>
            <a:r>
              <a:rPr dirty="0"/>
              <a:t>ROLL</a:t>
            </a:r>
            <a:r>
              <a:rPr spc="-130" dirty="0"/>
              <a:t> </a:t>
            </a:r>
            <a:r>
              <a:rPr spc="-20" dirty="0"/>
              <a:t>CALL</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80645">
              <a:lnSpc>
                <a:spcPts val="1425"/>
              </a:lnSpc>
            </a:pPr>
            <a:fld id="{81D60167-4931-47E6-BA6A-407CBD079E47}" type="slidenum">
              <a:rPr spc="-50" dirty="0"/>
              <a:t>4</a:t>
            </a:fld>
            <a:endParaRPr spc="-50" dirty="0"/>
          </a:p>
        </p:txBody>
      </p:sp>
      <p:sp>
        <p:nvSpPr>
          <p:cNvPr id="3" name="object 3"/>
          <p:cNvSpPr txBox="1"/>
          <p:nvPr/>
        </p:nvSpPr>
        <p:spPr>
          <a:xfrm>
            <a:off x="609600" y="838200"/>
            <a:ext cx="8538845" cy="4946867"/>
          </a:xfrm>
          <a:prstGeom prst="rect">
            <a:avLst/>
          </a:prstGeom>
        </p:spPr>
        <p:txBody>
          <a:bodyPr vert="horz" wrap="square" lIns="0" tIns="12065" rIns="0" bIns="0" rtlCol="0">
            <a:spAutoFit/>
          </a:bodyPr>
          <a:lstStyle/>
          <a:p>
            <a:pPr marL="354965" indent="-342265">
              <a:lnSpc>
                <a:spcPct val="100000"/>
              </a:lnSpc>
              <a:spcBef>
                <a:spcPts val="95"/>
              </a:spcBef>
              <a:buClr>
                <a:srgbClr val="1F487C"/>
              </a:buClr>
              <a:buFont typeface="Arial"/>
              <a:buChar char="•"/>
              <a:tabLst>
                <a:tab pos="354965" algn="l"/>
              </a:tabLst>
            </a:pPr>
            <a:r>
              <a:rPr lang="en-US" sz="1900" b="1" dirty="0">
                <a:solidFill>
                  <a:srgbClr val="334052"/>
                </a:solidFill>
                <a:latin typeface="Arial"/>
                <a:cs typeface="Arial"/>
              </a:rPr>
              <a:t>PGB</a:t>
            </a:r>
            <a:r>
              <a:rPr lang="en-US" sz="1900" b="1" spc="-85" dirty="0">
                <a:solidFill>
                  <a:srgbClr val="334052"/>
                </a:solidFill>
                <a:latin typeface="Arial"/>
                <a:cs typeface="Arial"/>
              </a:rPr>
              <a:t> Sponsor </a:t>
            </a:r>
            <a:r>
              <a:rPr lang="en-US" sz="1900" b="1" spc="-10" dirty="0">
                <a:solidFill>
                  <a:srgbClr val="334052"/>
                </a:solidFill>
                <a:latin typeface="Arial"/>
                <a:cs typeface="Arial"/>
              </a:rPr>
              <a:t>Voting</a:t>
            </a:r>
            <a:r>
              <a:rPr lang="en-US" sz="1900" b="1" spc="-75" dirty="0">
                <a:solidFill>
                  <a:srgbClr val="334052"/>
                </a:solidFill>
                <a:latin typeface="Arial"/>
                <a:cs typeface="Arial"/>
              </a:rPr>
              <a:t> </a:t>
            </a:r>
            <a:r>
              <a:rPr lang="en-US" sz="1900" b="1" spc="-10" dirty="0">
                <a:solidFill>
                  <a:srgbClr val="334052"/>
                </a:solidFill>
                <a:latin typeface="Arial"/>
                <a:cs typeface="Arial"/>
              </a:rPr>
              <a:t>Members (10):</a:t>
            </a:r>
            <a:endParaRPr lang="en-US" sz="1900" dirty="0">
              <a:latin typeface="Arial"/>
              <a:cs typeface="Arial"/>
            </a:endParaRPr>
          </a:p>
          <a:p>
            <a:pPr marL="756285" lvl="1" indent="-286385">
              <a:lnSpc>
                <a:spcPct val="100000"/>
              </a:lnSpc>
              <a:spcBef>
                <a:spcPts val="10"/>
              </a:spcBef>
              <a:buClr>
                <a:srgbClr val="1F487C"/>
              </a:buClr>
              <a:buChar char="–"/>
              <a:tabLst>
                <a:tab pos="756285" algn="l"/>
              </a:tabLst>
            </a:pPr>
            <a:r>
              <a:rPr lang="en-US" sz="1600" spc="-10" dirty="0">
                <a:solidFill>
                  <a:srgbClr val="454545"/>
                </a:solidFill>
                <a:latin typeface="Arial"/>
                <a:cs typeface="Arial"/>
              </a:rPr>
              <a:t>All Purpose Networks (APN)</a:t>
            </a:r>
          </a:p>
          <a:p>
            <a:pPr marL="756285" lvl="1" indent="-286385">
              <a:lnSpc>
                <a:spcPct val="100000"/>
              </a:lnSpc>
              <a:spcBef>
                <a:spcPts val="10"/>
              </a:spcBef>
              <a:buClr>
                <a:srgbClr val="1F487C"/>
              </a:buClr>
              <a:buChar char="–"/>
              <a:tabLst>
                <a:tab pos="756285" algn="l"/>
              </a:tabLst>
            </a:pPr>
            <a:r>
              <a:rPr lang="en-US" sz="1600" dirty="0">
                <a:solidFill>
                  <a:srgbClr val="454545"/>
                </a:solidFill>
                <a:latin typeface="Arial"/>
                <a:cs typeface="Arial"/>
              </a:rPr>
              <a:t>Bureau</a:t>
            </a:r>
            <a:r>
              <a:rPr lang="en-US" sz="1600" spc="-10" dirty="0">
                <a:solidFill>
                  <a:srgbClr val="454545"/>
                </a:solidFill>
                <a:latin typeface="Arial"/>
                <a:cs typeface="Arial"/>
              </a:rPr>
              <a:t> of Justice Statistics (BJS)</a:t>
            </a:r>
          </a:p>
          <a:p>
            <a:pPr marL="756285" lvl="1" indent="-286385">
              <a:lnSpc>
                <a:spcPct val="100000"/>
              </a:lnSpc>
              <a:spcBef>
                <a:spcPts val="10"/>
              </a:spcBef>
              <a:buClr>
                <a:srgbClr val="1F487C"/>
              </a:buClr>
              <a:buChar char="–"/>
              <a:tabLst>
                <a:tab pos="756285" algn="l"/>
              </a:tabLst>
            </a:pPr>
            <a:r>
              <a:rPr lang="en-US" sz="1600" dirty="0">
                <a:solidFill>
                  <a:srgbClr val="334052"/>
                </a:solidFill>
                <a:latin typeface="Arial"/>
                <a:cs typeface="Arial"/>
              </a:rPr>
              <a:t>Department</a:t>
            </a:r>
            <a:r>
              <a:rPr lang="en-US" sz="1600" spc="-15" dirty="0">
                <a:solidFill>
                  <a:srgbClr val="334052"/>
                </a:solidFill>
                <a:latin typeface="Arial"/>
                <a:cs typeface="Arial"/>
              </a:rPr>
              <a:t> </a:t>
            </a:r>
            <a:r>
              <a:rPr lang="en-US" sz="1600" dirty="0">
                <a:solidFill>
                  <a:srgbClr val="334052"/>
                </a:solidFill>
                <a:latin typeface="Arial"/>
                <a:cs typeface="Arial"/>
              </a:rPr>
              <a:t>of</a:t>
            </a:r>
            <a:r>
              <a:rPr lang="en-US" sz="1600" spc="-25" dirty="0">
                <a:solidFill>
                  <a:srgbClr val="334052"/>
                </a:solidFill>
                <a:latin typeface="Arial"/>
                <a:cs typeface="Arial"/>
              </a:rPr>
              <a:t> </a:t>
            </a:r>
            <a:r>
              <a:rPr lang="en-US" sz="1600" dirty="0">
                <a:solidFill>
                  <a:srgbClr val="334052"/>
                </a:solidFill>
                <a:latin typeface="Arial"/>
                <a:cs typeface="Arial"/>
              </a:rPr>
              <a:t>Defense</a:t>
            </a:r>
            <a:r>
              <a:rPr lang="en-US" sz="1600" spc="-30" dirty="0">
                <a:solidFill>
                  <a:srgbClr val="334052"/>
                </a:solidFill>
                <a:latin typeface="Arial"/>
                <a:cs typeface="Arial"/>
              </a:rPr>
              <a:t> </a:t>
            </a:r>
            <a:r>
              <a:rPr lang="en-US" sz="1600" dirty="0">
                <a:solidFill>
                  <a:srgbClr val="334052"/>
                </a:solidFill>
                <a:latin typeface="Arial"/>
                <a:cs typeface="Arial"/>
              </a:rPr>
              <a:t>Joint</a:t>
            </a:r>
            <a:r>
              <a:rPr lang="en-US" sz="1600" spc="-50" dirty="0">
                <a:solidFill>
                  <a:srgbClr val="334052"/>
                </a:solidFill>
                <a:latin typeface="Arial"/>
                <a:cs typeface="Arial"/>
              </a:rPr>
              <a:t> </a:t>
            </a:r>
            <a:r>
              <a:rPr lang="en-US" sz="1600" dirty="0">
                <a:solidFill>
                  <a:srgbClr val="334052"/>
                </a:solidFill>
                <a:latin typeface="Arial"/>
                <a:cs typeface="Arial"/>
              </a:rPr>
              <a:t>Staff</a:t>
            </a:r>
            <a:r>
              <a:rPr lang="en-US" sz="1600" spc="-15" dirty="0">
                <a:solidFill>
                  <a:srgbClr val="334052"/>
                </a:solidFill>
                <a:latin typeface="Arial"/>
                <a:cs typeface="Arial"/>
              </a:rPr>
              <a:t> </a:t>
            </a:r>
            <a:r>
              <a:rPr lang="en-US" sz="1600" dirty="0">
                <a:solidFill>
                  <a:srgbClr val="334052"/>
                </a:solidFill>
                <a:latin typeface="Arial"/>
                <a:cs typeface="Arial"/>
              </a:rPr>
              <a:t>J6</a:t>
            </a:r>
            <a:r>
              <a:rPr lang="en-US" sz="1600" spc="-40" dirty="0">
                <a:solidFill>
                  <a:srgbClr val="334052"/>
                </a:solidFill>
                <a:latin typeface="Arial"/>
                <a:cs typeface="Arial"/>
              </a:rPr>
              <a:t> </a:t>
            </a:r>
            <a:r>
              <a:rPr lang="en-US" sz="1600" dirty="0">
                <a:solidFill>
                  <a:srgbClr val="334052"/>
                </a:solidFill>
                <a:latin typeface="Arial"/>
                <a:cs typeface="Arial"/>
              </a:rPr>
              <a:t>(DoD</a:t>
            </a:r>
            <a:r>
              <a:rPr lang="en-US" sz="1600" spc="-30" dirty="0">
                <a:solidFill>
                  <a:srgbClr val="334052"/>
                </a:solidFill>
                <a:latin typeface="Arial"/>
                <a:cs typeface="Arial"/>
              </a:rPr>
              <a:t> </a:t>
            </a:r>
            <a:r>
              <a:rPr lang="en-US" sz="1600" dirty="0">
                <a:solidFill>
                  <a:srgbClr val="334052"/>
                </a:solidFill>
                <a:latin typeface="Arial"/>
                <a:cs typeface="Arial"/>
              </a:rPr>
              <a:t>JS</a:t>
            </a:r>
            <a:r>
              <a:rPr lang="en-US" sz="1600" spc="-45" dirty="0">
                <a:solidFill>
                  <a:srgbClr val="334052"/>
                </a:solidFill>
                <a:latin typeface="Arial"/>
                <a:cs typeface="Arial"/>
              </a:rPr>
              <a:t> </a:t>
            </a:r>
            <a:r>
              <a:rPr lang="en-US" sz="1600" spc="-25" dirty="0">
                <a:solidFill>
                  <a:srgbClr val="334052"/>
                </a:solidFill>
                <a:latin typeface="Arial"/>
                <a:cs typeface="Arial"/>
              </a:rPr>
              <a:t>J6)</a:t>
            </a:r>
            <a:endParaRPr lang="en-US" sz="1600" dirty="0">
              <a:latin typeface="Arial"/>
              <a:cs typeface="Arial"/>
            </a:endParaRPr>
          </a:p>
          <a:p>
            <a:pPr marL="756285" lvl="1" indent="-286385">
              <a:lnSpc>
                <a:spcPct val="100000"/>
              </a:lnSpc>
              <a:buClr>
                <a:srgbClr val="1F487C"/>
              </a:buClr>
              <a:buChar char="–"/>
              <a:tabLst>
                <a:tab pos="756285" algn="l"/>
              </a:tabLst>
            </a:pPr>
            <a:r>
              <a:rPr lang="en-US" sz="1600" dirty="0">
                <a:solidFill>
                  <a:srgbClr val="334052"/>
                </a:solidFill>
                <a:latin typeface="Arial"/>
                <a:cs typeface="Arial"/>
              </a:rPr>
              <a:t>Department</a:t>
            </a:r>
            <a:r>
              <a:rPr lang="en-US" sz="1600" spc="-10" dirty="0">
                <a:solidFill>
                  <a:srgbClr val="334052"/>
                </a:solidFill>
                <a:latin typeface="Arial"/>
                <a:cs typeface="Arial"/>
              </a:rPr>
              <a:t> </a:t>
            </a:r>
            <a:r>
              <a:rPr lang="en-US" sz="1600" dirty="0">
                <a:solidFill>
                  <a:srgbClr val="334052"/>
                </a:solidFill>
                <a:latin typeface="Arial"/>
                <a:cs typeface="Arial"/>
              </a:rPr>
              <a:t>of</a:t>
            </a:r>
            <a:r>
              <a:rPr lang="en-US" sz="1600" spc="-25" dirty="0">
                <a:solidFill>
                  <a:srgbClr val="334052"/>
                </a:solidFill>
                <a:latin typeface="Arial"/>
                <a:cs typeface="Arial"/>
              </a:rPr>
              <a:t> </a:t>
            </a:r>
            <a:r>
              <a:rPr lang="en-US" sz="1600" dirty="0">
                <a:solidFill>
                  <a:srgbClr val="334052"/>
                </a:solidFill>
                <a:latin typeface="Arial"/>
                <a:cs typeface="Arial"/>
              </a:rPr>
              <a:t>Homeland</a:t>
            </a:r>
            <a:r>
              <a:rPr lang="en-US" sz="1600" spc="-35" dirty="0">
                <a:solidFill>
                  <a:srgbClr val="334052"/>
                </a:solidFill>
                <a:latin typeface="Arial"/>
                <a:cs typeface="Arial"/>
              </a:rPr>
              <a:t> </a:t>
            </a:r>
            <a:r>
              <a:rPr lang="en-US" sz="1600" dirty="0">
                <a:solidFill>
                  <a:srgbClr val="334052"/>
                </a:solidFill>
                <a:latin typeface="Arial"/>
                <a:cs typeface="Arial"/>
              </a:rPr>
              <a:t>Security</a:t>
            </a:r>
            <a:r>
              <a:rPr lang="en-US" sz="1600" spc="-30" dirty="0">
                <a:solidFill>
                  <a:srgbClr val="334052"/>
                </a:solidFill>
                <a:latin typeface="Arial"/>
                <a:cs typeface="Arial"/>
              </a:rPr>
              <a:t> </a:t>
            </a:r>
            <a:r>
              <a:rPr lang="en-US" sz="1600" dirty="0">
                <a:solidFill>
                  <a:srgbClr val="334052"/>
                </a:solidFill>
                <a:latin typeface="Arial"/>
                <a:cs typeface="Arial"/>
              </a:rPr>
              <a:t>Science</a:t>
            </a:r>
            <a:r>
              <a:rPr lang="en-US" sz="1600" spc="-55" dirty="0">
                <a:solidFill>
                  <a:srgbClr val="334052"/>
                </a:solidFill>
                <a:latin typeface="Arial"/>
                <a:cs typeface="Arial"/>
              </a:rPr>
              <a:t> </a:t>
            </a:r>
            <a:r>
              <a:rPr lang="en-US" sz="1600" dirty="0">
                <a:solidFill>
                  <a:srgbClr val="334052"/>
                </a:solidFill>
                <a:latin typeface="Arial"/>
                <a:cs typeface="Arial"/>
              </a:rPr>
              <a:t>&amp;</a:t>
            </a:r>
            <a:r>
              <a:rPr lang="en-US" sz="1600" spc="-55" dirty="0">
                <a:solidFill>
                  <a:srgbClr val="334052"/>
                </a:solidFill>
                <a:latin typeface="Arial"/>
                <a:cs typeface="Arial"/>
              </a:rPr>
              <a:t> </a:t>
            </a:r>
            <a:r>
              <a:rPr lang="en-US" sz="1600" spc="-20" dirty="0">
                <a:solidFill>
                  <a:srgbClr val="334052"/>
                </a:solidFill>
                <a:latin typeface="Arial"/>
                <a:cs typeface="Arial"/>
              </a:rPr>
              <a:t>Technology</a:t>
            </a:r>
            <a:r>
              <a:rPr lang="en-US" sz="1600" spc="-40" dirty="0">
                <a:solidFill>
                  <a:srgbClr val="334052"/>
                </a:solidFill>
                <a:latin typeface="Arial"/>
                <a:cs typeface="Arial"/>
              </a:rPr>
              <a:t> </a:t>
            </a:r>
            <a:r>
              <a:rPr lang="en-US" sz="1600" dirty="0">
                <a:solidFill>
                  <a:srgbClr val="334052"/>
                </a:solidFill>
                <a:latin typeface="Arial"/>
                <a:cs typeface="Arial"/>
              </a:rPr>
              <a:t>(DHS</a:t>
            </a:r>
            <a:r>
              <a:rPr lang="en-US" sz="1600" spc="-30" dirty="0">
                <a:solidFill>
                  <a:srgbClr val="334052"/>
                </a:solidFill>
                <a:latin typeface="Arial"/>
                <a:cs typeface="Arial"/>
              </a:rPr>
              <a:t> </a:t>
            </a:r>
            <a:r>
              <a:rPr lang="en-US" sz="1600" spc="-20" dirty="0">
                <a:solidFill>
                  <a:srgbClr val="334052"/>
                </a:solidFill>
                <a:latin typeface="Arial"/>
                <a:cs typeface="Arial"/>
              </a:rPr>
              <a:t>S&amp;T)</a:t>
            </a:r>
            <a:endParaRPr lang="en-US" sz="1600" dirty="0">
              <a:highlight>
                <a:srgbClr val="FFFF00"/>
              </a:highlight>
              <a:latin typeface="Arial"/>
              <a:cs typeface="Arial"/>
            </a:endParaRPr>
          </a:p>
          <a:p>
            <a:pPr marL="756285" lvl="1" indent="-286385">
              <a:lnSpc>
                <a:spcPct val="100000"/>
              </a:lnSpc>
              <a:buClr>
                <a:srgbClr val="1F487C"/>
              </a:buClr>
              <a:buChar char="–"/>
              <a:tabLst>
                <a:tab pos="756285" algn="l"/>
              </a:tabLst>
            </a:pPr>
            <a:r>
              <a:rPr lang="en-US" sz="1600" dirty="0">
                <a:solidFill>
                  <a:srgbClr val="334052"/>
                </a:solidFill>
                <a:latin typeface="Arial"/>
                <a:cs typeface="Arial"/>
              </a:rPr>
              <a:t>Georgia</a:t>
            </a:r>
            <a:r>
              <a:rPr lang="en-US" sz="1600" spc="-75" dirty="0">
                <a:solidFill>
                  <a:srgbClr val="334052"/>
                </a:solidFill>
                <a:latin typeface="Arial"/>
                <a:cs typeface="Arial"/>
              </a:rPr>
              <a:t> </a:t>
            </a:r>
            <a:r>
              <a:rPr lang="en-US" sz="1600" spc="-35" dirty="0">
                <a:solidFill>
                  <a:srgbClr val="334052"/>
                </a:solidFill>
                <a:latin typeface="Arial"/>
                <a:cs typeface="Arial"/>
              </a:rPr>
              <a:t>Tech</a:t>
            </a:r>
            <a:r>
              <a:rPr lang="en-US" sz="1600" spc="-50" dirty="0">
                <a:solidFill>
                  <a:srgbClr val="334052"/>
                </a:solidFill>
                <a:latin typeface="Arial"/>
                <a:cs typeface="Arial"/>
              </a:rPr>
              <a:t> </a:t>
            </a:r>
            <a:r>
              <a:rPr lang="en-US" sz="1600" dirty="0">
                <a:solidFill>
                  <a:srgbClr val="334052"/>
                </a:solidFill>
                <a:latin typeface="Arial"/>
                <a:cs typeface="Arial"/>
              </a:rPr>
              <a:t>Research</a:t>
            </a:r>
            <a:r>
              <a:rPr lang="en-US" sz="1600" spc="-65" dirty="0">
                <a:solidFill>
                  <a:srgbClr val="334052"/>
                </a:solidFill>
                <a:latin typeface="Arial"/>
                <a:cs typeface="Arial"/>
              </a:rPr>
              <a:t> </a:t>
            </a:r>
            <a:r>
              <a:rPr lang="en-US" sz="1600" dirty="0">
                <a:solidFill>
                  <a:srgbClr val="334052"/>
                </a:solidFill>
                <a:latin typeface="Arial"/>
                <a:cs typeface="Arial"/>
              </a:rPr>
              <a:t>Institute</a:t>
            </a:r>
            <a:r>
              <a:rPr lang="en-US" sz="1600" spc="-60" dirty="0">
                <a:solidFill>
                  <a:srgbClr val="334052"/>
                </a:solidFill>
                <a:latin typeface="Arial"/>
                <a:cs typeface="Arial"/>
              </a:rPr>
              <a:t> </a:t>
            </a:r>
            <a:r>
              <a:rPr lang="en-US" sz="1600" spc="-10" dirty="0">
                <a:solidFill>
                  <a:srgbClr val="334052"/>
                </a:solidFill>
                <a:latin typeface="Arial"/>
                <a:cs typeface="Arial"/>
              </a:rPr>
              <a:t>(GTRI)</a:t>
            </a:r>
            <a:endParaRPr lang="en-US" sz="1600" dirty="0">
              <a:latin typeface="Arial"/>
              <a:cs typeface="Arial"/>
            </a:endParaRPr>
          </a:p>
          <a:p>
            <a:pPr marL="756285" lvl="1" indent="-286385">
              <a:lnSpc>
                <a:spcPct val="100000"/>
              </a:lnSpc>
              <a:spcBef>
                <a:spcPts val="5"/>
              </a:spcBef>
              <a:buClr>
                <a:srgbClr val="1F487C"/>
              </a:buClr>
              <a:buChar char="–"/>
              <a:tabLst>
                <a:tab pos="756285" algn="l"/>
              </a:tabLst>
            </a:pPr>
            <a:r>
              <a:rPr lang="en-US" sz="1600" dirty="0">
                <a:solidFill>
                  <a:srgbClr val="454545"/>
                </a:solidFill>
                <a:latin typeface="Arial"/>
                <a:cs typeface="Arial"/>
              </a:rPr>
              <a:t>Integrated</a:t>
            </a:r>
            <a:r>
              <a:rPr lang="en-US" sz="1600" spc="-50" dirty="0">
                <a:solidFill>
                  <a:srgbClr val="454545"/>
                </a:solidFill>
                <a:latin typeface="Arial"/>
                <a:cs typeface="Arial"/>
              </a:rPr>
              <a:t> </a:t>
            </a:r>
            <a:r>
              <a:rPr lang="en-US" sz="1600" dirty="0">
                <a:solidFill>
                  <a:srgbClr val="454545"/>
                </a:solidFill>
                <a:latin typeface="Arial"/>
                <a:cs typeface="Arial"/>
              </a:rPr>
              <a:t>Justice</a:t>
            </a:r>
            <a:r>
              <a:rPr lang="en-US" sz="1600" spc="-85" dirty="0">
                <a:solidFill>
                  <a:srgbClr val="454545"/>
                </a:solidFill>
                <a:latin typeface="Arial"/>
                <a:cs typeface="Arial"/>
              </a:rPr>
              <a:t> </a:t>
            </a:r>
            <a:r>
              <a:rPr lang="en-US" sz="1600" dirty="0">
                <a:solidFill>
                  <a:srgbClr val="454545"/>
                </a:solidFill>
                <a:latin typeface="Arial"/>
                <a:cs typeface="Arial"/>
              </a:rPr>
              <a:t>Information</a:t>
            </a:r>
            <a:r>
              <a:rPr lang="en-US" sz="1600" spc="-50" dirty="0">
                <a:solidFill>
                  <a:srgbClr val="454545"/>
                </a:solidFill>
                <a:latin typeface="Arial"/>
                <a:cs typeface="Arial"/>
              </a:rPr>
              <a:t> </a:t>
            </a:r>
            <a:r>
              <a:rPr lang="en-US" sz="1600" dirty="0">
                <a:solidFill>
                  <a:srgbClr val="454545"/>
                </a:solidFill>
                <a:latin typeface="Arial"/>
                <a:cs typeface="Arial"/>
              </a:rPr>
              <a:t>Systems</a:t>
            </a:r>
            <a:r>
              <a:rPr lang="en-US" sz="1600" spc="-55" dirty="0">
                <a:solidFill>
                  <a:srgbClr val="454545"/>
                </a:solidFill>
                <a:latin typeface="Arial"/>
                <a:cs typeface="Arial"/>
              </a:rPr>
              <a:t> </a:t>
            </a:r>
            <a:r>
              <a:rPr lang="en-US" sz="1600" dirty="0">
                <a:solidFill>
                  <a:srgbClr val="454545"/>
                </a:solidFill>
                <a:latin typeface="Arial"/>
                <a:cs typeface="Arial"/>
              </a:rPr>
              <a:t>Institute</a:t>
            </a:r>
            <a:r>
              <a:rPr lang="en-US" sz="1600" spc="-60" dirty="0">
                <a:solidFill>
                  <a:srgbClr val="454545"/>
                </a:solidFill>
                <a:latin typeface="Arial"/>
                <a:cs typeface="Arial"/>
              </a:rPr>
              <a:t> </a:t>
            </a:r>
            <a:r>
              <a:rPr lang="en-US" sz="1600" spc="-10" dirty="0">
                <a:solidFill>
                  <a:srgbClr val="454545"/>
                </a:solidFill>
                <a:latin typeface="Arial"/>
                <a:cs typeface="Arial"/>
              </a:rPr>
              <a:t>(IJIS)</a:t>
            </a:r>
            <a:endParaRPr lang="en-US" sz="1600" dirty="0">
              <a:latin typeface="Arial"/>
              <a:cs typeface="Arial"/>
            </a:endParaRPr>
          </a:p>
          <a:p>
            <a:pPr marL="756285" lvl="1" indent="-286385">
              <a:lnSpc>
                <a:spcPct val="100000"/>
              </a:lnSpc>
              <a:buClr>
                <a:srgbClr val="1F487C"/>
              </a:buClr>
              <a:buChar char="–"/>
              <a:tabLst>
                <a:tab pos="756285" algn="l"/>
              </a:tabLst>
            </a:pPr>
            <a:r>
              <a:rPr lang="en-US" sz="1600" dirty="0">
                <a:solidFill>
                  <a:srgbClr val="454545"/>
                </a:solidFill>
                <a:latin typeface="Arial"/>
                <a:cs typeface="Arial"/>
              </a:rPr>
              <a:t>Commonwealth</a:t>
            </a:r>
            <a:r>
              <a:rPr lang="en-US" sz="1600" spc="-50" dirty="0">
                <a:solidFill>
                  <a:srgbClr val="454545"/>
                </a:solidFill>
                <a:latin typeface="Arial"/>
                <a:cs typeface="Arial"/>
              </a:rPr>
              <a:t> </a:t>
            </a:r>
            <a:r>
              <a:rPr lang="en-US" sz="1600" dirty="0">
                <a:solidFill>
                  <a:srgbClr val="454545"/>
                </a:solidFill>
                <a:latin typeface="Arial"/>
                <a:cs typeface="Arial"/>
              </a:rPr>
              <a:t>of</a:t>
            </a:r>
            <a:r>
              <a:rPr lang="en-US" sz="1600" spc="-40" dirty="0">
                <a:solidFill>
                  <a:srgbClr val="454545"/>
                </a:solidFill>
                <a:latin typeface="Arial"/>
                <a:cs typeface="Arial"/>
              </a:rPr>
              <a:t> </a:t>
            </a:r>
            <a:r>
              <a:rPr lang="en-US" sz="1600" dirty="0">
                <a:solidFill>
                  <a:srgbClr val="454545"/>
                </a:solidFill>
                <a:latin typeface="Arial"/>
                <a:cs typeface="Arial"/>
              </a:rPr>
              <a:t>Virginia,</a:t>
            </a:r>
            <a:r>
              <a:rPr lang="en-US" sz="1600" spc="-60" dirty="0">
                <a:solidFill>
                  <a:srgbClr val="454545"/>
                </a:solidFill>
                <a:latin typeface="Arial"/>
                <a:cs typeface="Arial"/>
              </a:rPr>
              <a:t> </a:t>
            </a:r>
            <a:r>
              <a:rPr lang="en-US" sz="1600" dirty="0">
                <a:solidFill>
                  <a:srgbClr val="454545"/>
                </a:solidFill>
                <a:latin typeface="Arial"/>
                <a:cs typeface="Arial"/>
              </a:rPr>
              <a:t>Office</a:t>
            </a:r>
            <a:r>
              <a:rPr lang="en-US" sz="1600" spc="-35" dirty="0">
                <a:solidFill>
                  <a:srgbClr val="454545"/>
                </a:solidFill>
                <a:latin typeface="Arial"/>
                <a:cs typeface="Arial"/>
              </a:rPr>
              <a:t> </a:t>
            </a:r>
            <a:r>
              <a:rPr lang="en-US" sz="1600" dirty="0">
                <a:solidFill>
                  <a:srgbClr val="454545"/>
                </a:solidFill>
                <a:latin typeface="Arial"/>
                <a:cs typeface="Arial"/>
              </a:rPr>
              <a:t>of</a:t>
            </a:r>
            <a:r>
              <a:rPr lang="en-US" sz="1600" spc="-40" dirty="0">
                <a:solidFill>
                  <a:srgbClr val="454545"/>
                </a:solidFill>
                <a:latin typeface="Arial"/>
                <a:cs typeface="Arial"/>
              </a:rPr>
              <a:t> </a:t>
            </a:r>
            <a:r>
              <a:rPr lang="en-US" sz="1600" dirty="0">
                <a:solidFill>
                  <a:srgbClr val="454545"/>
                </a:solidFill>
                <a:latin typeface="Arial"/>
                <a:cs typeface="Arial"/>
              </a:rPr>
              <a:t>Data</a:t>
            </a:r>
            <a:r>
              <a:rPr lang="en-US" sz="1600" spc="-40" dirty="0">
                <a:solidFill>
                  <a:srgbClr val="454545"/>
                </a:solidFill>
                <a:latin typeface="Arial"/>
                <a:cs typeface="Arial"/>
              </a:rPr>
              <a:t> </a:t>
            </a:r>
            <a:r>
              <a:rPr lang="en-US" sz="1600" dirty="0">
                <a:solidFill>
                  <a:srgbClr val="454545"/>
                </a:solidFill>
                <a:latin typeface="Arial"/>
                <a:cs typeface="Arial"/>
              </a:rPr>
              <a:t>Governance</a:t>
            </a:r>
            <a:r>
              <a:rPr lang="en-US" sz="1600" spc="-35" dirty="0">
                <a:solidFill>
                  <a:srgbClr val="454545"/>
                </a:solidFill>
                <a:latin typeface="Arial"/>
                <a:cs typeface="Arial"/>
              </a:rPr>
              <a:t> </a:t>
            </a:r>
            <a:r>
              <a:rPr lang="en-US" sz="1600" dirty="0">
                <a:solidFill>
                  <a:srgbClr val="454545"/>
                </a:solidFill>
                <a:latin typeface="Arial"/>
                <a:cs typeface="Arial"/>
              </a:rPr>
              <a:t>and</a:t>
            </a:r>
            <a:r>
              <a:rPr lang="en-US" sz="1600" spc="-114" dirty="0">
                <a:solidFill>
                  <a:srgbClr val="454545"/>
                </a:solidFill>
                <a:latin typeface="Arial"/>
                <a:cs typeface="Arial"/>
              </a:rPr>
              <a:t> </a:t>
            </a:r>
            <a:r>
              <a:rPr lang="en-US" sz="1600" spc="-10" dirty="0">
                <a:solidFill>
                  <a:srgbClr val="454545"/>
                </a:solidFill>
                <a:latin typeface="Arial"/>
                <a:cs typeface="Arial"/>
              </a:rPr>
              <a:t>Analytics (ODGA)</a:t>
            </a:r>
            <a:endParaRPr lang="en-US" sz="1600" dirty="0">
              <a:latin typeface="Arial"/>
              <a:cs typeface="Arial"/>
            </a:endParaRPr>
          </a:p>
          <a:p>
            <a:pPr marL="756285" lvl="1" indent="-286385">
              <a:lnSpc>
                <a:spcPct val="100000"/>
              </a:lnSpc>
              <a:buClr>
                <a:srgbClr val="1F487C"/>
              </a:buClr>
              <a:buChar char="–"/>
              <a:tabLst>
                <a:tab pos="756285" algn="l"/>
              </a:tabLst>
            </a:pPr>
            <a:r>
              <a:rPr lang="en-US" sz="1600" dirty="0">
                <a:solidFill>
                  <a:srgbClr val="454545"/>
                </a:solidFill>
                <a:latin typeface="Arial"/>
                <a:cs typeface="Arial"/>
              </a:rPr>
              <a:t>Criminal</a:t>
            </a:r>
            <a:r>
              <a:rPr lang="en-US" sz="1600" spc="-65" dirty="0">
                <a:solidFill>
                  <a:srgbClr val="454545"/>
                </a:solidFill>
                <a:latin typeface="Arial"/>
                <a:cs typeface="Arial"/>
              </a:rPr>
              <a:t> </a:t>
            </a:r>
            <a:r>
              <a:rPr lang="en-US" sz="1600" dirty="0">
                <a:solidFill>
                  <a:srgbClr val="454545"/>
                </a:solidFill>
                <a:latin typeface="Arial"/>
                <a:cs typeface="Arial"/>
              </a:rPr>
              <a:t>justice</a:t>
            </a:r>
            <a:r>
              <a:rPr lang="en-US" sz="1600" spc="-65" dirty="0">
                <a:solidFill>
                  <a:srgbClr val="454545"/>
                </a:solidFill>
                <a:latin typeface="Arial"/>
                <a:cs typeface="Arial"/>
              </a:rPr>
              <a:t> </a:t>
            </a:r>
            <a:r>
              <a:rPr lang="en-US" sz="1600" dirty="0">
                <a:solidFill>
                  <a:srgbClr val="454545"/>
                </a:solidFill>
                <a:latin typeface="Arial"/>
                <a:cs typeface="Arial"/>
              </a:rPr>
              <a:t>Information</a:t>
            </a:r>
            <a:r>
              <a:rPr lang="en-US" sz="1600" spc="-30" dirty="0">
                <a:solidFill>
                  <a:srgbClr val="454545"/>
                </a:solidFill>
                <a:latin typeface="Arial"/>
                <a:cs typeface="Arial"/>
              </a:rPr>
              <a:t> </a:t>
            </a:r>
            <a:r>
              <a:rPr lang="en-US" sz="1600" dirty="0">
                <a:solidFill>
                  <a:srgbClr val="454545"/>
                </a:solidFill>
                <a:latin typeface="Arial"/>
                <a:cs typeface="Arial"/>
              </a:rPr>
              <a:t>Systems</a:t>
            </a:r>
            <a:r>
              <a:rPr lang="en-US" sz="1600" spc="-30" dirty="0">
                <a:solidFill>
                  <a:srgbClr val="454545"/>
                </a:solidFill>
                <a:latin typeface="Arial"/>
                <a:cs typeface="Arial"/>
              </a:rPr>
              <a:t> </a:t>
            </a:r>
            <a:r>
              <a:rPr lang="en-US" sz="1600" dirty="0">
                <a:solidFill>
                  <a:srgbClr val="454545"/>
                </a:solidFill>
                <a:latin typeface="Arial"/>
                <a:cs typeface="Arial"/>
              </a:rPr>
              <a:t>Division</a:t>
            </a:r>
            <a:r>
              <a:rPr lang="en-US" sz="1600" spc="-75" dirty="0">
                <a:solidFill>
                  <a:srgbClr val="454545"/>
                </a:solidFill>
                <a:latin typeface="Arial"/>
                <a:cs typeface="Arial"/>
              </a:rPr>
              <a:t> </a:t>
            </a:r>
            <a:r>
              <a:rPr lang="en-US" sz="1600" dirty="0">
                <a:solidFill>
                  <a:srgbClr val="454545"/>
                </a:solidFill>
                <a:latin typeface="Arial"/>
                <a:cs typeface="Arial"/>
              </a:rPr>
              <a:t>(CJISD),</a:t>
            </a:r>
            <a:r>
              <a:rPr lang="en-US" sz="1600" spc="-40" dirty="0">
                <a:solidFill>
                  <a:srgbClr val="454545"/>
                </a:solidFill>
                <a:latin typeface="Arial"/>
                <a:cs typeface="Arial"/>
              </a:rPr>
              <a:t> </a:t>
            </a:r>
            <a:r>
              <a:rPr lang="en-US" sz="1600" dirty="0">
                <a:solidFill>
                  <a:srgbClr val="454545"/>
                </a:solidFill>
                <a:latin typeface="Arial"/>
                <a:cs typeface="Arial"/>
              </a:rPr>
              <a:t>Federal</a:t>
            </a:r>
            <a:r>
              <a:rPr lang="en-US" sz="1600" spc="-55" dirty="0">
                <a:solidFill>
                  <a:srgbClr val="454545"/>
                </a:solidFill>
                <a:latin typeface="Arial"/>
                <a:cs typeface="Arial"/>
              </a:rPr>
              <a:t> </a:t>
            </a:r>
            <a:r>
              <a:rPr lang="en-US" sz="1600" dirty="0">
                <a:solidFill>
                  <a:srgbClr val="454545"/>
                </a:solidFill>
                <a:latin typeface="Arial"/>
                <a:cs typeface="Arial"/>
              </a:rPr>
              <a:t>Bureau</a:t>
            </a:r>
            <a:r>
              <a:rPr lang="en-US" sz="1600" spc="-50" dirty="0">
                <a:solidFill>
                  <a:srgbClr val="454545"/>
                </a:solidFill>
                <a:latin typeface="Arial"/>
                <a:cs typeface="Arial"/>
              </a:rPr>
              <a:t> </a:t>
            </a:r>
            <a:r>
              <a:rPr lang="en-US" sz="1600" dirty="0">
                <a:solidFill>
                  <a:srgbClr val="454545"/>
                </a:solidFill>
                <a:latin typeface="Arial"/>
                <a:cs typeface="Arial"/>
              </a:rPr>
              <a:t>of</a:t>
            </a:r>
            <a:r>
              <a:rPr lang="en-US" sz="1600" spc="-50" dirty="0">
                <a:solidFill>
                  <a:srgbClr val="454545"/>
                </a:solidFill>
                <a:latin typeface="Arial"/>
                <a:cs typeface="Arial"/>
              </a:rPr>
              <a:t> </a:t>
            </a:r>
            <a:r>
              <a:rPr lang="en-US" sz="1600" spc="-10" dirty="0">
                <a:solidFill>
                  <a:srgbClr val="454545"/>
                </a:solidFill>
                <a:latin typeface="Arial"/>
                <a:cs typeface="Arial"/>
              </a:rPr>
              <a:t>Investigation</a:t>
            </a:r>
            <a:endParaRPr lang="en-US" sz="1600" dirty="0">
              <a:latin typeface="Arial"/>
              <a:cs typeface="Arial"/>
            </a:endParaRPr>
          </a:p>
          <a:p>
            <a:pPr marL="756285" lvl="1" indent="-286385">
              <a:lnSpc>
                <a:spcPct val="100000"/>
              </a:lnSpc>
              <a:buClr>
                <a:srgbClr val="1F487C"/>
              </a:buClr>
              <a:buChar char="–"/>
              <a:tabLst>
                <a:tab pos="756285" algn="l"/>
              </a:tabLst>
            </a:pPr>
            <a:r>
              <a:rPr lang="en-US" sz="1600" spc="-10" dirty="0">
                <a:solidFill>
                  <a:srgbClr val="454545"/>
                </a:solidFill>
                <a:latin typeface="Arial"/>
                <a:cs typeface="Arial"/>
              </a:rPr>
              <a:t>National</a:t>
            </a:r>
            <a:r>
              <a:rPr lang="en-US" sz="1600" spc="-105" dirty="0">
                <a:solidFill>
                  <a:srgbClr val="454545"/>
                </a:solidFill>
                <a:latin typeface="Arial"/>
                <a:cs typeface="Arial"/>
              </a:rPr>
              <a:t> </a:t>
            </a:r>
            <a:r>
              <a:rPr lang="en-US" sz="1600" dirty="0">
                <a:solidFill>
                  <a:srgbClr val="454545"/>
                </a:solidFill>
                <a:latin typeface="Arial"/>
                <a:cs typeface="Arial"/>
              </a:rPr>
              <a:t>Association</a:t>
            </a:r>
            <a:r>
              <a:rPr lang="en-US" sz="1600" spc="-85" dirty="0">
                <a:solidFill>
                  <a:srgbClr val="454545"/>
                </a:solidFill>
                <a:latin typeface="Arial"/>
                <a:cs typeface="Arial"/>
              </a:rPr>
              <a:t> </a:t>
            </a:r>
            <a:r>
              <a:rPr lang="en-US" sz="1600" dirty="0">
                <a:solidFill>
                  <a:srgbClr val="454545"/>
                </a:solidFill>
                <a:latin typeface="Arial"/>
                <a:cs typeface="Arial"/>
              </a:rPr>
              <a:t>for</a:t>
            </a:r>
            <a:r>
              <a:rPr lang="en-US" sz="1600" spc="-20" dirty="0">
                <a:solidFill>
                  <a:srgbClr val="454545"/>
                </a:solidFill>
                <a:latin typeface="Arial"/>
                <a:cs typeface="Arial"/>
              </a:rPr>
              <a:t> </a:t>
            </a:r>
            <a:r>
              <a:rPr lang="en-US" sz="1600" dirty="0">
                <a:solidFill>
                  <a:srgbClr val="454545"/>
                </a:solidFill>
                <a:latin typeface="Arial"/>
                <a:cs typeface="Arial"/>
              </a:rPr>
              <a:t>Justice</a:t>
            </a:r>
            <a:r>
              <a:rPr lang="en-US" sz="1600" spc="-45" dirty="0">
                <a:solidFill>
                  <a:srgbClr val="454545"/>
                </a:solidFill>
                <a:latin typeface="Arial"/>
                <a:cs typeface="Arial"/>
              </a:rPr>
              <a:t> </a:t>
            </a:r>
            <a:r>
              <a:rPr lang="en-US" sz="1600" dirty="0">
                <a:solidFill>
                  <a:srgbClr val="454545"/>
                </a:solidFill>
                <a:latin typeface="Arial"/>
                <a:cs typeface="Arial"/>
              </a:rPr>
              <a:t>Information</a:t>
            </a:r>
            <a:r>
              <a:rPr lang="en-US" sz="1600" spc="-15" dirty="0">
                <a:solidFill>
                  <a:srgbClr val="454545"/>
                </a:solidFill>
                <a:latin typeface="Arial"/>
                <a:cs typeface="Arial"/>
              </a:rPr>
              <a:t> </a:t>
            </a:r>
            <a:r>
              <a:rPr lang="en-US" sz="1600" dirty="0">
                <a:solidFill>
                  <a:srgbClr val="454545"/>
                </a:solidFill>
                <a:latin typeface="Arial"/>
                <a:cs typeface="Arial"/>
              </a:rPr>
              <a:t>Systems</a:t>
            </a:r>
            <a:r>
              <a:rPr lang="en-US" sz="1600" spc="-5" dirty="0">
                <a:solidFill>
                  <a:srgbClr val="454545"/>
                </a:solidFill>
                <a:latin typeface="Arial"/>
                <a:cs typeface="Arial"/>
              </a:rPr>
              <a:t> </a:t>
            </a:r>
            <a:r>
              <a:rPr lang="en-US" sz="1600" spc="-10" dirty="0">
                <a:solidFill>
                  <a:srgbClr val="454545"/>
                </a:solidFill>
                <a:latin typeface="Arial"/>
                <a:cs typeface="Arial"/>
              </a:rPr>
              <a:t>(NAJIS)</a:t>
            </a:r>
          </a:p>
          <a:p>
            <a:pPr marL="756285" lvl="1" indent="-286385">
              <a:lnSpc>
                <a:spcPct val="100000"/>
              </a:lnSpc>
              <a:buClr>
                <a:srgbClr val="1F487C"/>
              </a:buClr>
              <a:buChar char="–"/>
              <a:tabLst>
                <a:tab pos="756285" algn="l"/>
              </a:tabLst>
            </a:pPr>
            <a:r>
              <a:rPr lang="en-US" sz="1600" dirty="0">
                <a:solidFill>
                  <a:srgbClr val="454545"/>
                </a:solidFill>
                <a:latin typeface="Arial"/>
                <a:cs typeface="Arial"/>
              </a:rPr>
              <a:t>National</a:t>
            </a:r>
            <a:r>
              <a:rPr lang="en-US" sz="1600" spc="-10" dirty="0">
                <a:solidFill>
                  <a:srgbClr val="454545"/>
                </a:solidFill>
                <a:latin typeface="Arial"/>
                <a:cs typeface="Arial"/>
              </a:rPr>
              <a:t> Institute of Justice (NIJ)</a:t>
            </a:r>
          </a:p>
          <a:p>
            <a:pPr lvl="1">
              <a:lnSpc>
                <a:spcPct val="100000"/>
              </a:lnSpc>
              <a:spcBef>
                <a:spcPts val="70"/>
              </a:spcBef>
              <a:buClr>
                <a:srgbClr val="1F487C"/>
              </a:buClr>
              <a:buFont typeface="Arial"/>
              <a:buChar char="–"/>
            </a:pPr>
            <a:endParaRPr lang="en-US" sz="1600" dirty="0">
              <a:latin typeface="Arial"/>
              <a:cs typeface="Arial"/>
            </a:endParaRPr>
          </a:p>
          <a:p>
            <a:pPr marL="354965" indent="-342265">
              <a:lnSpc>
                <a:spcPct val="100000"/>
              </a:lnSpc>
              <a:buClr>
                <a:srgbClr val="1F487C"/>
              </a:buClr>
              <a:buFont typeface="Arial"/>
              <a:buChar char="•"/>
              <a:tabLst>
                <a:tab pos="354965" algn="l"/>
              </a:tabLst>
            </a:pPr>
            <a:r>
              <a:rPr lang="en-US" sz="1900" b="1" dirty="0">
                <a:solidFill>
                  <a:srgbClr val="334052"/>
                </a:solidFill>
                <a:latin typeface="Arial"/>
                <a:cs typeface="Arial"/>
              </a:rPr>
              <a:t>PGB</a:t>
            </a:r>
            <a:r>
              <a:rPr lang="en-US" sz="1900" b="1" spc="-75" dirty="0">
                <a:solidFill>
                  <a:srgbClr val="334052"/>
                </a:solidFill>
                <a:latin typeface="Arial"/>
                <a:cs typeface="Arial"/>
              </a:rPr>
              <a:t> </a:t>
            </a:r>
            <a:r>
              <a:rPr lang="en-US" sz="1900" b="1" dirty="0">
                <a:solidFill>
                  <a:srgbClr val="334052"/>
                </a:solidFill>
                <a:latin typeface="Arial"/>
                <a:cs typeface="Arial"/>
              </a:rPr>
              <a:t>Expert</a:t>
            </a:r>
            <a:r>
              <a:rPr lang="en-US" sz="1900" b="1" spc="-50" dirty="0">
                <a:solidFill>
                  <a:srgbClr val="334052"/>
                </a:solidFill>
                <a:latin typeface="Arial"/>
                <a:cs typeface="Arial"/>
              </a:rPr>
              <a:t> </a:t>
            </a:r>
            <a:r>
              <a:rPr lang="en-US" sz="1900" b="1" spc="-10" dirty="0">
                <a:solidFill>
                  <a:srgbClr val="334052"/>
                </a:solidFill>
                <a:latin typeface="Arial"/>
                <a:cs typeface="Arial"/>
              </a:rPr>
              <a:t>Voting</a:t>
            </a:r>
            <a:r>
              <a:rPr lang="en-US" sz="1900" b="1" spc="-65" dirty="0">
                <a:solidFill>
                  <a:srgbClr val="334052"/>
                </a:solidFill>
                <a:latin typeface="Arial"/>
                <a:cs typeface="Arial"/>
              </a:rPr>
              <a:t> </a:t>
            </a:r>
            <a:r>
              <a:rPr lang="en-US" sz="1900" b="1" spc="-10" dirty="0">
                <a:solidFill>
                  <a:srgbClr val="334052"/>
                </a:solidFill>
                <a:latin typeface="Arial"/>
                <a:cs typeface="Arial"/>
              </a:rPr>
              <a:t>Members (2)</a:t>
            </a:r>
            <a:endParaRPr lang="en-US" sz="1900" dirty="0">
              <a:latin typeface="Arial"/>
              <a:cs typeface="Arial"/>
            </a:endParaRPr>
          </a:p>
          <a:p>
            <a:pPr marL="756285" lvl="1" indent="-286385">
              <a:lnSpc>
                <a:spcPct val="100000"/>
              </a:lnSpc>
              <a:spcBef>
                <a:spcPts val="10"/>
              </a:spcBef>
              <a:buClr>
                <a:srgbClr val="1F487C"/>
              </a:buClr>
              <a:buChar char="–"/>
              <a:tabLst>
                <a:tab pos="756285" algn="l"/>
              </a:tabLst>
            </a:pPr>
            <a:r>
              <a:rPr lang="en-US" sz="1600" dirty="0">
                <a:solidFill>
                  <a:srgbClr val="334052"/>
                </a:solidFill>
                <a:latin typeface="Arial"/>
                <a:cs typeface="Arial"/>
              </a:rPr>
              <a:t>NBAC</a:t>
            </a:r>
            <a:r>
              <a:rPr lang="en-US" sz="1600" spc="-40" dirty="0">
                <a:solidFill>
                  <a:srgbClr val="334052"/>
                </a:solidFill>
                <a:latin typeface="Arial"/>
                <a:cs typeface="Arial"/>
              </a:rPr>
              <a:t> </a:t>
            </a:r>
            <a:r>
              <a:rPr lang="en-US" sz="1600" spc="-25" dirty="0">
                <a:solidFill>
                  <a:srgbClr val="334052"/>
                </a:solidFill>
                <a:latin typeface="Arial"/>
                <a:cs typeface="Arial"/>
              </a:rPr>
              <a:t>TSC</a:t>
            </a:r>
            <a:endParaRPr lang="en-US" sz="1600" dirty="0">
              <a:latin typeface="Arial"/>
              <a:cs typeface="Arial"/>
            </a:endParaRPr>
          </a:p>
          <a:p>
            <a:pPr marL="756285" lvl="1" indent="-286385">
              <a:lnSpc>
                <a:spcPct val="100000"/>
              </a:lnSpc>
              <a:buClr>
                <a:srgbClr val="1F487C"/>
              </a:buClr>
              <a:buChar char="–"/>
              <a:tabLst>
                <a:tab pos="756285" algn="l"/>
              </a:tabLst>
            </a:pPr>
            <a:r>
              <a:rPr lang="en-US" sz="1600" spc="-20" dirty="0">
                <a:solidFill>
                  <a:srgbClr val="334052"/>
                </a:solidFill>
                <a:latin typeface="Arial"/>
                <a:cs typeface="Arial"/>
              </a:rPr>
              <a:t>NTAC</a:t>
            </a:r>
            <a:r>
              <a:rPr lang="en-US" sz="1600" spc="-75" dirty="0">
                <a:solidFill>
                  <a:srgbClr val="334052"/>
                </a:solidFill>
                <a:latin typeface="Arial"/>
                <a:cs typeface="Arial"/>
              </a:rPr>
              <a:t> </a:t>
            </a:r>
            <a:r>
              <a:rPr lang="en-US" sz="1600" spc="-25" dirty="0">
                <a:solidFill>
                  <a:srgbClr val="334052"/>
                </a:solidFill>
                <a:latin typeface="Arial"/>
                <a:cs typeface="Arial"/>
              </a:rPr>
              <a:t>TSC</a:t>
            </a:r>
            <a:endParaRPr lang="en-US" sz="1600" dirty="0">
              <a:latin typeface="Arial"/>
              <a:cs typeface="Arial"/>
            </a:endParaRPr>
          </a:p>
          <a:p>
            <a:pPr lvl="1">
              <a:lnSpc>
                <a:spcPct val="100000"/>
              </a:lnSpc>
              <a:spcBef>
                <a:spcPts val="65"/>
              </a:spcBef>
              <a:buClr>
                <a:srgbClr val="1F487C"/>
              </a:buClr>
              <a:buFont typeface="Arial"/>
              <a:buChar char="–"/>
            </a:pPr>
            <a:endParaRPr lang="en-US" sz="1600" dirty="0">
              <a:latin typeface="Arial"/>
              <a:cs typeface="Arial"/>
            </a:endParaRPr>
          </a:p>
          <a:p>
            <a:pPr marL="354965" indent="-342265">
              <a:lnSpc>
                <a:spcPct val="100000"/>
              </a:lnSpc>
              <a:buClr>
                <a:srgbClr val="1F487C"/>
              </a:buClr>
              <a:buFont typeface="Arial"/>
              <a:buChar char="•"/>
              <a:tabLst>
                <a:tab pos="354965" algn="l"/>
              </a:tabLst>
            </a:pPr>
            <a:r>
              <a:rPr lang="en-US" sz="1900" b="1" dirty="0">
                <a:solidFill>
                  <a:srgbClr val="334052"/>
                </a:solidFill>
                <a:latin typeface="Arial"/>
                <a:cs typeface="Arial"/>
              </a:rPr>
              <a:t>PGB</a:t>
            </a:r>
            <a:r>
              <a:rPr lang="en-US" sz="1900" b="1" spc="-70" dirty="0">
                <a:solidFill>
                  <a:srgbClr val="334052"/>
                </a:solidFill>
                <a:latin typeface="Arial"/>
                <a:cs typeface="Arial"/>
              </a:rPr>
              <a:t> </a:t>
            </a:r>
            <a:r>
              <a:rPr lang="en-US" sz="1900" b="1" dirty="0">
                <a:solidFill>
                  <a:srgbClr val="334052"/>
                </a:solidFill>
                <a:latin typeface="Arial"/>
                <a:cs typeface="Arial"/>
              </a:rPr>
              <a:t>Expert</a:t>
            </a:r>
            <a:r>
              <a:rPr lang="en-US" sz="1900" b="1" spc="-40" dirty="0">
                <a:solidFill>
                  <a:srgbClr val="334052"/>
                </a:solidFill>
                <a:latin typeface="Arial"/>
                <a:cs typeface="Arial"/>
              </a:rPr>
              <a:t> </a:t>
            </a:r>
            <a:r>
              <a:rPr lang="en-US" sz="1900" b="1" spc="-25" dirty="0">
                <a:solidFill>
                  <a:srgbClr val="334052"/>
                </a:solidFill>
                <a:latin typeface="Arial"/>
                <a:cs typeface="Arial"/>
              </a:rPr>
              <a:t>NON-</a:t>
            </a:r>
            <a:r>
              <a:rPr lang="en-US" sz="1900" b="1" spc="-10" dirty="0">
                <a:solidFill>
                  <a:srgbClr val="334052"/>
                </a:solidFill>
                <a:latin typeface="Arial"/>
                <a:cs typeface="Arial"/>
              </a:rPr>
              <a:t>Voting</a:t>
            </a:r>
            <a:r>
              <a:rPr lang="en-US" sz="1900" b="1" spc="-50" dirty="0">
                <a:solidFill>
                  <a:srgbClr val="334052"/>
                </a:solidFill>
                <a:latin typeface="Arial"/>
                <a:cs typeface="Arial"/>
              </a:rPr>
              <a:t> </a:t>
            </a:r>
            <a:r>
              <a:rPr lang="en-US" sz="1900" b="1" spc="-10" dirty="0">
                <a:solidFill>
                  <a:srgbClr val="334052"/>
                </a:solidFill>
                <a:latin typeface="Arial"/>
                <a:cs typeface="Arial"/>
              </a:rPr>
              <a:t>Members (3)</a:t>
            </a:r>
          </a:p>
          <a:p>
            <a:pPr marL="354965" indent="-342265">
              <a:lnSpc>
                <a:spcPct val="100000"/>
              </a:lnSpc>
              <a:buClr>
                <a:srgbClr val="1F487C"/>
              </a:buClr>
              <a:buFont typeface="Arial"/>
              <a:buChar char="•"/>
              <a:tabLst>
                <a:tab pos="354965" algn="l"/>
              </a:tabLst>
            </a:pPr>
            <a:r>
              <a:rPr lang="en-US" sz="1900" b="1" spc="-10" dirty="0">
                <a:solidFill>
                  <a:srgbClr val="334052"/>
                </a:solidFill>
                <a:latin typeface="Arial"/>
                <a:cs typeface="Arial"/>
              </a:rPr>
              <a:t>Quorum: 6</a:t>
            </a:r>
          </a:p>
          <a:p>
            <a:pPr marL="354965" indent="-342265">
              <a:lnSpc>
                <a:spcPct val="100000"/>
              </a:lnSpc>
              <a:buClr>
                <a:srgbClr val="1F487C"/>
              </a:buClr>
              <a:buFont typeface="Arial"/>
              <a:buChar char="•"/>
              <a:tabLst>
                <a:tab pos="354965" algn="l"/>
              </a:tabLst>
            </a:pPr>
            <a:r>
              <a:rPr lang="en-US" sz="1900" b="1" spc="-10" dirty="0">
                <a:solidFill>
                  <a:srgbClr val="334052"/>
                </a:solidFill>
                <a:latin typeface="Arial"/>
                <a:cs typeface="Arial"/>
              </a:rPr>
              <a:t>Full Majority Vote “Approval” 7</a:t>
            </a:r>
            <a:endParaRPr lang="en-US" sz="1900" dirty="0">
              <a:latin typeface="Arial"/>
              <a:cs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1604" y="-255425"/>
            <a:ext cx="10569753" cy="1251367"/>
          </a:xfrm>
          <a:prstGeom prst="rect">
            <a:avLst/>
          </a:prstGeom>
        </p:spPr>
        <p:txBody>
          <a:bodyPr vert="horz" wrap="square" lIns="0" tIns="263905" rIns="0" bIns="0" rtlCol="0">
            <a:spAutoFit/>
          </a:bodyPr>
          <a:lstStyle/>
          <a:p>
            <a:pPr marL="2202815" algn="l">
              <a:lnSpc>
                <a:spcPct val="100000"/>
              </a:lnSpc>
              <a:spcBef>
                <a:spcPts val="100"/>
              </a:spcBef>
            </a:pPr>
            <a:r>
              <a:rPr lang="en-US" spc="-130" dirty="0">
                <a:solidFill>
                  <a:srgbClr val="454545"/>
                </a:solidFill>
              </a:rPr>
              <a:t>SPONSOR</a:t>
            </a:r>
            <a:r>
              <a:rPr sz="3200" spc="-130" dirty="0">
                <a:solidFill>
                  <a:srgbClr val="454545"/>
                </a:solidFill>
              </a:rPr>
              <a:t> </a:t>
            </a:r>
            <a:r>
              <a:rPr sz="3200" dirty="0">
                <a:solidFill>
                  <a:srgbClr val="454545"/>
                </a:solidFill>
              </a:rPr>
              <a:t>APPOINTED</a:t>
            </a:r>
            <a:r>
              <a:rPr lang="en-US" sz="3200" dirty="0">
                <a:solidFill>
                  <a:srgbClr val="454545"/>
                </a:solidFill>
              </a:rPr>
              <a:t> PGB</a:t>
            </a:r>
            <a:r>
              <a:rPr sz="3200" spc="-25" dirty="0">
                <a:solidFill>
                  <a:srgbClr val="454545"/>
                </a:solidFill>
              </a:rPr>
              <a:t> </a:t>
            </a:r>
            <a:r>
              <a:rPr sz="3200" dirty="0">
                <a:solidFill>
                  <a:srgbClr val="454545"/>
                </a:solidFill>
              </a:rPr>
              <a:t>VOTING</a:t>
            </a:r>
            <a:r>
              <a:rPr sz="3200" spc="-25" dirty="0">
                <a:solidFill>
                  <a:srgbClr val="454545"/>
                </a:solidFill>
              </a:rPr>
              <a:t> </a:t>
            </a:r>
            <a:r>
              <a:rPr sz="3200" spc="-10" dirty="0">
                <a:solidFill>
                  <a:srgbClr val="454545"/>
                </a:solidFill>
              </a:rPr>
              <a:t>MEMBERS</a:t>
            </a:r>
            <a:endParaRPr sz="3200" dirty="0"/>
          </a:p>
        </p:txBody>
      </p:sp>
      <p:pic>
        <p:nvPicPr>
          <p:cNvPr id="3" name="object 3"/>
          <p:cNvPicPr/>
          <p:nvPr/>
        </p:nvPicPr>
        <p:blipFill>
          <a:blip r:embed="rId3" cstate="print"/>
          <a:stretch>
            <a:fillRect/>
          </a:stretch>
        </p:blipFill>
        <p:spPr>
          <a:xfrm>
            <a:off x="1357883" y="1028700"/>
            <a:ext cx="1277112" cy="1168908"/>
          </a:xfrm>
          <a:prstGeom prst="rect">
            <a:avLst/>
          </a:prstGeom>
        </p:spPr>
      </p:pic>
      <p:sp>
        <p:nvSpPr>
          <p:cNvPr id="4" name="object 4"/>
          <p:cNvSpPr txBox="1"/>
          <p:nvPr/>
        </p:nvSpPr>
        <p:spPr>
          <a:xfrm>
            <a:off x="3584194" y="2505202"/>
            <a:ext cx="991235" cy="985519"/>
          </a:xfrm>
          <a:prstGeom prst="rect">
            <a:avLst/>
          </a:prstGeom>
        </p:spPr>
        <p:txBody>
          <a:bodyPr vert="horz" wrap="square" lIns="0" tIns="12700" rIns="0" bIns="0" rtlCol="0">
            <a:spAutoFit/>
          </a:bodyPr>
          <a:lstStyle/>
          <a:p>
            <a:pPr marL="203200" marR="64769" indent="-3175">
              <a:lnSpc>
                <a:spcPct val="100000"/>
              </a:lnSpc>
              <a:spcBef>
                <a:spcPts val="100"/>
              </a:spcBef>
            </a:pPr>
            <a:r>
              <a:rPr sz="900" b="1" dirty="0">
                <a:solidFill>
                  <a:srgbClr val="454545"/>
                </a:solidFill>
                <a:latin typeface="Arial"/>
                <a:cs typeface="Arial"/>
              </a:rPr>
              <a:t>Ms.</a:t>
            </a:r>
            <a:r>
              <a:rPr sz="900" b="1" spc="-15" dirty="0">
                <a:solidFill>
                  <a:srgbClr val="454545"/>
                </a:solidFill>
                <a:latin typeface="Arial"/>
                <a:cs typeface="Arial"/>
              </a:rPr>
              <a:t> </a:t>
            </a:r>
            <a:r>
              <a:rPr sz="900" b="1" spc="-10" dirty="0">
                <a:solidFill>
                  <a:srgbClr val="454545"/>
                </a:solidFill>
                <a:latin typeface="Arial"/>
                <a:cs typeface="Arial"/>
              </a:rPr>
              <a:t>Christina Bapst-Stump</a:t>
            </a:r>
            <a:endParaRPr sz="900">
              <a:latin typeface="Arial"/>
              <a:cs typeface="Arial"/>
            </a:endParaRPr>
          </a:p>
          <a:p>
            <a:pPr marL="12700" marR="342265">
              <a:lnSpc>
                <a:spcPct val="100000"/>
              </a:lnSpc>
            </a:pPr>
            <a:r>
              <a:rPr sz="900" dirty="0">
                <a:solidFill>
                  <a:srgbClr val="454545"/>
                </a:solidFill>
                <a:latin typeface="Arial"/>
                <a:cs typeface="Arial"/>
              </a:rPr>
              <a:t>Science</a:t>
            </a:r>
            <a:r>
              <a:rPr sz="900" spc="-35" dirty="0">
                <a:solidFill>
                  <a:srgbClr val="454545"/>
                </a:solidFill>
                <a:latin typeface="Arial"/>
                <a:cs typeface="Arial"/>
              </a:rPr>
              <a:t> </a:t>
            </a:r>
            <a:r>
              <a:rPr sz="900" spc="-25" dirty="0">
                <a:solidFill>
                  <a:srgbClr val="454545"/>
                </a:solidFill>
                <a:latin typeface="Arial"/>
                <a:cs typeface="Arial"/>
              </a:rPr>
              <a:t>and </a:t>
            </a:r>
            <a:r>
              <a:rPr sz="900" spc="-10" dirty="0">
                <a:solidFill>
                  <a:srgbClr val="454545"/>
                </a:solidFill>
                <a:latin typeface="Arial"/>
                <a:cs typeface="Arial"/>
              </a:rPr>
              <a:t>Technology Directorate,</a:t>
            </a:r>
            <a:endParaRPr sz="900">
              <a:latin typeface="Arial"/>
              <a:cs typeface="Arial"/>
            </a:endParaRPr>
          </a:p>
          <a:p>
            <a:pPr marL="12700" marR="5080">
              <a:lnSpc>
                <a:spcPct val="100000"/>
              </a:lnSpc>
            </a:pPr>
            <a:r>
              <a:rPr sz="900" dirty="0">
                <a:solidFill>
                  <a:srgbClr val="454545"/>
                </a:solidFill>
                <a:latin typeface="Arial"/>
                <a:cs typeface="Arial"/>
              </a:rPr>
              <a:t>US</a:t>
            </a:r>
            <a:r>
              <a:rPr sz="900" spc="-15" dirty="0">
                <a:solidFill>
                  <a:srgbClr val="454545"/>
                </a:solidFill>
                <a:latin typeface="Arial"/>
                <a:cs typeface="Arial"/>
              </a:rPr>
              <a:t> </a:t>
            </a:r>
            <a:r>
              <a:rPr sz="900" dirty="0">
                <a:solidFill>
                  <a:srgbClr val="454545"/>
                </a:solidFill>
                <a:latin typeface="Arial"/>
                <a:cs typeface="Arial"/>
              </a:rPr>
              <a:t>Department</a:t>
            </a:r>
            <a:r>
              <a:rPr sz="900" spc="-45" dirty="0">
                <a:solidFill>
                  <a:srgbClr val="454545"/>
                </a:solidFill>
                <a:latin typeface="Arial"/>
                <a:cs typeface="Arial"/>
              </a:rPr>
              <a:t> </a:t>
            </a:r>
            <a:r>
              <a:rPr sz="900" spc="-25" dirty="0">
                <a:solidFill>
                  <a:srgbClr val="454545"/>
                </a:solidFill>
                <a:latin typeface="Arial"/>
                <a:cs typeface="Arial"/>
              </a:rPr>
              <a:t>of </a:t>
            </a:r>
            <a:r>
              <a:rPr sz="900" dirty="0">
                <a:solidFill>
                  <a:srgbClr val="454545"/>
                </a:solidFill>
                <a:latin typeface="Arial"/>
                <a:cs typeface="Arial"/>
              </a:rPr>
              <a:t>Homeland</a:t>
            </a:r>
            <a:r>
              <a:rPr sz="900" spc="-35" dirty="0">
                <a:solidFill>
                  <a:srgbClr val="454545"/>
                </a:solidFill>
                <a:latin typeface="Arial"/>
                <a:cs typeface="Arial"/>
              </a:rPr>
              <a:t> </a:t>
            </a:r>
            <a:r>
              <a:rPr sz="900" spc="-10" dirty="0">
                <a:solidFill>
                  <a:srgbClr val="454545"/>
                </a:solidFill>
                <a:latin typeface="Arial"/>
                <a:cs typeface="Arial"/>
              </a:rPr>
              <a:t>Security</a:t>
            </a:r>
            <a:endParaRPr sz="900">
              <a:latin typeface="Arial"/>
              <a:cs typeface="Arial"/>
            </a:endParaRPr>
          </a:p>
        </p:txBody>
      </p:sp>
      <p:sp>
        <p:nvSpPr>
          <p:cNvPr id="5" name="object 5"/>
          <p:cNvSpPr txBox="1"/>
          <p:nvPr/>
        </p:nvSpPr>
        <p:spPr>
          <a:xfrm>
            <a:off x="1436369" y="2498216"/>
            <a:ext cx="1104900" cy="1260475"/>
          </a:xfrm>
          <a:prstGeom prst="rect">
            <a:avLst/>
          </a:prstGeom>
        </p:spPr>
        <p:txBody>
          <a:bodyPr vert="horz" wrap="square" lIns="0" tIns="12700" rIns="0" bIns="0" rtlCol="0">
            <a:spAutoFit/>
          </a:bodyPr>
          <a:lstStyle/>
          <a:p>
            <a:pPr marL="12700" marR="333375">
              <a:lnSpc>
                <a:spcPct val="100000"/>
              </a:lnSpc>
              <a:spcBef>
                <a:spcPts val="100"/>
              </a:spcBef>
            </a:pPr>
            <a:r>
              <a:rPr sz="900" b="1" dirty="0">
                <a:solidFill>
                  <a:srgbClr val="454545"/>
                </a:solidFill>
                <a:latin typeface="Arial"/>
                <a:cs typeface="Arial"/>
              </a:rPr>
              <a:t>Ms.</a:t>
            </a:r>
            <a:r>
              <a:rPr sz="900" b="1" spc="-15" dirty="0">
                <a:solidFill>
                  <a:srgbClr val="454545"/>
                </a:solidFill>
                <a:latin typeface="Arial"/>
                <a:cs typeface="Arial"/>
              </a:rPr>
              <a:t> </a:t>
            </a:r>
            <a:r>
              <a:rPr sz="900" b="1" spc="-10" dirty="0">
                <a:solidFill>
                  <a:srgbClr val="454545"/>
                </a:solidFill>
                <a:latin typeface="Arial"/>
                <a:cs typeface="Arial"/>
              </a:rPr>
              <a:t>Katherine Escobar</a:t>
            </a:r>
            <a:endParaRPr sz="900">
              <a:latin typeface="Arial"/>
              <a:cs typeface="Arial"/>
            </a:endParaRPr>
          </a:p>
          <a:p>
            <a:pPr marL="12700" marR="289560">
              <a:lnSpc>
                <a:spcPct val="100000"/>
              </a:lnSpc>
            </a:pPr>
            <a:r>
              <a:rPr sz="900" b="1" dirty="0">
                <a:solidFill>
                  <a:srgbClr val="454545"/>
                </a:solidFill>
                <a:latin typeface="Arial"/>
                <a:cs typeface="Arial"/>
              </a:rPr>
              <a:t>PGB</a:t>
            </a:r>
            <a:r>
              <a:rPr sz="900" b="1" spc="-15" dirty="0">
                <a:solidFill>
                  <a:srgbClr val="454545"/>
                </a:solidFill>
                <a:latin typeface="Arial"/>
                <a:cs typeface="Arial"/>
              </a:rPr>
              <a:t> </a:t>
            </a:r>
            <a:r>
              <a:rPr sz="900" b="1" spc="-10" dirty="0">
                <a:solidFill>
                  <a:srgbClr val="454545"/>
                </a:solidFill>
                <a:latin typeface="Arial"/>
                <a:cs typeface="Arial"/>
              </a:rPr>
              <a:t>Chair </a:t>
            </a:r>
            <a:r>
              <a:rPr sz="900" dirty="0">
                <a:solidFill>
                  <a:srgbClr val="454545"/>
                </a:solidFill>
                <a:latin typeface="Arial"/>
                <a:cs typeface="Arial"/>
              </a:rPr>
              <a:t>Deputy</a:t>
            </a:r>
            <a:r>
              <a:rPr sz="900" spc="-35" dirty="0">
                <a:solidFill>
                  <a:srgbClr val="454545"/>
                </a:solidFill>
                <a:latin typeface="Arial"/>
                <a:cs typeface="Arial"/>
              </a:rPr>
              <a:t> </a:t>
            </a:r>
            <a:r>
              <a:rPr sz="900" spc="-10" dirty="0">
                <a:solidFill>
                  <a:srgbClr val="454545"/>
                </a:solidFill>
                <a:latin typeface="Arial"/>
                <a:cs typeface="Arial"/>
              </a:rPr>
              <a:t>Division </a:t>
            </a:r>
            <a:r>
              <a:rPr sz="900" dirty="0">
                <a:solidFill>
                  <a:srgbClr val="454545"/>
                </a:solidFill>
                <a:latin typeface="Arial"/>
                <a:cs typeface="Arial"/>
              </a:rPr>
              <a:t>Chief,</a:t>
            </a:r>
            <a:r>
              <a:rPr sz="900" spc="-25" dirty="0">
                <a:solidFill>
                  <a:srgbClr val="454545"/>
                </a:solidFill>
                <a:latin typeface="Arial"/>
                <a:cs typeface="Arial"/>
              </a:rPr>
              <a:t> </a:t>
            </a:r>
            <a:r>
              <a:rPr sz="900" dirty="0">
                <a:solidFill>
                  <a:srgbClr val="454545"/>
                </a:solidFill>
                <a:latin typeface="Arial"/>
                <a:cs typeface="Arial"/>
              </a:rPr>
              <a:t>Data</a:t>
            </a:r>
            <a:r>
              <a:rPr sz="900" spc="-10" dirty="0">
                <a:solidFill>
                  <a:srgbClr val="454545"/>
                </a:solidFill>
                <a:latin typeface="Arial"/>
                <a:cs typeface="Arial"/>
              </a:rPr>
              <a:t> </a:t>
            </a:r>
            <a:r>
              <a:rPr sz="900" spc="-25" dirty="0">
                <a:solidFill>
                  <a:srgbClr val="454545"/>
                </a:solidFill>
                <a:latin typeface="Arial"/>
                <a:cs typeface="Arial"/>
              </a:rPr>
              <a:t>and</a:t>
            </a:r>
            <a:endParaRPr sz="900">
              <a:latin typeface="Arial"/>
              <a:cs typeface="Arial"/>
            </a:endParaRPr>
          </a:p>
          <a:p>
            <a:pPr marL="12700" marR="5080">
              <a:lnSpc>
                <a:spcPct val="100000"/>
              </a:lnSpc>
            </a:pPr>
            <a:r>
              <a:rPr sz="900" dirty="0">
                <a:solidFill>
                  <a:srgbClr val="454545"/>
                </a:solidFill>
                <a:latin typeface="Arial"/>
                <a:cs typeface="Arial"/>
              </a:rPr>
              <a:t>Standards</a:t>
            </a:r>
            <a:r>
              <a:rPr sz="900" spc="-50" dirty="0">
                <a:solidFill>
                  <a:srgbClr val="454545"/>
                </a:solidFill>
                <a:latin typeface="Arial"/>
                <a:cs typeface="Arial"/>
              </a:rPr>
              <a:t> </a:t>
            </a:r>
            <a:r>
              <a:rPr sz="900" dirty="0">
                <a:solidFill>
                  <a:srgbClr val="454545"/>
                </a:solidFill>
                <a:latin typeface="Arial"/>
                <a:cs typeface="Arial"/>
              </a:rPr>
              <a:t>Division</a:t>
            </a:r>
            <a:r>
              <a:rPr sz="900" spc="-25" dirty="0">
                <a:solidFill>
                  <a:srgbClr val="454545"/>
                </a:solidFill>
                <a:latin typeface="Arial"/>
                <a:cs typeface="Arial"/>
              </a:rPr>
              <a:t> at </a:t>
            </a:r>
            <a:r>
              <a:rPr sz="900" dirty="0">
                <a:solidFill>
                  <a:srgbClr val="454545"/>
                </a:solidFill>
                <a:latin typeface="Arial"/>
                <a:cs typeface="Arial"/>
              </a:rPr>
              <a:t>Joint</a:t>
            </a:r>
            <a:r>
              <a:rPr sz="900" spc="-30" dirty="0">
                <a:solidFill>
                  <a:srgbClr val="454545"/>
                </a:solidFill>
                <a:latin typeface="Arial"/>
                <a:cs typeface="Arial"/>
              </a:rPr>
              <a:t> </a:t>
            </a:r>
            <a:r>
              <a:rPr sz="900" dirty="0">
                <a:solidFill>
                  <a:srgbClr val="454545"/>
                </a:solidFill>
                <a:latin typeface="Arial"/>
                <a:cs typeface="Arial"/>
              </a:rPr>
              <a:t>Staff</a:t>
            </a:r>
            <a:r>
              <a:rPr sz="900" spc="-10" dirty="0">
                <a:solidFill>
                  <a:srgbClr val="454545"/>
                </a:solidFill>
                <a:latin typeface="Arial"/>
                <a:cs typeface="Arial"/>
              </a:rPr>
              <a:t> </a:t>
            </a:r>
            <a:r>
              <a:rPr sz="900" dirty="0">
                <a:solidFill>
                  <a:srgbClr val="454545"/>
                </a:solidFill>
                <a:latin typeface="Arial"/>
                <a:cs typeface="Arial"/>
              </a:rPr>
              <a:t>J6</a:t>
            </a:r>
            <a:r>
              <a:rPr sz="900" spc="-10" dirty="0">
                <a:solidFill>
                  <a:srgbClr val="454545"/>
                </a:solidFill>
                <a:latin typeface="Arial"/>
                <a:cs typeface="Arial"/>
              </a:rPr>
              <a:t> </a:t>
            </a:r>
            <a:r>
              <a:rPr sz="900" spc="-25" dirty="0">
                <a:solidFill>
                  <a:srgbClr val="454545"/>
                </a:solidFill>
                <a:latin typeface="Arial"/>
                <a:cs typeface="Arial"/>
              </a:rPr>
              <a:t>and </a:t>
            </a:r>
            <a:r>
              <a:rPr sz="900" dirty="0">
                <a:solidFill>
                  <a:srgbClr val="454545"/>
                </a:solidFill>
                <a:latin typeface="Arial"/>
                <a:cs typeface="Arial"/>
              </a:rPr>
              <a:t>NIEM</a:t>
            </a:r>
            <a:r>
              <a:rPr sz="900" spc="-10" dirty="0">
                <a:solidFill>
                  <a:srgbClr val="454545"/>
                </a:solidFill>
                <a:latin typeface="Arial"/>
                <a:cs typeface="Arial"/>
              </a:rPr>
              <a:t> Managing Director</a:t>
            </a:r>
            <a:endParaRPr sz="900">
              <a:latin typeface="Arial"/>
              <a:cs typeface="Arial"/>
            </a:endParaRPr>
          </a:p>
        </p:txBody>
      </p:sp>
      <p:pic>
        <p:nvPicPr>
          <p:cNvPr id="8" name="object 8"/>
          <p:cNvPicPr/>
          <p:nvPr/>
        </p:nvPicPr>
        <p:blipFill>
          <a:blip r:embed="rId4" cstate="print"/>
          <a:stretch>
            <a:fillRect/>
          </a:stretch>
        </p:blipFill>
        <p:spPr>
          <a:xfrm>
            <a:off x="5519166" y="1018032"/>
            <a:ext cx="824483" cy="1240536"/>
          </a:xfrm>
          <a:prstGeom prst="rect">
            <a:avLst/>
          </a:prstGeom>
        </p:spPr>
      </p:pic>
      <p:sp>
        <p:nvSpPr>
          <p:cNvPr id="9" name="object 9"/>
          <p:cNvSpPr txBox="1"/>
          <p:nvPr/>
        </p:nvSpPr>
        <p:spPr>
          <a:xfrm>
            <a:off x="5410200" y="2455291"/>
            <a:ext cx="1100455" cy="787400"/>
          </a:xfrm>
          <a:prstGeom prst="rect">
            <a:avLst/>
          </a:prstGeom>
        </p:spPr>
        <p:txBody>
          <a:bodyPr vert="horz" wrap="square" lIns="0" tIns="12065" rIns="0" bIns="0" rtlCol="0">
            <a:spAutoFit/>
          </a:bodyPr>
          <a:lstStyle/>
          <a:p>
            <a:pPr marL="12700" marR="5080" indent="17780">
              <a:lnSpc>
                <a:spcPct val="100000"/>
              </a:lnSpc>
              <a:spcBef>
                <a:spcPts val="95"/>
              </a:spcBef>
            </a:pPr>
            <a:r>
              <a:rPr sz="1000" b="1" dirty="0">
                <a:solidFill>
                  <a:srgbClr val="454545"/>
                </a:solidFill>
                <a:latin typeface="Arial"/>
                <a:cs typeface="Arial"/>
              </a:rPr>
              <a:t>Mr.</a:t>
            </a:r>
            <a:r>
              <a:rPr sz="1000" b="1" spc="-25" dirty="0">
                <a:solidFill>
                  <a:srgbClr val="454545"/>
                </a:solidFill>
                <a:latin typeface="Arial"/>
                <a:cs typeface="Arial"/>
              </a:rPr>
              <a:t> </a:t>
            </a:r>
            <a:r>
              <a:rPr sz="1000" b="1" dirty="0">
                <a:solidFill>
                  <a:srgbClr val="454545"/>
                </a:solidFill>
                <a:latin typeface="Arial"/>
                <a:cs typeface="Arial"/>
              </a:rPr>
              <a:t>John</a:t>
            </a:r>
            <a:r>
              <a:rPr sz="1000" b="1" spc="-10" dirty="0">
                <a:solidFill>
                  <a:srgbClr val="454545"/>
                </a:solidFill>
                <a:latin typeface="Arial"/>
                <a:cs typeface="Arial"/>
              </a:rPr>
              <a:t> Wandelt </a:t>
            </a:r>
            <a:r>
              <a:rPr sz="1000" dirty="0">
                <a:solidFill>
                  <a:srgbClr val="454545"/>
                </a:solidFill>
                <a:latin typeface="Arial"/>
                <a:cs typeface="Arial"/>
              </a:rPr>
              <a:t>Principal</a:t>
            </a:r>
            <a:r>
              <a:rPr sz="1000" spc="-65" dirty="0">
                <a:solidFill>
                  <a:srgbClr val="454545"/>
                </a:solidFill>
                <a:latin typeface="Arial"/>
                <a:cs typeface="Arial"/>
              </a:rPr>
              <a:t> </a:t>
            </a:r>
            <a:r>
              <a:rPr sz="1000" spc="-10" dirty="0">
                <a:solidFill>
                  <a:srgbClr val="454545"/>
                </a:solidFill>
                <a:latin typeface="Arial"/>
                <a:cs typeface="Arial"/>
              </a:rPr>
              <a:t>Research </a:t>
            </a:r>
            <a:r>
              <a:rPr sz="1000" dirty="0">
                <a:solidFill>
                  <a:srgbClr val="454545"/>
                </a:solidFill>
                <a:latin typeface="Arial"/>
                <a:cs typeface="Arial"/>
              </a:rPr>
              <a:t>Scientist,</a:t>
            </a:r>
            <a:r>
              <a:rPr sz="1000" spc="-55" dirty="0">
                <a:solidFill>
                  <a:srgbClr val="454545"/>
                </a:solidFill>
                <a:latin typeface="Arial"/>
                <a:cs typeface="Arial"/>
              </a:rPr>
              <a:t> </a:t>
            </a:r>
            <a:r>
              <a:rPr sz="1000" spc="-10" dirty="0">
                <a:solidFill>
                  <a:srgbClr val="454545"/>
                </a:solidFill>
                <a:latin typeface="Arial"/>
                <a:cs typeface="Arial"/>
              </a:rPr>
              <a:t>Georgia </a:t>
            </a:r>
            <a:r>
              <a:rPr sz="1000" dirty="0">
                <a:solidFill>
                  <a:srgbClr val="454545"/>
                </a:solidFill>
                <a:latin typeface="Arial"/>
                <a:cs typeface="Arial"/>
              </a:rPr>
              <a:t>Tech</a:t>
            </a:r>
            <a:r>
              <a:rPr sz="1000" spc="-30" dirty="0">
                <a:solidFill>
                  <a:srgbClr val="454545"/>
                </a:solidFill>
                <a:latin typeface="Arial"/>
                <a:cs typeface="Arial"/>
              </a:rPr>
              <a:t> </a:t>
            </a:r>
            <a:r>
              <a:rPr sz="1000" spc="-10" dirty="0">
                <a:solidFill>
                  <a:srgbClr val="454545"/>
                </a:solidFill>
                <a:latin typeface="Arial"/>
                <a:cs typeface="Arial"/>
              </a:rPr>
              <a:t>Research Institute</a:t>
            </a:r>
            <a:endParaRPr sz="1000">
              <a:latin typeface="Arial"/>
              <a:cs typeface="Arial"/>
            </a:endParaRPr>
          </a:p>
        </p:txBody>
      </p:sp>
      <p:pic>
        <p:nvPicPr>
          <p:cNvPr id="10" name="object 10"/>
          <p:cNvPicPr/>
          <p:nvPr/>
        </p:nvPicPr>
        <p:blipFill>
          <a:blip r:embed="rId5" cstate="print"/>
          <a:stretch>
            <a:fillRect/>
          </a:stretch>
        </p:blipFill>
        <p:spPr>
          <a:xfrm>
            <a:off x="3549396" y="1045463"/>
            <a:ext cx="1232915" cy="1191767"/>
          </a:xfrm>
          <a:prstGeom prst="rect">
            <a:avLst/>
          </a:prstGeom>
        </p:spPr>
      </p:pic>
      <p:sp>
        <p:nvSpPr>
          <p:cNvPr id="13" name="object 13"/>
          <p:cNvSpPr txBox="1"/>
          <p:nvPr/>
        </p:nvSpPr>
        <p:spPr>
          <a:xfrm>
            <a:off x="9229150" y="2192108"/>
            <a:ext cx="1520190" cy="1089401"/>
          </a:xfrm>
          <a:prstGeom prst="rect">
            <a:avLst/>
          </a:prstGeom>
        </p:spPr>
        <p:txBody>
          <a:bodyPr vert="horz" wrap="square" lIns="0" tIns="12065" rIns="0" bIns="0" rtlCol="0">
            <a:spAutoFit/>
          </a:bodyPr>
          <a:lstStyle/>
          <a:p>
            <a:pPr marL="12700" marR="26034" indent="324485">
              <a:lnSpc>
                <a:spcPct val="100000"/>
              </a:lnSpc>
              <a:spcBef>
                <a:spcPts val="95"/>
              </a:spcBef>
            </a:pPr>
            <a:r>
              <a:rPr sz="1000" b="1" dirty="0">
                <a:solidFill>
                  <a:srgbClr val="454545"/>
                </a:solidFill>
                <a:latin typeface="Arial"/>
                <a:cs typeface="Arial"/>
              </a:rPr>
              <a:t>Mr. Payton Lamb </a:t>
            </a:r>
            <a:r>
              <a:rPr sz="1000" dirty="0">
                <a:solidFill>
                  <a:srgbClr val="454545"/>
                </a:solidFill>
                <a:latin typeface="Arial"/>
                <a:cs typeface="Arial"/>
              </a:rPr>
              <a:t>Data Engineer Commonwealth of Virginia Office of the secretary of Administration</a:t>
            </a:r>
          </a:p>
          <a:p>
            <a:pPr marL="12700" marR="5080">
              <a:lnSpc>
                <a:spcPct val="100000"/>
              </a:lnSpc>
            </a:pPr>
            <a:r>
              <a:rPr sz="1000" dirty="0">
                <a:solidFill>
                  <a:srgbClr val="454545"/>
                </a:solidFill>
                <a:latin typeface="Arial"/>
                <a:cs typeface="Arial"/>
              </a:rPr>
              <a:t>Office</a:t>
            </a:r>
            <a:r>
              <a:rPr sz="1000" spc="-40" dirty="0">
                <a:solidFill>
                  <a:srgbClr val="454545"/>
                </a:solidFill>
                <a:latin typeface="Arial"/>
                <a:cs typeface="Arial"/>
              </a:rPr>
              <a:t> </a:t>
            </a:r>
            <a:r>
              <a:rPr sz="1000" dirty="0">
                <a:solidFill>
                  <a:srgbClr val="454545"/>
                </a:solidFill>
                <a:latin typeface="Arial"/>
                <a:cs typeface="Arial"/>
              </a:rPr>
              <a:t>of</a:t>
            </a:r>
            <a:r>
              <a:rPr sz="1000" spc="-25" dirty="0">
                <a:solidFill>
                  <a:srgbClr val="454545"/>
                </a:solidFill>
                <a:latin typeface="Arial"/>
                <a:cs typeface="Arial"/>
              </a:rPr>
              <a:t> </a:t>
            </a:r>
            <a:r>
              <a:rPr sz="1000" dirty="0">
                <a:solidFill>
                  <a:srgbClr val="454545"/>
                </a:solidFill>
                <a:latin typeface="Arial"/>
                <a:cs typeface="Arial"/>
              </a:rPr>
              <a:t>Data</a:t>
            </a:r>
            <a:r>
              <a:rPr sz="1000" spc="-15" dirty="0">
                <a:solidFill>
                  <a:srgbClr val="454545"/>
                </a:solidFill>
                <a:latin typeface="Arial"/>
                <a:cs typeface="Arial"/>
              </a:rPr>
              <a:t> </a:t>
            </a:r>
            <a:r>
              <a:rPr sz="1000" spc="-10" dirty="0">
                <a:solidFill>
                  <a:srgbClr val="454545"/>
                </a:solidFill>
                <a:latin typeface="Arial"/>
                <a:cs typeface="Arial"/>
              </a:rPr>
              <a:t>Governance </a:t>
            </a:r>
            <a:r>
              <a:rPr sz="1000" dirty="0">
                <a:solidFill>
                  <a:srgbClr val="454545"/>
                </a:solidFill>
                <a:latin typeface="Arial"/>
                <a:cs typeface="Arial"/>
              </a:rPr>
              <a:t>and</a:t>
            </a:r>
            <a:r>
              <a:rPr sz="1000" spc="-30" dirty="0">
                <a:solidFill>
                  <a:srgbClr val="454545"/>
                </a:solidFill>
                <a:latin typeface="Arial"/>
                <a:cs typeface="Arial"/>
              </a:rPr>
              <a:t> </a:t>
            </a:r>
            <a:r>
              <a:rPr sz="1000" spc="-10" dirty="0">
                <a:solidFill>
                  <a:srgbClr val="454545"/>
                </a:solidFill>
                <a:latin typeface="Arial"/>
                <a:cs typeface="Arial"/>
              </a:rPr>
              <a:t>Analytics</a:t>
            </a:r>
            <a:endParaRPr sz="1000" dirty="0">
              <a:latin typeface="Arial"/>
              <a:cs typeface="Arial"/>
            </a:endParaRPr>
          </a:p>
        </p:txBody>
      </p:sp>
      <p:pic>
        <p:nvPicPr>
          <p:cNvPr id="14" name="object 14"/>
          <p:cNvPicPr/>
          <p:nvPr/>
        </p:nvPicPr>
        <p:blipFill>
          <a:blip r:embed="rId6" cstate="print"/>
          <a:stretch>
            <a:fillRect/>
          </a:stretch>
        </p:blipFill>
        <p:spPr>
          <a:xfrm>
            <a:off x="9313223" y="942301"/>
            <a:ext cx="1196340" cy="1225295"/>
          </a:xfrm>
          <a:prstGeom prst="rect">
            <a:avLst/>
          </a:prstGeom>
        </p:spPr>
      </p:pic>
      <p:sp>
        <p:nvSpPr>
          <p:cNvPr id="15" name="object 15"/>
          <p:cNvSpPr txBox="1"/>
          <p:nvPr/>
        </p:nvSpPr>
        <p:spPr>
          <a:xfrm>
            <a:off x="1524000" y="5119242"/>
            <a:ext cx="1541145" cy="784225"/>
          </a:xfrm>
          <a:prstGeom prst="rect">
            <a:avLst/>
          </a:prstGeom>
        </p:spPr>
        <p:txBody>
          <a:bodyPr vert="horz" wrap="square" lIns="0" tIns="12700" rIns="0" bIns="0" rtlCol="0">
            <a:spAutoFit/>
          </a:bodyPr>
          <a:lstStyle/>
          <a:p>
            <a:pPr marL="12700" marR="5080" indent="313690">
              <a:lnSpc>
                <a:spcPct val="99500"/>
              </a:lnSpc>
              <a:spcBef>
                <a:spcPts val="100"/>
              </a:spcBef>
            </a:pPr>
            <a:r>
              <a:rPr sz="1000" b="1" dirty="0">
                <a:solidFill>
                  <a:schemeClr val="bg2">
                    <a:lumMod val="10000"/>
                  </a:schemeClr>
                </a:solidFill>
                <a:latin typeface="Arial"/>
                <a:cs typeface="Arial"/>
              </a:rPr>
              <a:t>Ms.</a:t>
            </a:r>
            <a:r>
              <a:rPr sz="1000" b="1" spc="-50" dirty="0">
                <a:solidFill>
                  <a:schemeClr val="bg2">
                    <a:lumMod val="10000"/>
                  </a:schemeClr>
                </a:solidFill>
                <a:latin typeface="Arial"/>
                <a:cs typeface="Arial"/>
              </a:rPr>
              <a:t> </a:t>
            </a:r>
            <a:r>
              <a:rPr sz="1000" b="1" dirty="0">
                <a:solidFill>
                  <a:schemeClr val="bg2">
                    <a:lumMod val="10000"/>
                  </a:schemeClr>
                </a:solidFill>
                <a:latin typeface="Arial"/>
                <a:cs typeface="Arial"/>
              </a:rPr>
              <a:t>April</a:t>
            </a:r>
            <a:r>
              <a:rPr sz="1000" b="1" spc="15" dirty="0">
                <a:solidFill>
                  <a:schemeClr val="bg2">
                    <a:lumMod val="10000"/>
                  </a:schemeClr>
                </a:solidFill>
                <a:latin typeface="Arial"/>
                <a:cs typeface="Arial"/>
              </a:rPr>
              <a:t> </a:t>
            </a:r>
            <a:r>
              <a:rPr sz="1000" b="1" spc="-10" dirty="0">
                <a:solidFill>
                  <a:schemeClr val="bg2">
                    <a:lumMod val="10000"/>
                  </a:schemeClr>
                </a:solidFill>
                <a:latin typeface="Arial"/>
                <a:cs typeface="Arial"/>
              </a:rPr>
              <a:t>Mitchell</a:t>
            </a:r>
            <a:r>
              <a:rPr sz="1000" b="1" spc="500" dirty="0">
                <a:solidFill>
                  <a:schemeClr val="bg2">
                    <a:lumMod val="10000"/>
                  </a:schemeClr>
                </a:solidFill>
                <a:latin typeface="Arial"/>
                <a:cs typeface="Arial"/>
              </a:rPr>
              <a:t> </a:t>
            </a:r>
            <a:r>
              <a:rPr sz="1000" dirty="0">
                <a:solidFill>
                  <a:schemeClr val="bg2">
                    <a:lumMod val="10000"/>
                  </a:schemeClr>
                </a:solidFill>
                <a:latin typeface="Calibri"/>
                <a:cs typeface="Calibri"/>
              </a:rPr>
              <a:t>FBI</a:t>
            </a:r>
            <a:r>
              <a:rPr sz="1000" spc="10" dirty="0">
                <a:solidFill>
                  <a:schemeClr val="bg2">
                    <a:lumMod val="10000"/>
                  </a:schemeClr>
                </a:solidFill>
                <a:latin typeface="Calibri"/>
                <a:cs typeface="Calibri"/>
              </a:rPr>
              <a:t> </a:t>
            </a:r>
            <a:r>
              <a:rPr sz="1000" dirty="0">
                <a:solidFill>
                  <a:schemeClr val="bg2">
                    <a:lumMod val="10000"/>
                  </a:schemeClr>
                </a:solidFill>
                <a:latin typeface="Calibri"/>
                <a:cs typeface="Calibri"/>
              </a:rPr>
              <a:t>It </a:t>
            </a:r>
            <a:r>
              <a:rPr sz="1000" spc="-10" dirty="0">
                <a:solidFill>
                  <a:schemeClr val="bg2">
                    <a:lumMod val="10000"/>
                  </a:schemeClr>
                </a:solidFill>
                <a:latin typeface="Calibri"/>
                <a:cs typeface="Calibri"/>
              </a:rPr>
              <a:t>Specialist</a:t>
            </a:r>
            <a:r>
              <a:rPr sz="1000" dirty="0">
                <a:solidFill>
                  <a:schemeClr val="bg2">
                    <a:lumMod val="10000"/>
                  </a:schemeClr>
                </a:solidFill>
                <a:latin typeface="Calibri"/>
                <a:cs typeface="Calibri"/>
              </a:rPr>
              <a:t> and</a:t>
            </a:r>
            <a:r>
              <a:rPr sz="1000" spc="-10" dirty="0">
                <a:solidFill>
                  <a:schemeClr val="bg2">
                    <a:lumMod val="10000"/>
                  </a:schemeClr>
                </a:solidFill>
                <a:latin typeface="Calibri"/>
                <a:cs typeface="Calibri"/>
              </a:rPr>
              <a:t> Technical </a:t>
            </a:r>
            <a:r>
              <a:rPr sz="1000" dirty="0">
                <a:solidFill>
                  <a:schemeClr val="bg2">
                    <a:lumMod val="10000"/>
                  </a:schemeClr>
                </a:solidFill>
                <a:latin typeface="Calibri"/>
                <a:cs typeface="Calibri"/>
              </a:rPr>
              <a:t>Lead of</a:t>
            </a:r>
            <a:r>
              <a:rPr sz="1000" spc="-5" dirty="0">
                <a:solidFill>
                  <a:schemeClr val="bg2">
                    <a:lumMod val="10000"/>
                  </a:schemeClr>
                </a:solidFill>
                <a:latin typeface="Calibri"/>
                <a:cs typeface="Calibri"/>
              </a:rPr>
              <a:t> </a:t>
            </a:r>
            <a:r>
              <a:rPr sz="1000" dirty="0">
                <a:solidFill>
                  <a:schemeClr val="bg2">
                    <a:lumMod val="10000"/>
                  </a:schemeClr>
                </a:solidFill>
                <a:latin typeface="Calibri"/>
                <a:cs typeface="Calibri"/>
              </a:rPr>
              <a:t>Data</a:t>
            </a:r>
            <a:r>
              <a:rPr sz="1000" spc="-5" dirty="0">
                <a:solidFill>
                  <a:schemeClr val="bg2">
                    <a:lumMod val="10000"/>
                  </a:schemeClr>
                </a:solidFill>
                <a:latin typeface="Calibri"/>
                <a:cs typeface="Calibri"/>
              </a:rPr>
              <a:t> </a:t>
            </a:r>
            <a:r>
              <a:rPr sz="1000" spc="-10" dirty="0">
                <a:solidFill>
                  <a:schemeClr val="bg2">
                    <a:lumMod val="10000"/>
                  </a:schemeClr>
                </a:solidFill>
                <a:latin typeface="Calibri"/>
                <a:cs typeface="Calibri"/>
              </a:rPr>
              <a:t>Standards</a:t>
            </a:r>
            <a:r>
              <a:rPr sz="1000" spc="-15" dirty="0">
                <a:solidFill>
                  <a:schemeClr val="bg2">
                    <a:lumMod val="10000"/>
                  </a:schemeClr>
                </a:solidFill>
                <a:latin typeface="Calibri"/>
                <a:cs typeface="Calibri"/>
              </a:rPr>
              <a:t> </a:t>
            </a:r>
            <a:r>
              <a:rPr sz="1000" dirty="0">
                <a:solidFill>
                  <a:schemeClr val="bg2">
                    <a:lumMod val="10000"/>
                  </a:schemeClr>
                </a:solidFill>
                <a:latin typeface="Calibri"/>
                <a:cs typeface="Calibri"/>
              </a:rPr>
              <a:t>in</a:t>
            </a:r>
            <a:r>
              <a:rPr sz="1000" spc="-5" dirty="0">
                <a:solidFill>
                  <a:schemeClr val="bg2">
                    <a:lumMod val="10000"/>
                  </a:schemeClr>
                </a:solidFill>
                <a:latin typeface="Calibri"/>
                <a:cs typeface="Calibri"/>
              </a:rPr>
              <a:t> </a:t>
            </a:r>
            <a:r>
              <a:rPr sz="1000" spc="-25" dirty="0">
                <a:solidFill>
                  <a:schemeClr val="bg2">
                    <a:lumMod val="10000"/>
                  </a:schemeClr>
                </a:solidFill>
                <a:latin typeface="Calibri"/>
                <a:cs typeface="Calibri"/>
              </a:rPr>
              <a:t>the</a:t>
            </a:r>
            <a:r>
              <a:rPr sz="1000" dirty="0">
                <a:solidFill>
                  <a:schemeClr val="bg2">
                    <a:lumMod val="10000"/>
                  </a:schemeClr>
                </a:solidFill>
                <a:latin typeface="Calibri"/>
                <a:cs typeface="Calibri"/>
              </a:rPr>
              <a:t> Criminal</a:t>
            </a:r>
            <a:r>
              <a:rPr sz="1000" spc="-45" dirty="0">
                <a:solidFill>
                  <a:schemeClr val="bg2">
                    <a:lumMod val="10000"/>
                  </a:schemeClr>
                </a:solidFill>
                <a:latin typeface="Calibri"/>
                <a:cs typeface="Calibri"/>
              </a:rPr>
              <a:t> </a:t>
            </a:r>
            <a:r>
              <a:rPr sz="1000" dirty="0">
                <a:solidFill>
                  <a:schemeClr val="bg2">
                    <a:lumMod val="10000"/>
                  </a:schemeClr>
                </a:solidFill>
                <a:latin typeface="Calibri"/>
                <a:cs typeface="Calibri"/>
              </a:rPr>
              <a:t>Justice</a:t>
            </a:r>
            <a:r>
              <a:rPr sz="1000" spc="-20" dirty="0">
                <a:solidFill>
                  <a:schemeClr val="bg2">
                    <a:lumMod val="10000"/>
                  </a:schemeClr>
                </a:solidFill>
                <a:latin typeface="Calibri"/>
                <a:cs typeface="Calibri"/>
              </a:rPr>
              <a:t> </a:t>
            </a:r>
            <a:r>
              <a:rPr sz="1000" spc="-10" dirty="0">
                <a:solidFill>
                  <a:schemeClr val="bg2">
                    <a:lumMod val="10000"/>
                  </a:schemeClr>
                </a:solidFill>
                <a:latin typeface="Calibri"/>
                <a:cs typeface="Calibri"/>
              </a:rPr>
              <a:t>Information </a:t>
            </a:r>
            <a:r>
              <a:rPr sz="1000" dirty="0">
                <a:solidFill>
                  <a:schemeClr val="bg2">
                    <a:lumMod val="10000"/>
                  </a:schemeClr>
                </a:solidFill>
                <a:latin typeface="Calibri"/>
                <a:cs typeface="Calibri"/>
              </a:rPr>
              <a:t>Services</a:t>
            </a:r>
            <a:r>
              <a:rPr sz="1000" spc="-30" dirty="0">
                <a:solidFill>
                  <a:schemeClr val="bg2">
                    <a:lumMod val="10000"/>
                  </a:schemeClr>
                </a:solidFill>
                <a:latin typeface="Calibri"/>
                <a:cs typeface="Calibri"/>
              </a:rPr>
              <a:t> </a:t>
            </a:r>
            <a:r>
              <a:rPr sz="1000" dirty="0">
                <a:solidFill>
                  <a:schemeClr val="bg2">
                    <a:lumMod val="10000"/>
                  </a:schemeClr>
                </a:solidFill>
                <a:latin typeface="Calibri"/>
                <a:cs typeface="Calibri"/>
              </a:rPr>
              <a:t>(CJIS)</a:t>
            </a:r>
            <a:r>
              <a:rPr sz="1000" spc="-40" dirty="0">
                <a:solidFill>
                  <a:schemeClr val="bg2">
                    <a:lumMod val="10000"/>
                  </a:schemeClr>
                </a:solidFill>
                <a:latin typeface="Calibri"/>
                <a:cs typeface="Calibri"/>
              </a:rPr>
              <a:t> </a:t>
            </a:r>
            <a:r>
              <a:rPr sz="1000" spc="-10" dirty="0">
                <a:solidFill>
                  <a:schemeClr val="bg2">
                    <a:lumMod val="10000"/>
                  </a:schemeClr>
                </a:solidFill>
                <a:latin typeface="Calibri"/>
                <a:cs typeface="Calibri"/>
              </a:rPr>
              <a:t>Division</a:t>
            </a:r>
            <a:endParaRPr sz="1000" dirty="0">
              <a:solidFill>
                <a:schemeClr val="bg2">
                  <a:lumMod val="10000"/>
                </a:schemeClr>
              </a:solidFill>
              <a:latin typeface="Calibri"/>
              <a:cs typeface="Calibri"/>
            </a:endParaRPr>
          </a:p>
        </p:txBody>
      </p:sp>
      <p:pic>
        <p:nvPicPr>
          <p:cNvPr id="16" name="object 16"/>
          <p:cNvPicPr/>
          <p:nvPr/>
        </p:nvPicPr>
        <p:blipFill>
          <a:blip r:embed="rId7" cstate="print"/>
          <a:stretch>
            <a:fillRect/>
          </a:stretch>
        </p:blipFill>
        <p:spPr>
          <a:xfrm>
            <a:off x="1856105" y="3846576"/>
            <a:ext cx="929639" cy="1242060"/>
          </a:xfrm>
          <a:prstGeom prst="rect">
            <a:avLst/>
          </a:prstGeom>
        </p:spPr>
      </p:pic>
      <p:sp>
        <p:nvSpPr>
          <p:cNvPr id="17" name="object 17"/>
          <p:cNvSpPr txBox="1"/>
          <p:nvPr/>
        </p:nvSpPr>
        <p:spPr>
          <a:xfrm>
            <a:off x="3957446" y="5131434"/>
            <a:ext cx="1036319" cy="1000760"/>
          </a:xfrm>
          <a:prstGeom prst="rect">
            <a:avLst/>
          </a:prstGeom>
        </p:spPr>
        <p:txBody>
          <a:bodyPr vert="horz" wrap="square" lIns="0" tIns="12065" rIns="0" bIns="0" rtlCol="0">
            <a:spAutoFit/>
          </a:bodyPr>
          <a:lstStyle/>
          <a:p>
            <a:pPr marL="12700" marR="5080">
              <a:lnSpc>
                <a:spcPct val="100000"/>
              </a:lnSpc>
              <a:spcBef>
                <a:spcPts val="95"/>
              </a:spcBef>
            </a:pPr>
            <a:r>
              <a:rPr sz="1000" b="1" dirty="0">
                <a:solidFill>
                  <a:srgbClr val="454545"/>
                </a:solidFill>
                <a:latin typeface="Arial"/>
                <a:cs typeface="Arial"/>
              </a:rPr>
              <a:t>Ms.</a:t>
            </a:r>
            <a:r>
              <a:rPr sz="1000" b="1" spc="-40" dirty="0">
                <a:solidFill>
                  <a:srgbClr val="454545"/>
                </a:solidFill>
                <a:latin typeface="Arial"/>
                <a:cs typeface="Arial"/>
              </a:rPr>
              <a:t> </a:t>
            </a:r>
            <a:r>
              <a:rPr sz="1000" b="1" dirty="0">
                <a:solidFill>
                  <a:srgbClr val="454545"/>
                </a:solidFill>
                <a:latin typeface="Arial"/>
                <a:cs typeface="Arial"/>
              </a:rPr>
              <a:t>Erin</a:t>
            </a:r>
            <a:r>
              <a:rPr sz="1000" b="1" spc="5" dirty="0">
                <a:solidFill>
                  <a:srgbClr val="454545"/>
                </a:solidFill>
                <a:latin typeface="Arial"/>
                <a:cs typeface="Arial"/>
              </a:rPr>
              <a:t> </a:t>
            </a:r>
            <a:r>
              <a:rPr sz="1000" b="1" spc="-10" dirty="0">
                <a:solidFill>
                  <a:srgbClr val="454545"/>
                </a:solidFill>
                <a:latin typeface="Arial"/>
                <a:cs typeface="Arial"/>
              </a:rPr>
              <a:t>Partin </a:t>
            </a:r>
            <a:r>
              <a:rPr sz="900" dirty="0">
                <a:solidFill>
                  <a:srgbClr val="454545"/>
                </a:solidFill>
                <a:latin typeface="Arial"/>
                <a:cs typeface="Arial"/>
              </a:rPr>
              <a:t>Data</a:t>
            </a:r>
            <a:r>
              <a:rPr sz="900" spc="-30" dirty="0">
                <a:solidFill>
                  <a:srgbClr val="454545"/>
                </a:solidFill>
                <a:latin typeface="Arial"/>
                <a:cs typeface="Arial"/>
              </a:rPr>
              <a:t> </a:t>
            </a:r>
            <a:r>
              <a:rPr sz="900" spc="-10" dirty="0">
                <a:solidFill>
                  <a:srgbClr val="454545"/>
                </a:solidFill>
                <a:latin typeface="Arial"/>
                <a:cs typeface="Arial"/>
              </a:rPr>
              <a:t>Scientist, </a:t>
            </a:r>
            <a:r>
              <a:rPr sz="900" dirty="0">
                <a:solidFill>
                  <a:srgbClr val="454545"/>
                </a:solidFill>
                <a:latin typeface="Arial"/>
                <a:cs typeface="Arial"/>
              </a:rPr>
              <a:t>Office</a:t>
            </a:r>
            <a:r>
              <a:rPr sz="900" spc="-25" dirty="0">
                <a:solidFill>
                  <a:srgbClr val="454545"/>
                </a:solidFill>
                <a:latin typeface="Arial"/>
                <a:cs typeface="Arial"/>
              </a:rPr>
              <a:t> </a:t>
            </a:r>
            <a:r>
              <a:rPr sz="900" dirty="0">
                <a:solidFill>
                  <a:srgbClr val="454545"/>
                </a:solidFill>
                <a:latin typeface="Arial"/>
                <a:cs typeface="Arial"/>
              </a:rPr>
              <a:t>of</a:t>
            </a:r>
            <a:r>
              <a:rPr sz="900" spc="-15" dirty="0">
                <a:solidFill>
                  <a:srgbClr val="454545"/>
                </a:solidFill>
                <a:latin typeface="Arial"/>
                <a:cs typeface="Arial"/>
              </a:rPr>
              <a:t> </a:t>
            </a:r>
            <a:r>
              <a:rPr sz="900" spc="-25" dirty="0">
                <a:solidFill>
                  <a:srgbClr val="454545"/>
                </a:solidFill>
                <a:latin typeface="Arial"/>
                <a:cs typeface="Arial"/>
              </a:rPr>
              <a:t>the </a:t>
            </a:r>
            <a:r>
              <a:rPr sz="900" dirty="0">
                <a:solidFill>
                  <a:srgbClr val="454545"/>
                </a:solidFill>
                <a:latin typeface="Arial"/>
                <a:cs typeface="Arial"/>
              </a:rPr>
              <a:t>Principal</a:t>
            </a:r>
            <a:r>
              <a:rPr sz="900" spc="-35" dirty="0">
                <a:solidFill>
                  <a:srgbClr val="454545"/>
                </a:solidFill>
                <a:latin typeface="Arial"/>
                <a:cs typeface="Arial"/>
              </a:rPr>
              <a:t> </a:t>
            </a:r>
            <a:r>
              <a:rPr sz="900" spc="-10" dirty="0">
                <a:solidFill>
                  <a:srgbClr val="454545"/>
                </a:solidFill>
                <a:latin typeface="Arial"/>
                <a:cs typeface="Arial"/>
              </a:rPr>
              <a:t>Deputy </a:t>
            </a:r>
            <a:r>
              <a:rPr sz="900" dirty="0">
                <a:solidFill>
                  <a:srgbClr val="454545"/>
                </a:solidFill>
                <a:latin typeface="Arial"/>
                <a:cs typeface="Arial"/>
              </a:rPr>
              <a:t>Director,</a:t>
            </a:r>
            <a:r>
              <a:rPr sz="900" spc="-45" dirty="0">
                <a:solidFill>
                  <a:srgbClr val="454545"/>
                </a:solidFill>
                <a:latin typeface="Arial"/>
                <a:cs typeface="Arial"/>
              </a:rPr>
              <a:t> </a:t>
            </a:r>
            <a:r>
              <a:rPr sz="900" spc="-10" dirty="0">
                <a:solidFill>
                  <a:srgbClr val="454545"/>
                </a:solidFill>
                <a:latin typeface="Arial"/>
                <a:cs typeface="Arial"/>
              </a:rPr>
              <a:t>National </a:t>
            </a:r>
            <a:r>
              <a:rPr sz="900" dirty="0">
                <a:solidFill>
                  <a:srgbClr val="454545"/>
                </a:solidFill>
                <a:latin typeface="Arial"/>
                <a:cs typeface="Arial"/>
              </a:rPr>
              <a:t>Institute</a:t>
            </a:r>
            <a:r>
              <a:rPr sz="900" spc="-40" dirty="0">
                <a:solidFill>
                  <a:srgbClr val="454545"/>
                </a:solidFill>
                <a:latin typeface="Arial"/>
                <a:cs typeface="Arial"/>
              </a:rPr>
              <a:t> </a:t>
            </a:r>
            <a:r>
              <a:rPr sz="900" dirty="0">
                <a:solidFill>
                  <a:srgbClr val="454545"/>
                </a:solidFill>
                <a:latin typeface="Arial"/>
                <a:cs typeface="Arial"/>
              </a:rPr>
              <a:t>of</a:t>
            </a:r>
            <a:r>
              <a:rPr sz="900" spc="-20" dirty="0">
                <a:solidFill>
                  <a:srgbClr val="454545"/>
                </a:solidFill>
                <a:latin typeface="Arial"/>
                <a:cs typeface="Arial"/>
              </a:rPr>
              <a:t> </a:t>
            </a:r>
            <a:r>
              <a:rPr sz="900" spc="-10" dirty="0">
                <a:solidFill>
                  <a:srgbClr val="454545"/>
                </a:solidFill>
                <a:latin typeface="Arial"/>
                <a:cs typeface="Arial"/>
              </a:rPr>
              <a:t>Justice (NIJ)</a:t>
            </a:r>
            <a:endParaRPr sz="900" dirty="0">
              <a:latin typeface="Arial"/>
              <a:cs typeface="Arial"/>
            </a:endParaRPr>
          </a:p>
        </p:txBody>
      </p:sp>
      <p:pic>
        <p:nvPicPr>
          <p:cNvPr id="18" name="object 18"/>
          <p:cNvPicPr/>
          <p:nvPr/>
        </p:nvPicPr>
        <p:blipFill>
          <a:blip r:embed="rId8" cstate="print"/>
          <a:stretch>
            <a:fillRect/>
          </a:stretch>
        </p:blipFill>
        <p:spPr>
          <a:xfrm>
            <a:off x="3628516" y="3855720"/>
            <a:ext cx="1222247" cy="1223771"/>
          </a:xfrm>
          <a:prstGeom prst="rect">
            <a:avLst/>
          </a:prstGeom>
        </p:spPr>
      </p:pic>
      <p:sp>
        <p:nvSpPr>
          <p:cNvPr id="19" name="object 19"/>
          <p:cNvSpPr txBox="1"/>
          <p:nvPr/>
        </p:nvSpPr>
        <p:spPr>
          <a:xfrm>
            <a:off x="5880226" y="5101844"/>
            <a:ext cx="1065530" cy="1137920"/>
          </a:xfrm>
          <a:prstGeom prst="rect">
            <a:avLst/>
          </a:prstGeom>
        </p:spPr>
        <p:txBody>
          <a:bodyPr vert="horz" wrap="square" lIns="0" tIns="12065" rIns="0" bIns="0" rtlCol="0">
            <a:spAutoFit/>
          </a:bodyPr>
          <a:lstStyle/>
          <a:p>
            <a:pPr marL="12700" marR="5080">
              <a:lnSpc>
                <a:spcPct val="100000"/>
              </a:lnSpc>
              <a:spcBef>
                <a:spcPts val="95"/>
              </a:spcBef>
            </a:pPr>
            <a:r>
              <a:rPr sz="1000" b="1" dirty="0">
                <a:solidFill>
                  <a:srgbClr val="454545"/>
                </a:solidFill>
                <a:latin typeface="Arial"/>
                <a:cs typeface="Arial"/>
              </a:rPr>
              <a:t>Ms.</a:t>
            </a:r>
            <a:r>
              <a:rPr sz="1000" b="1" spc="-35" dirty="0">
                <a:solidFill>
                  <a:srgbClr val="454545"/>
                </a:solidFill>
                <a:latin typeface="Arial"/>
                <a:cs typeface="Arial"/>
              </a:rPr>
              <a:t> </a:t>
            </a:r>
            <a:r>
              <a:rPr sz="1000" b="1" dirty="0">
                <a:solidFill>
                  <a:srgbClr val="454545"/>
                </a:solidFill>
                <a:latin typeface="Arial"/>
                <a:cs typeface="Arial"/>
              </a:rPr>
              <a:t>Erica</a:t>
            </a:r>
            <a:r>
              <a:rPr sz="1000" b="1" spc="-15" dirty="0">
                <a:solidFill>
                  <a:srgbClr val="454545"/>
                </a:solidFill>
                <a:latin typeface="Arial"/>
                <a:cs typeface="Arial"/>
              </a:rPr>
              <a:t> </a:t>
            </a:r>
            <a:r>
              <a:rPr sz="1000" b="1" spc="-20" dirty="0">
                <a:solidFill>
                  <a:srgbClr val="454545"/>
                </a:solidFill>
                <a:latin typeface="Arial"/>
                <a:cs typeface="Arial"/>
              </a:rPr>
              <a:t>Smith </a:t>
            </a:r>
            <a:r>
              <a:rPr sz="900" dirty="0">
                <a:solidFill>
                  <a:schemeClr val="bg2">
                    <a:lumMod val="10000"/>
                  </a:schemeClr>
                </a:solidFill>
                <a:latin typeface="Arial"/>
                <a:cs typeface="Arial"/>
              </a:rPr>
              <a:t>Data</a:t>
            </a:r>
            <a:r>
              <a:rPr sz="900" spc="-35" dirty="0">
                <a:solidFill>
                  <a:schemeClr val="bg2">
                    <a:lumMod val="10000"/>
                  </a:schemeClr>
                </a:solidFill>
                <a:latin typeface="Arial"/>
                <a:cs typeface="Arial"/>
              </a:rPr>
              <a:t> </a:t>
            </a:r>
            <a:r>
              <a:rPr sz="900" dirty="0">
                <a:solidFill>
                  <a:schemeClr val="bg2">
                    <a:lumMod val="10000"/>
                  </a:schemeClr>
                </a:solidFill>
                <a:latin typeface="Arial"/>
                <a:cs typeface="Arial"/>
              </a:rPr>
              <a:t>Scientist,</a:t>
            </a:r>
            <a:r>
              <a:rPr sz="900" spc="-40" dirty="0">
                <a:solidFill>
                  <a:schemeClr val="bg2">
                    <a:lumMod val="10000"/>
                  </a:schemeClr>
                </a:solidFill>
                <a:latin typeface="Arial"/>
                <a:cs typeface="Arial"/>
              </a:rPr>
              <a:t> </a:t>
            </a:r>
            <a:r>
              <a:rPr sz="900" spc="-20" dirty="0">
                <a:solidFill>
                  <a:schemeClr val="bg2">
                    <a:lumMod val="10000"/>
                  </a:schemeClr>
                </a:solidFill>
                <a:latin typeface="Arial"/>
                <a:cs typeface="Arial"/>
              </a:rPr>
              <a:t>Unit </a:t>
            </a:r>
            <a:r>
              <a:rPr sz="900" dirty="0">
                <a:solidFill>
                  <a:schemeClr val="bg2">
                    <a:lumMod val="10000"/>
                  </a:schemeClr>
                </a:solidFill>
                <a:latin typeface="Arial"/>
                <a:cs typeface="Arial"/>
              </a:rPr>
              <a:t>Chief</a:t>
            </a:r>
            <a:r>
              <a:rPr sz="900" spc="-20" dirty="0">
                <a:solidFill>
                  <a:schemeClr val="bg2">
                    <a:lumMod val="10000"/>
                  </a:schemeClr>
                </a:solidFill>
                <a:latin typeface="Arial"/>
                <a:cs typeface="Arial"/>
              </a:rPr>
              <a:t> </a:t>
            </a:r>
            <a:r>
              <a:rPr sz="900" dirty="0">
                <a:solidFill>
                  <a:schemeClr val="bg2">
                    <a:lumMod val="10000"/>
                  </a:schemeClr>
                </a:solidFill>
                <a:latin typeface="Arial"/>
                <a:cs typeface="Arial"/>
              </a:rPr>
              <a:t>–</a:t>
            </a:r>
            <a:r>
              <a:rPr sz="900" spc="-5" dirty="0">
                <a:solidFill>
                  <a:schemeClr val="bg2">
                    <a:lumMod val="10000"/>
                  </a:schemeClr>
                </a:solidFill>
                <a:latin typeface="Arial"/>
                <a:cs typeface="Arial"/>
              </a:rPr>
              <a:t> </a:t>
            </a:r>
            <a:r>
              <a:rPr sz="900" spc="-25" dirty="0">
                <a:solidFill>
                  <a:schemeClr val="bg2">
                    <a:lumMod val="10000"/>
                  </a:schemeClr>
                </a:solidFill>
                <a:latin typeface="Arial"/>
                <a:cs typeface="Arial"/>
              </a:rPr>
              <a:t>Law </a:t>
            </a:r>
            <a:r>
              <a:rPr sz="900" spc="-10" dirty="0">
                <a:solidFill>
                  <a:schemeClr val="bg2">
                    <a:lumMod val="10000"/>
                  </a:schemeClr>
                </a:solidFill>
                <a:latin typeface="Arial"/>
                <a:cs typeface="Arial"/>
              </a:rPr>
              <a:t>Enforcement Incident-Based </a:t>
            </a:r>
            <a:r>
              <a:rPr sz="900" dirty="0">
                <a:solidFill>
                  <a:schemeClr val="bg2">
                    <a:lumMod val="10000"/>
                  </a:schemeClr>
                </a:solidFill>
                <a:latin typeface="Arial"/>
                <a:cs typeface="Arial"/>
              </a:rPr>
              <a:t>Statistics</a:t>
            </a:r>
            <a:r>
              <a:rPr sz="900" spc="-50" dirty="0">
                <a:solidFill>
                  <a:schemeClr val="bg2">
                    <a:lumMod val="10000"/>
                  </a:schemeClr>
                </a:solidFill>
                <a:latin typeface="Arial"/>
                <a:cs typeface="Arial"/>
              </a:rPr>
              <a:t> </a:t>
            </a:r>
            <a:r>
              <a:rPr sz="900" spc="-20" dirty="0">
                <a:solidFill>
                  <a:schemeClr val="bg2">
                    <a:lumMod val="10000"/>
                  </a:schemeClr>
                </a:solidFill>
                <a:latin typeface="Arial"/>
                <a:cs typeface="Arial"/>
              </a:rPr>
              <a:t>Unit, </a:t>
            </a:r>
            <a:r>
              <a:rPr sz="900" dirty="0">
                <a:solidFill>
                  <a:schemeClr val="bg2">
                    <a:lumMod val="10000"/>
                  </a:schemeClr>
                </a:solidFill>
                <a:latin typeface="Arial"/>
                <a:cs typeface="Arial"/>
              </a:rPr>
              <a:t>Bureau</a:t>
            </a:r>
            <a:r>
              <a:rPr sz="900" spc="-30" dirty="0">
                <a:solidFill>
                  <a:schemeClr val="bg2">
                    <a:lumMod val="10000"/>
                  </a:schemeClr>
                </a:solidFill>
                <a:latin typeface="Arial"/>
                <a:cs typeface="Arial"/>
              </a:rPr>
              <a:t> </a:t>
            </a:r>
            <a:r>
              <a:rPr sz="900" dirty="0">
                <a:solidFill>
                  <a:schemeClr val="bg2">
                    <a:lumMod val="10000"/>
                  </a:schemeClr>
                </a:solidFill>
                <a:latin typeface="Arial"/>
                <a:cs typeface="Arial"/>
              </a:rPr>
              <a:t>of</a:t>
            </a:r>
            <a:r>
              <a:rPr sz="900" spc="-15" dirty="0">
                <a:solidFill>
                  <a:schemeClr val="bg2">
                    <a:lumMod val="10000"/>
                  </a:schemeClr>
                </a:solidFill>
                <a:latin typeface="Arial"/>
                <a:cs typeface="Arial"/>
              </a:rPr>
              <a:t> </a:t>
            </a:r>
            <a:r>
              <a:rPr sz="900" spc="-10" dirty="0">
                <a:solidFill>
                  <a:schemeClr val="bg2">
                    <a:lumMod val="10000"/>
                  </a:schemeClr>
                </a:solidFill>
                <a:latin typeface="Arial"/>
                <a:cs typeface="Arial"/>
              </a:rPr>
              <a:t>Justice Statistics</a:t>
            </a:r>
            <a:r>
              <a:rPr lang="en-US" sz="900" spc="-10" dirty="0">
                <a:solidFill>
                  <a:schemeClr val="bg2">
                    <a:lumMod val="10000"/>
                  </a:schemeClr>
                </a:solidFill>
                <a:latin typeface="Arial"/>
                <a:cs typeface="Arial"/>
              </a:rPr>
              <a:t> </a:t>
            </a:r>
            <a:r>
              <a:rPr sz="900" spc="-10" dirty="0">
                <a:solidFill>
                  <a:schemeClr val="bg2">
                    <a:lumMod val="10000"/>
                  </a:schemeClr>
                </a:solidFill>
                <a:latin typeface="Arial"/>
                <a:cs typeface="Arial"/>
              </a:rPr>
              <a:t>(BJS)</a:t>
            </a:r>
            <a:endParaRPr sz="900" dirty="0">
              <a:solidFill>
                <a:schemeClr val="bg2">
                  <a:lumMod val="10000"/>
                </a:schemeClr>
              </a:solidFill>
              <a:latin typeface="Arial"/>
              <a:cs typeface="Arial"/>
            </a:endParaRPr>
          </a:p>
        </p:txBody>
      </p:sp>
      <p:pic>
        <p:nvPicPr>
          <p:cNvPr id="20" name="object 20"/>
          <p:cNvPicPr/>
          <p:nvPr/>
        </p:nvPicPr>
        <p:blipFill>
          <a:blip r:embed="rId9" cstate="print"/>
          <a:stretch>
            <a:fillRect/>
          </a:stretch>
        </p:blipFill>
        <p:spPr>
          <a:xfrm>
            <a:off x="5626481" y="3864864"/>
            <a:ext cx="1153668" cy="1153668"/>
          </a:xfrm>
          <a:prstGeom prst="rect">
            <a:avLst/>
          </a:prstGeom>
        </p:spPr>
      </p:pic>
      <p:pic>
        <p:nvPicPr>
          <p:cNvPr id="21" name="object 21"/>
          <p:cNvPicPr/>
          <p:nvPr/>
        </p:nvPicPr>
        <p:blipFill>
          <a:blip r:embed="rId10" cstate="print"/>
          <a:stretch>
            <a:fillRect/>
          </a:stretch>
        </p:blipFill>
        <p:spPr>
          <a:xfrm>
            <a:off x="7723505" y="3869435"/>
            <a:ext cx="928116" cy="1208532"/>
          </a:xfrm>
          <a:prstGeom prst="rect">
            <a:avLst/>
          </a:prstGeom>
        </p:spPr>
      </p:pic>
      <p:sp>
        <p:nvSpPr>
          <p:cNvPr id="22" name="object 22"/>
          <p:cNvSpPr txBox="1"/>
          <p:nvPr/>
        </p:nvSpPr>
        <p:spPr>
          <a:xfrm>
            <a:off x="7697723" y="5183885"/>
            <a:ext cx="1047750" cy="1001394"/>
          </a:xfrm>
          <a:prstGeom prst="rect">
            <a:avLst/>
          </a:prstGeom>
        </p:spPr>
        <p:txBody>
          <a:bodyPr vert="horz" wrap="square" lIns="0" tIns="12065" rIns="0" bIns="0" rtlCol="0">
            <a:spAutoFit/>
          </a:bodyPr>
          <a:lstStyle/>
          <a:p>
            <a:pPr marL="12700" marR="125095">
              <a:lnSpc>
                <a:spcPct val="100000"/>
              </a:lnSpc>
              <a:spcBef>
                <a:spcPts val="95"/>
              </a:spcBef>
            </a:pPr>
            <a:r>
              <a:rPr sz="1000" b="1" dirty="0">
                <a:solidFill>
                  <a:srgbClr val="454545"/>
                </a:solidFill>
                <a:latin typeface="Arial"/>
                <a:cs typeface="Arial"/>
              </a:rPr>
              <a:t>Mr.</a:t>
            </a:r>
            <a:r>
              <a:rPr sz="1000" b="1" spc="-20" dirty="0">
                <a:solidFill>
                  <a:srgbClr val="454545"/>
                </a:solidFill>
                <a:latin typeface="Arial"/>
                <a:cs typeface="Arial"/>
              </a:rPr>
              <a:t> </a:t>
            </a:r>
            <a:r>
              <a:rPr sz="1000" b="1" dirty="0">
                <a:solidFill>
                  <a:srgbClr val="454545"/>
                </a:solidFill>
                <a:latin typeface="Arial"/>
                <a:cs typeface="Arial"/>
              </a:rPr>
              <a:t>Tom</a:t>
            </a:r>
            <a:r>
              <a:rPr sz="1000" b="1" spc="-15" dirty="0">
                <a:solidFill>
                  <a:srgbClr val="454545"/>
                </a:solidFill>
                <a:latin typeface="Arial"/>
                <a:cs typeface="Arial"/>
              </a:rPr>
              <a:t> </a:t>
            </a:r>
            <a:r>
              <a:rPr sz="1000" b="1" spc="-10" dirty="0">
                <a:solidFill>
                  <a:srgbClr val="454545"/>
                </a:solidFill>
                <a:latin typeface="Arial"/>
                <a:cs typeface="Arial"/>
              </a:rPr>
              <a:t>Welch </a:t>
            </a:r>
            <a:r>
              <a:rPr sz="900" dirty="0">
                <a:solidFill>
                  <a:schemeClr val="bg2">
                    <a:lumMod val="10000"/>
                  </a:schemeClr>
                </a:solidFill>
                <a:latin typeface="Arial"/>
                <a:cs typeface="Arial"/>
              </a:rPr>
              <a:t>Director</a:t>
            </a:r>
            <a:r>
              <a:rPr sz="900" spc="-55" dirty="0">
                <a:solidFill>
                  <a:schemeClr val="bg2">
                    <a:lumMod val="10000"/>
                  </a:schemeClr>
                </a:solidFill>
                <a:latin typeface="Arial"/>
                <a:cs typeface="Arial"/>
              </a:rPr>
              <a:t> </a:t>
            </a:r>
            <a:r>
              <a:rPr sz="900" spc="-25" dirty="0">
                <a:solidFill>
                  <a:schemeClr val="bg2">
                    <a:lumMod val="10000"/>
                  </a:schemeClr>
                </a:solidFill>
                <a:latin typeface="Arial"/>
                <a:cs typeface="Arial"/>
              </a:rPr>
              <a:t>of </a:t>
            </a:r>
            <a:r>
              <a:rPr sz="900" spc="-10" dirty="0">
                <a:solidFill>
                  <a:schemeClr val="bg2">
                    <a:lumMod val="10000"/>
                  </a:schemeClr>
                </a:solidFill>
                <a:latin typeface="Arial"/>
                <a:cs typeface="Arial"/>
              </a:rPr>
              <a:t>Information Technology </a:t>
            </a:r>
            <a:r>
              <a:rPr sz="900" dirty="0">
                <a:solidFill>
                  <a:schemeClr val="bg2">
                    <a:lumMod val="10000"/>
                  </a:schemeClr>
                </a:solidFill>
                <a:latin typeface="Arial"/>
                <a:cs typeface="Arial"/>
              </a:rPr>
              <a:t>OHIO</a:t>
            </a:r>
            <a:r>
              <a:rPr sz="900" spc="-25" dirty="0">
                <a:solidFill>
                  <a:schemeClr val="bg2">
                    <a:lumMod val="10000"/>
                  </a:schemeClr>
                </a:solidFill>
                <a:latin typeface="Arial"/>
                <a:cs typeface="Arial"/>
              </a:rPr>
              <a:t> </a:t>
            </a:r>
            <a:r>
              <a:rPr sz="900" dirty="0">
                <a:solidFill>
                  <a:schemeClr val="bg2">
                    <a:lumMod val="10000"/>
                  </a:schemeClr>
                </a:solidFill>
                <a:latin typeface="Arial"/>
                <a:cs typeface="Arial"/>
              </a:rPr>
              <a:t>HIDTA</a:t>
            </a:r>
            <a:r>
              <a:rPr sz="900" spc="-15" dirty="0">
                <a:solidFill>
                  <a:schemeClr val="bg2">
                    <a:lumMod val="10000"/>
                  </a:schemeClr>
                </a:solidFill>
                <a:latin typeface="Arial"/>
                <a:cs typeface="Arial"/>
              </a:rPr>
              <a:t> </a:t>
            </a:r>
            <a:r>
              <a:rPr sz="900" spc="-50" dirty="0">
                <a:solidFill>
                  <a:schemeClr val="bg2">
                    <a:lumMod val="10000"/>
                  </a:schemeClr>
                </a:solidFill>
                <a:latin typeface="Arial"/>
                <a:cs typeface="Arial"/>
              </a:rPr>
              <a:t>–</a:t>
            </a:r>
            <a:endParaRPr sz="900" dirty="0">
              <a:solidFill>
                <a:schemeClr val="bg2">
                  <a:lumMod val="10000"/>
                </a:schemeClr>
              </a:solidFill>
              <a:latin typeface="Arial"/>
              <a:cs typeface="Arial"/>
            </a:endParaRPr>
          </a:p>
          <a:p>
            <a:pPr marL="12700" marR="5080">
              <a:lnSpc>
                <a:spcPct val="100000"/>
              </a:lnSpc>
              <a:spcBef>
                <a:spcPts val="5"/>
              </a:spcBef>
            </a:pPr>
            <a:r>
              <a:rPr sz="900" dirty="0">
                <a:solidFill>
                  <a:schemeClr val="bg2">
                    <a:lumMod val="10000"/>
                  </a:schemeClr>
                </a:solidFill>
                <a:latin typeface="Arial"/>
                <a:cs typeface="Arial"/>
              </a:rPr>
              <a:t>Including</a:t>
            </a:r>
            <a:r>
              <a:rPr sz="900" spc="-55" dirty="0">
                <a:solidFill>
                  <a:schemeClr val="bg2">
                    <a:lumMod val="10000"/>
                  </a:schemeClr>
                </a:solidFill>
                <a:latin typeface="Arial"/>
                <a:cs typeface="Arial"/>
              </a:rPr>
              <a:t> </a:t>
            </a:r>
            <a:r>
              <a:rPr sz="900" spc="-10" dirty="0">
                <a:solidFill>
                  <a:schemeClr val="bg2">
                    <a:lumMod val="10000"/>
                  </a:schemeClr>
                </a:solidFill>
                <a:latin typeface="Arial"/>
                <a:cs typeface="Arial"/>
              </a:rPr>
              <a:t>Northern </a:t>
            </a:r>
            <a:r>
              <a:rPr sz="900" dirty="0">
                <a:solidFill>
                  <a:schemeClr val="bg2">
                    <a:lumMod val="10000"/>
                  </a:schemeClr>
                </a:solidFill>
                <a:latin typeface="Arial"/>
                <a:cs typeface="Arial"/>
              </a:rPr>
              <a:t>KY</a:t>
            </a:r>
            <a:r>
              <a:rPr sz="900" spc="-10" dirty="0">
                <a:solidFill>
                  <a:schemeClr val="bg2">
                    <a:lumMod val="10000"/>
                  </a:schemeClr>
                </a:solidFill>
                <a:latin typeface="Arial"/>
                <a:cs typeface="Arial"/>
              </a:rPr>
              <a:t> </a:t>
            </a:r>
            <a:r>
              <a:rPr sz="900" dirty="0">
                <a:solidFill>
                  <a:schemeClr val="bg2">
                    <a:lumMod val="10000"/>
                  </a:schemeClr>
                </a:solidFill>
                <a:latin typeface="Arial"/>
                <a:cs typeface="Arial"/>
              </a:rPr>
              <a:t>&amp;</a:t>
            </a:r>
            <a:r>
              <a:rPr sz="900" spc="-5" dirty="0">
                <a:solidFill>
                  <a:schemeClr val="bg2">
                    <a:lumMod val="10000"/>
                  </a:schemeClr>
                </a:solidFill>
                <a:latin typeface="Arial"/>
                <a:cs typeface="Arial"/>
              </a:rPr>
              <a:t> </a:t>
            </a:r>
            <a:r>
              <a:rPr sz="900" dirty="0">
                <a:solidFill>
                  <a:schemeClr val="bg2">
                    <a:lumMod val="10000"/>
                  </a:schemeClr>
                </a:solidFill>
                <a:latin typeface="Arial"/>
                <a:cs typeface="Arial"/>
              </a:rPr>
              <a:t>Western</a:t>
            </a:r>
            <a:r>
              <a:rPr sz="900" spc="-15" dirty="0">
                <a:solidFill>
                  <a:schemeClr val="bg2">
                    <a:lumMod val="10000"/>
                  </a:schemeClr>
                </a:solidFill>
                <a:latin typeface="Arial"/>
                <a:cs typeface="Arial"/>
              </a:rPr>
              <a:t> </a:t>
            </a:r>
            <a:r>
              <a:rPr sz="900" spc="-25" dirty="0">
                <a:solidFill>
                  <a:schemeClr val="bg2">
                    <a:lumMod val="10000"/>
                  </a:schemeClr>
                </a:solidFill>
                <a:latin typeface="Arial"/>
                <a:cs typeface="Arial"/>
              </a:rPr>
              <a:t>PA</a:t>
            </a:r>
            <a:endParaRPr sz="900" dirty="0">
              <a:solidFill>
                <a:schemeClr val="bg2">
                  <a:lumMod val="10000"/>
                </a:schemeClr>
              </a:solidFill>
              <a:latin typeface="Arial"/>
              <a:cs typeface="Arial"/>
            </a:endParaRPr>
          </a:p>
        </p:txBody>
      </p:sp>
      <p:pic>
        <p:nvPicPr>
          <p:cNvPr id="25" name="Picture 24">
            <a:extLst>
              <a:ext uri="{FF2B5EF4-FFF2-40B4-BE49-F238E27FC236}">
                <a16:creationId xmlns:a16="http://schemas.microsoft.com/office/drawing/2014/main" id="{246AFCA7-A6DF-02BA-CD96-93CC1A0044EC}"/>
              </a:ext>
            </a:extLst>
          </p:cNvPr>
          <p:cNvPicPr>
            <a:picLocks noChangeAspect="1"/>
          </p:cNvPicPr>
          <p:nvPr/>
        </p:nvPicPr>
        <p:blipFill>
          <a:blip r:embed="rId11"/>
          <a:stretch>
            <a:fillRect/>
          </a:stretch>
        </p:blipFill>
        <p:spPr>
          <a:xfrm>
            <a:off x="8904605" y="3780199"/>
            <a:ext cx="1517904" cy="1322998"/>
          </a:xfrm>
          <a:prstGeom prst="rect">
            <a:avLst/>
          </a:prstGeom>
        </p:spPr>
      </p:pic>
      <p:sp>
        <p:nvSpPr>
          <p:cNvPr id="26" name="object 22">
            <a:extLst>
              <a:ext uri="{FF2B5EF4-FFF2-40B4-BE49-F238E27FC236}">
                <a16:creationId xmlns:a16="http://schemas.microsoft.com/office/drawing/2014/main" id="{B9DBD4A2-CC34-AFAF-1ADC-4C03C18DADE2}"/>
              </a:ext>
            </a:extLst>
          </p:cNvPr>
          <p:cNvSpPr txBox="1"/>
          <p:nvPr/>
        </p:nvSpPr>
        <p:spPr>
          <a:xfrm>
            <a:off x="9001885" y="5184132"/>
            <a:ext cx="1517903" cy="499496"/>
          </a:xfrm>
          <a:prstGeom prst="rect">
            <a:avLst/>
          </a:prstGeom>
        </p:spPr>
        <p:txBody>
          <a:bodyPr vert="horz" wrap="square" lIns="0" tIns="12065" rIns="0" bIns="0" rtlCol="0">
            <a:spAutoFit/>
          </a:bodyPr>
          <a:lstStyle/>
          <a:p>
            <a:pPr marL="12700" marR="125095">
              <a:lnSpc>
                <a:spcPct val="100000"/>
              </a:lnSpc>
              <a:spcBef>
                <a:spcPts val="95"/>
              </a:spcBef>
            </a:pPr>
            <a:r>
              <a:rPr sz="1000" b="1" dirty="0">
                <a:solidFill>
                  <a:srgbClr val="454545"/>
                </a:solidFill>
                <a:latin typeface="Arial"/>
                <a:cs typeface="Arial"/>
              </a:rPr>
              <a:t>Mr.</a:t>
            </a:r>
            <a:r>
              <a:rPr sz="1000" b="1" spc="-20" dirty="0">
                <a:solidFill>
                  <a:srgbClr val="454545"/>
                </a:solidFill>
                <a:latin typeface="Arial"/>
                <a:cs typeface="Arial"/>
              </a:rPr>
              <a:t> </a:t>
            </a:r>
            <a:r>
              <a:rPr lang="en-US" sz="1000" b="1" spc="-20" dirty="0">
                <a:solidFill>
                  <a:srgbClr val="454545"/>
                </a:solidFill>
                <a:latin typeface="Arial"/>
                <a:cs typeface="Arial"/>
              </a:rPr>
              <a:t>James T. Herbert</a:t>
            </a:r>
          </a:p>
          <a:p>
            <a:pPr marL="12700" marR="125095">
              <a:lnSpc>
                <a:spcPct val="100000"/>
              </a:lnSpc>
              <a:spcBef>
                <a:spcPts val="95"/>
              </a:spcBef>
            </a:pPr>
            <a:r>
              <a:rPr lang="en-US" sz="1000" i="0" dirty="0">
                <a:solidFill>
                  <a:srgbClr val="545454"/>
                </a:solidFill>
                <a:effectLst/>
                <a:latin typeface="Georgia" panose="02040502050405020303" pitchFamily="18" charset="0"/>
              </a:rPr>
              <a:t>VP, CMO</a:t>
            </a:r>
          </a:p>
          <a:p>
            <a:pPr marL="12700" marR="125095">
              <a:lnSpc>
                <a:spcPct val="100000"/>
              </a:lnSpc>
              <a:spcBef>
                <a:spcPts val="95"/>
              </a:spcBef>
            </a:pPr>
            <a:r>
              <a:rPr lang="en-US" sz="1000" i="0" dirty="0">
                <a:solidFill>
                  <a:srgbClr val="545454"/>
                </a:solidFill>
                <a:effectLst/>
                <a:latin typeface="Georgia" panose="02040502050405020303" pitchFamily="18" charset="0"/>
              </a:rPr>
              <a:t> APN Software</a:t>
            </a:r>
            <a:endParaRPr sz="900" dirty="0">
              <a:latin typeface="Arial"/>
              <a:cs typeface="Arial"/>
            </a:endParaRPr>
          </a:p>
        </p:txBody>
      </p:sp>
      <p:pic>
        <p:nvPicPr>
          <p:cNvPr id="6" name="object 15">
            <a:extLst>
              <a:ext uri="{FF2B5EF4-FFF2-40B4-BE49-F238E27FC236}">
                <a16:creationId xmlns:a16="http://schemas.microsoft.com/office/drawing/2014/main" id="{AF500335-9E1D-FCC2-2668-BAA216647DC5}"/>
              </a:ext>
            </a:extLst>
          </p:cNvPr>
          <p:cNvPicPr/>
          <p:nvPr/>
        </p:nvPicPr>
        <p:blipFill>
          <a:blip r:embed="rId12" cstate="print"/>
          <a:stretch>
            <a:fillRect/>
          </a:stretch>
        </p:blipFill>
        <p:spPr>
          <a:xfrm>
            <a:off x="7350508" y="1028698"/>
            <a:ext cx="1301113" cy="1208532"/>
          </a:xfrm>
          <a:prstGeom prst="rect">
            <a:avLst/>
          </a:prstGeom>
        </p:spPr>
      </p:pic>
      <p:sp>
        <p:nvSpPr>
          <p:cNvPr id="7" name="object 16">
            <a:extLst>
              <a:ext uri="{FF2B5EF4-FFF2-40B4-BE49-F238E27FC236}">
                <a16:creationId xmlns:a16="http://schemas.microsoft.com/office/drawing/2014/main" id="{8B4E20BF-29CD-EF46-FF85-A08A21843E18}"/>
              </a:ext>
            </a:extLst>
          </p:cNvPr>
          <p:cNvSpPr txBox="1"/>
          <p:nvPr/>
        </p:nvSpPr>
        <p:spPr>
          <a:xfrm>
            <a:off x="7372525" y="2446109"/>
            <a:ext cx="1314602" cy="566822"/>
          </a:xfrm>
          <a:prstGeom prst="rect">
            <a:avLst/>
          </a:prstGeom>
        </p:spPr>
        <p:txBody>
          <a:bodyPr vert="horz" wrap="square" lIns="0" tIns="12700" rIns="0" bIns="0" rtlCol="0">
            <a:spAutoFit/>
          </a:bodyPr>
          <a:lstStyle/>
          <a:p>
            <a:pPr marL="12700" marR="5080">
              <a:lnSpc>
                <a:spcPct val="100000"/>
              </a:lnSpc>
              <a:spcBef>
                <a:spcPts val="100"/>
              </a:spcBef>
            </a:pPr>
            <a:r>
              <a:rPr sz="900" b="1" dirty="0">
                <a:solidFill>
                  <a:srgbClr val="454545"/>
                </a:solidFill>
                <a:latin typeface="Arial"/>
                <a:cs typeface="Arial"/>
              </a:rPr>
              <a:t>Mr.</a:t>
            </a:r>
            <a:r>
              <a:rPr sz="900" b="1" spc="-20" dirty="0">
                <a:solidFill>
                  <a:srgbClr val="454545"/>
                </a:solidFill>
                <a:latin typeface="Arial"/>
                <a:cs typeface="Arial"/>
              </a:rPr>
              <a:t> </a:t>
            </a:r>
            <a:r>
              <a:rPr sz="900" b="1" dirty="0">
                <a:solidFill>
                  <a:srgbClr val="454545"/>
                </a:solidFill>
                <a:latin typeface="Arial"/>
                <a:cs typeface="Arial"/>
              </a:rPr>
              <a:t>Paul</a:t>
            </a:r>
            <a:r>
              <a:rPr sz="900" b="1" spc="-20" dirty="0">
                <a:solidFill>
                  <a:srgbClr val="454545"/>
                </a:solidFill>
                <a:latin typeface="Arial"/>
                <a:cs typeface="Arial"/>
              </a:rPr>
              <a:t> </a:t>
            </a:r>
            <a:r>
              <a:rPr sz="900" b="1" spc="-10" dirty="0">
                <a:solidFill>
                  <a:srgbClr val="454545"/>
                </a:solidFill>
                <a:latin typeface="Arial"/>
                <a:cs typeface="Arial"/>
              </a:rPr>
              <a:t>Wormeli </a:t>
            </a:r>
            <a:r>
              <a:rPr sz="900" spc="-10" dirty="0">
                <a:solidFill>
                  <a:srgbClr val="454545"/>
                </a:solidFill>
                <a:latin typeface="Arial"/>
                <a:cs typeface="Arial"/>
              </a:rPr>
              <a:t>Co-</a:t>
            </a:r>
            <a:r>
              <a:rPr sz="900" dirty="0">
                <a:solidFill>
                  <a:srgbClr val="454545"/>
                </a:solidFill>
                <a:latin typeface="Arial"/>
                <a:cs typeface="Arial"/>
              </a:rPr>
              <a:t>Chair,</a:t>
            </a:r>
            <a:r>
              <a:rPr sz="900" spc="-10" dirty="0">
                <a:solidFill>
                  <a:srgbClr val="454545"/>
                </a:solidFill>
                <a:latin typeface="Arial"/>
                <a:cs typeface="Arial"/>
              </a:rPr>
              <a:t> </a:t>
            </a:r>
            <a:r>
              <a:rPr sz="900" spc="-20" dirty="0">
                <a:solidFill>
                  <a:srgbClr val="454545"/>
                </a:solidFill>
                <a:latin typeface="Arial"/>
                <a:cs typeface="Arial"/>
              </a:rPr>
              <a:t>NIEM </a:t>
            </a:r>
            <a:r>
              <a:rPr sz="900" spc="-10" dirty="0">
                <a:solidFill>
                  <a:srgbClr val="454545"/>
                </a:solidFill>
                <a:latin typeface="Arial"/>
                <a:cs typeface="Arial"/>
              </a:rPr>
              <a:t>Business Architecture </a:t>
            </a:r>
            <a:r>
              <a:rPr sz="900" dirty="0">
                <a:solidFill>
                  <a:srgbClr val="454545"/>
                </a:solidFill>
                <a:latin typeface="Arial"/>
                <a:cs typeface="Arial"/>
              </a:rPr>
              <a:t>Committee</a:t>
            </a:r>
            <a:r>
              <a:rPr sz="900" spc="-35" dirty="0">
                <a:solidFill>
                  <a:srgbClr val="454545"/>
                </a:solidFill>
                <a:latin typeface="Arial"/>
                <a:cs typeface="Arial"/>
              </a:rPr>
              <a:t> </a:t>
            </a:r>
            <a:r>
              <a:rPr sz="900" spc="-25" dirty="0">
                <a:solidFill>
                  <a:srgbClr val="454545"/>
                </a:solidFill>
                <a:latin typeface="Arial"/>
                <a:cs typeface="Arial"/>
              </a:rPr>
              <a:t>TSC</a:t>
            </a:r>
            <a:endParaRPr sz="900" dirty="0">
              <a:latin typeface="Arial"/>
              <a:cs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12160" y="311022"/>
            <a:ext cx="6913880" cy="1002030"/>
          </a:xfrm>
          <a:prstGeom prst="rect">
            <a:avLst/>
          </a:prstGeom>
        </p:spPr>
        <p:txBody>
          <a:bodyPr vert="horz" wrap="square" lIns="0" tIns="12700" rIns="0" bIns="0" rtlCol="0">
            <a:spAutoFit/>
          </a:bodyPr>
          <a:lstStyle/>
          <a:p>
            <a:pPr marL="1007744" marR="5080" indent="-995680">
              <a:lnSpc>
                <a:spcPct val="100000"/>
              </a:lnSpc>
              <a:spcBef>
                <a:spcPts val="100"/>
              </a:spcBef>
            </a:pPr>
            <a:r>
              <a:rPr sz="3200" dirty="0">
                <a:solidFill>
                  <a:srgbClr val="454545"/>
                </a:solidFill>
              </a:rPr>
              <a:t>PGB</a:t>
            </a:r>
            <a:r>
              <a:rPr sz="3200" spc="-15" dirty="0">
                <a:solidFill>
                  <a:srgbClr val="454545"/>
                </a:solidFill>
              </a:rPr>
              <a:t> </a:t>
            </a:r>
            <a:r>
              <a:rPr sz="3200" dirty="0">
                <a:solidFill>
                  <a:srgbClr val="454545"/>
                </a:solidFill>
              </a:rPr>
              <a:t>EXPERT</a:t>
            </a:r>
            <a:r>
              <a:rPr sz="3200" spc="-5" dirty="0">
                <a:solidFill>
                  <a:srgbClr val="454545"/>
                </a:solidFill>
              </a:rPr>
              <a:t> </a:t>
            </a:r>
            <a:r>
              <a:rPr sz="3200" dirty="0">
                <a:solidFill>
                  <a:srgbClr val="454545"/>
                </a:solidFill>
              </a:rPr>
              <a:t>VOTING</a:t>
            </a:r>
            <a:r>
              <a:rPr sz="3200" spc="-30" dirty="0">
                <a:solidFill>
                  <a:srgbClr val="454545"/>
                </a:solidFill>
              </a:rPr>
              <a:t> </a:t>
            </a:r>
            <a:r>
              <a:rPr sz="3200" dirty="0">
                <a:solidFill>
                  <a:srgbClr val="454545"/>
                </a:solidFill>
              </a:rPr>
              <a:t>MEMBERS</a:t>
            </a:r>
            <a:r>
              <a:rPr sz="3200" spc="-15" dirty="0">
                <a:solidFill>
                  <a:srgbClr val="454545"/>
                </a:solidFill>
              </a:rPr>
              <a:t> </a:t>
            </a:r>
            <a:r>
              <a:rPr sz="3200" spc="-50" dirty="0">
                <a:solidFill>
                  <a:srgbClr val="454545"/>
                </a:solidFill>
              </a:rPr>
              <a:t>&amp; </a:t>
            </a:r>
            <a:r>
              <a:rPr sz="3200" dirty="0">
                <a:solidFill>
                  <a:srgbClr val="454545"/>
                </a:solidFill>
              </a:rPr>
              <a:t>NON-VOTING</a:t>
            </a:r>
            <a:r>
              <a:rPr sz="3200" spc="-65" dirty="0">
                <a:solidFill>
                  <a:srgbClr val="454545"/>
                </a:solidFill>
              </a:rPr>
              <a:t> </a:t>
            </a:r>
            <a:r>
              <a:rPr sz="3200" spc="-10" dirty="0">
                <a:solidFill>
                  <a:srgbClr val="454545"/>
                </a:solidFill>
              </a:rPr>
              <a:t>MEMBERS</a:t>
            </a:r>
            <a:endParaRPr sz="3200" dirty="0"/>
          </a:p>
        </p:txBody>
      </p:sp>
      <p:sp>
        <p:nvSpPr>
          <p:cNvPr id="3" name="object 3"/>
          <p:cNvSpPr txBox="1"/>
          <p:nvPr/>
        </p:nvSpPr>
        <p:spPr>
          <a:xfrm>
            <a:off x="1314958" y="2456815"/>
            <a:ext cx="3670300" cy="544830"/>
          </a:xfrm>
          <a:prstGeom prst="rect">
            <a:avLst/>
          </a:prstGeom>
        </p:spPr>
        <p:txBody>
          <a:bodyPr vert="horz" wrap="square" lIns="0" tIns="12700" rIns="0" bIns="0" rtlCol="0">
            <a:spAutoFit/>
          </a:bodyPr>
          <a:lstStyle/>
          <a:p>
            <a:pPr algn="ctr">
              <a:lnSpc>
                <a:spcPct val="100000"/>
              </a:lnSpc>
              <a:spcBef>
                <a:spcPts val="100"/>
              </a:spcBef>
            </a:pPr>
            <a:r>
              <a:rPr sz="1800" b="1" dirty="0">
                <a:solidFill>
                  <a:srgbClr val="454545"/>
                </a:solidFill>
                <a:latin typeface="Arial"/>
                <a:cs typeface="Arial"/>
              </a:rPr>
              <a:t>PGB EXPERT</a:t>
            </a:r>
            <a:r>
              <a:rPr sz="1800" b="1" spc="-10" dirty="0">
                <a:solidFill>
                  <a:srgbClr val="454545"/>
                </a:solidFill>
                <a:latin typeface="Arial"/>
                <a:cs typeface="Arial"/>
              </a:rPr>
              <a:t> </a:t>
            </a:r>
            <a:r>
              <a:rPr sz="1800" b="1" dirty="0">
                <a:solidFill>
                  <a:srgbClr val="454545"/>
                </a:solidFill>
                <a:latin typeface="Arial"/>
                <a:cs typeface="Arial"/>
              </a:rPr>
              <a:t>VOTING</a:t>
            </a:r>
            <a:r>
              <a:rPr sz="1800" b="1" spc="5" dirty="0">
                <a:solidFill>
                  <a:srgbClr val="454545"/>
                </a:solidFill>
                <a:latin typeface="Arial"/>
                <a:cs typeface="Arial"/>
              </a:rPr>
              <a:t> </a:t>
            </a:r>
            <a:r>
              <a:rPr sz="1800" b="1" spc="-10" dirty="0">
                <a:solidFill>
                  <a:srgbClr val="454545"/>
                </a:solidFill>
                <a:latin typeface="Arial"/>
                <a:cs typeface="Arial"/>
              </a:rPr>
              <a:t>MEMBERS</a:t>
            </a:r>
            <a:endParaRPr sz="1800" dirty="0">
              <a:latin typeface="Arial"/>
              <a:cs typeface="Arial"/>
            </a:endParaRPr>
          </a:p>
          <a:p>
            <a:pPr marL="35560" algn="ctr">
              <a:lnSpc>
                <a:spcPct val="100000"/>
              </a:lnSpc>
              <a:spcBef>
                <a:spcPts val="5"/>
              </a:spcBef>
            </a:pPr>
            <a:r>
              <a:rPr sz="1600" b="1" spc="-10" dirty="0">
                <a:solidFill>
                  <a:srgbClr val="454545"/>
                </a:solidFill>
                <a:latin typeface="Arial"/>
                <a:cs typeface="Arial"/>
              </a:rPr>
              <a:t>Technical</a:t>
            </a:r>
            <a:r>
              <a:rPr sz="1600" b="1" spc="-60" dirty="0">
                <a:solidFill>
                  <a:srgbClr val="454545"/>
                </a:solidFill>
                <a:latin typeface="Arial"/>
                <a:cs typeface="Arial"/>
              </a:rPr>
              <a:t> </a:t>
            </a:r>
            <a:r>
              <a:rPr sz="1600" b="1" dirty="0">
                <a:solidFill>
                  <a:srgbClr val="454545"/>
                </a:solidFill>
                <a:latin typeface="Arial"/>
                <a:cs typeface="Arial"/>
              </a:rPr>
              <a:t>Steering</a:t>
            </a:r>
            <a:r>
              <a:rPr sz="1600" b="1" spc="-60" dirty="0">
                <a:solidFill>
                  <a:srgbClr val="454545"/>
                </a:solidFill>
                <a:latin typeface="Arial"/>
                <a:cs typeface="Arial"/>
              </a:rPr>
              <a:t> </a:t>
            </a:r>
            <a:r>
              <a:rPr sz="1600" b="1" spc="-10" dirty="0">
                <a:solidFill>
                  <a:srgbClr val="454545"/>
                </a:solidFill>
                <a:latin typeface="Arial"/>
                <a:cs typeface="Arial"/>
              </a:rPr>
              <a:t>Committees</a:t>
            </a:r>
            <a:endParaRPr sz="1600" dirty="0">
              <a:latin typeface="Arial"/>
              <a:cs typeface="Arial"/>
            </a:endParaRPr>
          </a:p>
        </p:txBody>
      </p:sp>
      <p:pic>
        <p:nvPicPr>
          <p:cNvPr id="4" name="object 4"/>
          <p:cNvPicPr/>
          <p:nvPr/>
        </p:nvPicPr>
        <p:blipFill>
          <a:blip r:embed="rId2" cstate="print"/>
          <a:stretch>
            <a:fillRect/>
          </a:stretch>
        </p:blipFill>
        <p:spPr>
          <a:xfrm>
            <a:off x="7674864" y="3163823"/>
            <a:ext cx="1011936" cy="1024127"/>
          </a:xfrm>
          <a:prstGeom prst="rect">
            <a:avLst/>
          </a:prstGeom>
        </p:spPr>
      </p:pic>
      <p:pic>
        <p:nvPicPr>
          <p:cNvPr id="5" name="object 5"/>
          <p:cNvPicPr/>
          <p:nvPr/>
        </p:nvPicPr>
        <p:blipFill>
          <a:blip r:embed="rId3" cstate="print"/>
          <a:stretch>
            <a:fillRect/>
          </a:stretch>
        </p:blipFill>
        <p:spPr>
          <a:xfrm>
            <a:off x="3058493" y="3163823"/>
            <a:ext cx="1147572" cy="1190244"/>
          </a:xfrm>
          <a:prstGeom prst="rect">
            <a:avLst/>
          </a:prstGeom>
        </p:spPr>
      </p:pic>
      <p:sp>
        <p:nvSpPr>
          <p:cNvPr id="6" name="object 6"/>
          <p:cNvSpPr txBox="1"/>
          <p:nvPr/>
        </p:nvSpPr>
        <p:spPr>
          <a:xfrm>
            <a:off x="7757921" y="4388866"/>
            <a:ext cx="880744" cy="711835"/>
          </a:xfrm>
          <a:prstGeom prst="rect">
            <a:avLst/>
          </a:prstGeom>
        </p:spPr>
        <p:txBody>
          <a:bodyPr vert="horz" wrap="square" lIns="0" tIns="12700" rIns="0" bIns="0" rtlCol="0">
            <a:spAutoFit/>
          </a:bodyPr>
          <a:lstStyle/>
          <a:p>
            <a:pPr marL="12700" marR="5080">
              <a:lnSpc>
                <a:spcPct val="100000"/>
              </a:lnSpc>
              <a:spcBef>
                <a:spcPts val="100"/>
              </a:spcBef>
            </a:pPr>
            <a:r>
              <a:rPr sz="900" b="1" dirty="0">
                <a:solidFill>
                  <a:srgbClr val="454545"/>
                </a:solidFill>
                <a:latin typeface="Arial"/>
                <a:cs typeface="Arial"/>
              </a:rPr>
              <a:t>Mr.</a:t>
            </a:r>
            <a:r>
              <a:rPr sz="900" b="1" spc="-25" dirty="0">
                <a:solidFill>
                  <a:srgbClr val="454545"/>
                </a:solidFill>
                <a:latin typeface="Arial"/>
                <a:cs typeface="Arial"/>
              </a:rPr>
              <a:t> </a:t>
            </a:r>
            <a:r>
              <a:rPr sz="900" b="1" dirty="0">
                <a:solidFill>
                  <a:srgbClr val="454545"/>
                </a:solidFill>
                <a:latin typeface="Arial"/>
                <a:cs typeface="Arial"/>
              </a:rPr>
              <a:t>Kamran</a:t>
            </a:r>
            <a:r>
              <a:rPr sz="900" b="1" spc="-15" dirty="0">
                <a:solidFill>
                  <a:srgbClr val="454545"/>
                </a:solidFill>
                <a:latin typeface="Arial"/>
                <a:cs typeface="Arial"/>
              </a:rPr>
              <a:t> </a:t>
            </a:r>
            <a:r>
              <a:rPr sz="900" b="1" spc="-20" dirty="0">
                <a:solidFill>
                  <a:srgbClr val="454545"/>
                </a:solidFill>
                <a:latin typeface="Arial"/>
                <a:cs typeface="Arial"/>
              </a:rPr>
              <a:t>Atri </a:t>
            </a:r>
            <a:r>
              <a:rPr sz="900" spc="-10" dirty="0">
                <a:solidFill>
                  <a:srgbClr val="454545"/>
                </a:solidFill>
                <a:latin typeface="Arial"/>
                <a:cs typeface="Arial"/>
              </a:rPr>
              <a:t>Co-</a:t>
            </a:r>
            <a:r>
              <a:rPr sz="900" dirty="0">
                <a:solidFill>
                  <a:srgbClr val="454545"/>
                </a:solidFill>
                <a:latin typeface="Arial"/>
                <a:cs typeface="Arial"/>
              </a:rPr>
              <a:t>Chair,</a:t>
            </a:r>
            <a:r>
              <a:rPr sz="900" spc="-10" dirty="0">
                <a:solidFill>
                  <a:srgbClr val="454545"/>
                </a:solidFill>
                <a:latin typeface="Arial"/>
                <a:cs typeface="Arial"/>
              </a:rPr>
              <a:t> </a:t>
            </a:r>
            <a:r>
              <a:rPr sz="900" spc="-20" dirty="0">
                <a:solidFill>
                  <a:srgbClr val="454545"/>
                </a:solidFill>
                <a:latin typeface="Arial"/>
                <a:cs typeface="Arial"/>
              </a:rPr>
              <a:t>NIEM </a:t>
            </a:r>
            <a:r>
              <a:rPr sz="900" spc="-10" dirty="0">
                <a:solidFill>
                  <a:srgbClr val="454545"/>
                </a:solidFill>
                <a:latin typeface="Arial"/>
                <a:cs typeface="Arial"/>
              </a:rPr>
              <a:t>Business Architecture </a:t>
            </a:r>
            <a:r>
              <a:rPr sz="900" dirty="0">
                <a:solidFill>
                  <a:srgbClr val="454545"/>
                </a:solidFill>
                <a:latin typeface="Arial"/>
                <a:cs typeface="Arial"/>
              </a:rPr>
              <a:t>Committee</a:t>
            </a:r>
            <a:r>
              <a:rPr sz="900" spc="-35" dirty="0">
                <a:solidFill>
                  <a:srgbClr val="454545"/>
                </a:solidFill>
                <a:latin typeface="Arial"/>
                <a:cs typeface="Arial"/>
              </a:rPr>
              <a:t> </a:t>
            </a:r>
            <a:r>
              <a:rPr sz="900" spc="-25" dirty="0">
                <a:solidFill>
                  <a:srgbClr val="454545"/>
                </a:solidFill>
                <a:latin typeface="Arial"/>
                <a:cs typeface="Arial"/>
              </a:rPr>
              <a:t>TSC</a:t>
            </a:r>
            <a:endParaRPr sz="900">
              <a:latin typeface="Arial"/>
              <a:cs typeface="Arial"/>
            </a:endParaRPr>
          </a:p>
        </p:txBody>
      </p:sp>
      <p:sp>
        <p:nvSpPr>
          <p:cNvPr id="8" name="object 8"/>
          <p:cNvSpPr txBox="1"/>
          <p:nvPr/>
        </p:nvSpPr>
        <p:spPr>
          <a:xfrm>
            <a:off x="6859651" y="2456815"/>
            <a:ext cx="4253865" cy="544830"/>
          </a:xfrm>
          <a:prstGeom prst="rect">
            <a:avLst/>
          </a:prstGeom>
        </p:spPr>
        <p:txBody>
          <a:bodyPr vert="horz" wrap="square" lIns="0" tIns="12700" rIns="0" bIns="0" rtlCol="0">
            <a:spAutoFit/>
          </a:bodyPr>
          <a:lstStyle/>
          <a:p>
            <a:pPr algn="ctr">
              <a:lnSpc>
                <a:spcPct val="100000"/>
              </a:lnSpc>
              <a:spcBef>
                <a:spcPts val="100"/>
              </a:spcBef>
            </a:pPr>
            <a:r>
              <a:rPr sz="1800" b="1" dirty="0">
                <a:solidFill>
                  <a:srgbClr val="454545"/>
                </a:solidFill>
                <a:latin typeface="Arial"/>
                <a:cs typeface="Arial"/>
              </a:rPr>
              <a:t>PGB</a:t>
            </a:r>
            <a:r>
              <a:rPr sz="1800" b="1" spc="10" dirty="0">
                <a:solidFill>
                  <a:srgbClr val="454545"/>
                </a:solidFill>
                <a:latin typeface="Arial"/>
                <a:cs typeface="Arial"/>
              </a:rPr>
              <a:t> </a:t>
            </a:r>
            <a:r>
              <a:rPr sz="1800" b="1" dirty="0">
                <a:solidFill>
                  <a:srgbClr val="454545"/>
                </a:solidFill>
                <a:latin typeface="Arial"/>
                <a:cs typeface="Arial"/>
              </a:rPr>
              <a:t>EXPERT </a:t>
            </a:r>
            <a:r>
              <a:rPr sz="1800" b="1" spc="-10" dirty="0">
                <a:solidFill>
                  <a:srgbClr val="454545"/>
                </a:solidFill>
                <a:latin typeface="Arial"/>
                <a:cs typeface="Arial"/>
              </a:rPr>
              <a:t>NON-</a:t>
            </a:r>
            <a:r>
              <a:rPr sz="1800" b="1" dirty="0">
                <a:solidFill>
                  <a:srgbClr val="454545"/>
                </a:solidFill>
                <a:latin typeface="Arial"/>
                <a:cs typeface="Arial"/>
              </a:rPr>
              <a:t>VOTING</a:t>
            </a:r>
            <a:r>
              <a:rPr sz="1800" b="1" spc="10" dirty="0">
                <a:solidFill>
                  <a:srgbClr val="454545"/>
                </a:solidFill>
                <a:latin typeface="Arial"/>
                <a:cs typeface="Arial"/>
              </a:rPr>
              <a:t> </a:t>
            </a:r>
            <a:r>
              <a:rPr sz="1800" b="1" spc="-10" dirty="0">
                <a:solidFill>
                  <a:srgbClr val="454545"/>
                </a:solidFill>
                <a:latin typeface="Arial"/>
                <a:cs typeface="Arial"/>
              </a:rPr>
              <a:t>MEMBERS</a:t>
            </a:r>
            <a:endParaRPr sz="1800" dirty="0">
              <a:latin typeface="Arial"/>
              <a:cs typeface="Arial"/>
            </a:endParaRPr>
          </a:p>
          <a:p>
            <a:pPr marL="43180" algn="ctr">
              <a:lnSpc>
                <a:spcPct val="100000"/>
              </a:lnSpc>
              <a:spcBef>
                <a:spcPts val="5"/>
              </a:spcBef>
            </a:pPr>
            <a:r>
              <a:rPr sz="1600" b="1" spc="-10" dirty="0">
                <a:solidFill>
                  <a:srgbClr val="454545"/>
                </a:solidFill>
                <a:latin typeface="Arial"/>
                <a:cs typeface="Arial"/>
              </a:rPr>
              <a:t>Technical</a:t>
            </a:r>
            <a:r>
              <a:rPr sz="1600" b="1" spc="-60" dirty="0">
                <a:solidFill>
                  <a:srgbClr val="454545"/>
                </a:solidFill>
                <a:latin typeface="Arial"/>
                <a:cs typeface="Arial"/>
              </a:rPr>
              <a:t> </a:t>
            </a:r>
            <a:r>
              <a:rPr sz="1600" b="1" dirty="0">
                <a:solidFill>
                  <a:srgbClr val="454545"/>
                </a:solidFill>
                <a:latin typeface="Arial"/>
                <a:cs typeface="Arial"/>
              </a:rPr>
              <a:t>Steering</a:t>
            </a:r>
            <a:r>
              <a:rPr sz="1600" b="1" spc="-60" dirty="0">
                <a:solidFill>
                  <a:srgbClr val="454545"/>
                </a:solidFill>
                <a:latin typeface="Arial"/>
                <a:cs typeface="Arial"/>
              </a:rPr>
              <a:t> </a:t>
            </a:r>
            <a:r>
              <a:rPr sz="1600" b="1" spc="-10" dirty="0">
                <a:solidFill>
                  <a:srgbClr val="454545"/>
                </a:solidFill>
                <a:latin typeface="Arial"/>
                <a:cs typeface="Arial"/>
              </a:rPr>
              <a:t>Committees</a:t>
            </a:r>
            <a:endParaRPr sz="1600" dirty="0">
              <a:latin typeface="Arial"/>
              <a:cs typeface="Arial"/>
            </a:endParaRPr>
          </a:p>
        </p:txBody>
      </p:sp>
      <p:pic>
        <p:nvPicPr>
          <p:cNvPr id="9" name="object 9"/>
          <p:cNvPicPr/>
          <p:nvPr/>
        </p:nvPicPr>
        <p:blipFill>
          <a:blip r:embed="rId4" cstate="print"/>
          <a:stretch>
            <a:fillRect/>
          </a:stretch>
        </p:blipFill>
        <p:spPr>
          <a:xfrm>
            <a:off x="1511808" y="3201923"/>
            <a:ext cx="1104900" cy="1022603"/>
          </a:xfrm>
          <a:prstGeom prst="rect">
            <a:avLst/>
          </a:prstGeom>
        </p:spPr>
      </p:pic>
      <p:sp>
        <p:nvSpPr>
          <p:cNvPr id="10" name="object 10"/>
          <p:cNvSpPr txBox="1"/>
          <p:nvPr/>
        </p:nvSpPr>
        <p:spPr>
          <a:xfrm>
            <a:off x="1504950" y="4520945"/>
            <a:ext cx="927735" cy="711835"/>
          </a:xfrm>
          <a:prstGeom prst="rect">
            <a:avLst/>
          </a:prstGeom>
        </p:spPr>
        <p:txBody>
          <a:bodyPr vert="horz" wrap="square" lIns="0" tIns="12700" rIns="0" bIns="0" rtlCol="0">
            <a:spAutoFit/>
          </a:bodyPr>
          <a:lstStyle/>
          <a:p>
            <a:pPr marL="12700" marR="5080">
              <a:lnSpc>
                <a:spcPct val="100000"/>
              </a:lnSpc>
              <a:spcBef>
                <a:spcPts val="100"/>
              </a:spcBef>
            </a:pPr>
            <a:r>
              <a:rPr sz="900" b="1" dirty="0">
                <a:solidFill>
                  <a:srgbClr val="454545"/>
                </a:solidFill>
                <a:latin typeface="Arial"/>
                <a:cs typeface="Arial"/>
              </a:rPr>
              <a:t>Mr.</a:t>
            </a:r>
            <a:r>
              <a:rPr sz="900" b="1" spc="-25" dirty="0">
                <a:solidFill>
                  <a:srgbClr val="454545"/>
                </a:solidFill>
                <a:latin typeface="Arial"/>
                <a:cs typeface="Arial"/>
              </a:rPr>
              <a:t> </a:t>
            </a:r>
            <a:r>
              <a:rPr sz="900" b="1" dirty="0">
                <a:solidFill>
                  <a:srgbClr val="454545"/>
                </a:solidFill>
                <a:latin typeface="Arial"/>
                <a:cs typeface="Arial"/>
              </a:rPr>
              <a:t>Thomas</a:t>
            </a:r>
            <a:r>
              <a:rPr sz="900" b="1" spc="-10" dirty="0">
                <a:solidFill>
                  <a:srgbClr val="454545"/>
                </a:solidFill>
                <a:latin typeface="Arial"/>
                <a:cs typeface="Arial"/>
              </a:rPr>
              <a:t> </a:t>
            </a:r>
            <a:r>
              <a:rPr sz="900" b="1" spc="-20" dirty="0">
                <a:solidFill>
                  <a:srgbClr val="454545"/>
                </a:solidFill>
                <a:latin typeface="Arial"/>
                <a:cs typeface="Arial"/>
              </a:rPr>
              <a:t>Krul </a:t>
            </a:r>
            <a:r>
              <a:rPr sz="900" spc="-10" dirty="0">
                <a:solidFill>
                  <a:srgbClr val="454545"/>
                </a:solidFill>
                <a:latin typeface="Arial"/>
                <a:cs typeface="Arial"/>
              </a:rPr>
              <a:t>Co-</a:t>
            </a:r>
            <a:r>
              <a:rPr sz="900" dirty="0">
                <a:solidFill>
                  <a:srgbClr val="454545"/>
                </a:solidFill>
                <a:latin typeface="Arial"/>
                <a:cs typeface="Arial"/>
              </a:rPr>
              <a:t>Chair,</a:t>
            </a:r>
            <a:r>
              <a:rPr sz="900" spc="-10" dirty="0">
                <a:solidFill>
                  <a:srgbClr val="454545"/>
                </a:solidFill>
                <a:latin typeface="Arial"/>
                <a:cs typeface="Arial"/>
              </a:rPr>
              <a:t> </a:t>
            </a:r>
            <a:r>
              <a:rPr sz="900" spc="-20" dirty="0">
                <a:solidFill>
                  <a:srgbClr val="454545"/>
                </a:solidFill>
                <a:latin typeface="Arial"/>
                <a:cs typeface="Arial"/>
              </a:rPr>
              <a:t>NIEM </a:t>
            </a:r>
            <a:r>
              <a:rPr sz="900" spc="-10" dirty="0">
                <a:solidFill>
                  <a:srgbClr val="454545"/>
                </a:solidFill>
                <a:latin typeface="Arial"/>
                <a:cs typeface="Arial"/>
              </a:rPr>
              <a:t>Business Architecture </a:t>
            </a:r>
            <a:r>
              <a:rPr sz="900" dirty="0">
                <a:solidFill>
                  <a:srgbClr val="454545"/>
                </a:solidFill>
                <a:latin typeface="Arial"/>
                <a:cs typeface="Arial"/>
              </a:rPr>
              <a:t>Committee</a:t>
            </a:r>
            <a:r>
              <a:rPr sz="900" spc="-35" dirty="0">
                <a:solidFill>
                  <a:srgbClr val="454545"/>
                </a:solidFill>
                <a:latin typeface="Arial"/>
                <a:cs typeface="Arial"/>
              </a:rPr>
              <a:t> </a:t>
            </a:r>
            <a:r>
              <a:rPr sz="900" spc="-25" dirty="0">
                <a:solidFill>
                  <a:srgbClr val="454545"/>
                </a:solidFill>
                <a:latin typeface="Arial"/>
                <a:cs typeface="Arial"/>
              </a:rPr>
              <a:t>TSC</a:t>
            </a:r>
            <a:endParaRPr sz="900">
              <a:latin typeface="Arial"/>
              <a:cs typeface="Arial"/>
            </a:endParaRPr>
          </a:p>
        </p:txBody>
      </p:sp>
      <p:sp>
        <p:nvSpPr>
          <p:cNvPr id="11" name="object 11"/>
          <p:cNvSpPr txBox="1"/>
          <p:nvPr/>
        </p:nvSpPr>
        <p:spPr>
          <a:xfrm>
            <a:off x="9220200" y="4313301"/>
            <a:ext cx="947419" cy="711835"/>
          </a:xfrm>
          <a:prstGeom prst="rect">
            <a:avLst/>
          </a:prstGeom>
        </p:spPr>
        <p:txBody>
          <a:bodyPr vert="horz" wrap="square" lIns="0" tIns="12700" rIns="0" bIns="0" rtlCol="0">
            <a:spAutoFit/>
          </a:bodyPr>
          <a:lstStyle/>
          <a:p>
            <a:pPr marL="12700" marR="5080">
              <a:lnSpc>
                <a:spcPct val="100000"/>
              </a:lnSpc>
              <a:spcBef>
                <a:spcPts val="100"/>
              </a:spcBef>
            </a:pPr>
            <a:r>
              <a:rPr sz="900" b="1" dirty="0">
                <a:solidFill>
                  <a:srgbClr val="454545"/>
                </a:solidFill>
                <a:latin typeface="Arial"/>
                <a:cs typeface="Arial"/>
              </a:rPr>
              <a:t>Mr.</a:t>
            </a:r>
            <a:r>
              <a:rPr sz="900" b="1" spc="-25" dirty="0">
                <a:solidFill>
                  <a:srgbClr val="454545"/>
                </a:solidFill>
                <a:latin typeface="Arial"/>
                <a:cs typeface="Arial"/>
              </a:rPr>
              <a:t> </a:t>
            </a:r>
            <a:r>
              <a:rPr sz="900" b="1" dirty="0">
                <a:solidFill>
                  <a:srgbClr val="454545"/>
                </a:solidFill>
                <a:latin typeface="Arial"/>
                <a:cs typeface="Arial"/>
              </a:rPr>
              <a:t>Brad</a:t>
            </a:r>
            <a:r>
              <a:rPr sz="900" b="1" spc="-10" dirty="0">
                <a:solidFill>
                  <a:srgbClr val="454545"/>
                </a:solidFill>
                <a:latin typeface="Arial"/>
                <a:cs typeface="Arial"/>
              </a:rPr>
              <a:t> Bolliger </a:t>
            </a:r>
            <a:r>
              <a:rPr sz="900" spc="-10" dirty="0">
                <a:solidFill>
                  <a:srgbClr val="454545"/>
                </a:solidFill>
                <a:latin typeface="Arial"/>
                <a:cs typeface="Arial"/>
              </a:rPr>
              <a:t>Co-</a:t>
            </a:r>
            <a:r>
              <a:rPr sz="900" dirty="0">
                <a:solidFill>
                  <a:srgbClr val="454545"/>
                </a:solidFill>
                <a:latin typeface="Arial"/>
                <a:cs typeface="Arial"/>
              </a:rPr>
              <a:t>Chair,</a:t>
            </a:r>
            <a:r>
              <a:rPr sz="900" spc="-10" dirty="0">
                <a:solidFill>
                  <a:srgbClr val="454545"/>
                </a:solidFill>
                <a:latin typeface="Arial"/>
                <a:cs typeface="Arial"/>
              </a:rPr>
              <a:t> </a:t>
            </a:r>
            <a:r>
              <a:rPr sz="900" spc="-20" dirty="0">
                <a:solidFill>
                  <a:srgbClr val="454545"/>
                </a:solidFill>
                <a:latin typeface="Arial"/>
                <a:cs typeface="Arial"/>
              </a:rPr>
              <a:t>NIEM </a:t>
            </a:r>
            <a:r>
              <a:rPr sz="900" spc="-10" dirty="0">
                <a:solidFill>
                  <a:srgbClr val="454545"/>
                </a:solidFill>
                <a:latin typeface="Arial"/>
                <a:cs typeface="Arial"/>
              </a:rPr>
              <a:t>Technical Architecture </a:t>
            </a:r>
            <a:r>
              <a:rPr sz="900" dirty="0">
                <a:solidFill>
                  <a:srgbClr val="454545"/>
                </a:solidFill>
                <a:latin typeface="Arial"/>
                <a:cs typeface="Arial"/>
              </a:rPr>
              <a:t>Committee</a:t>
            </a:r>
            <a:r>
              <a:rPr sz="900" spc="-35" dirty="0">
                <a:solidFill>
                  <a:srgbClr val="454545"/>
                </a:solidFill>
                <a:latin typeface="Arial"/>
                <a:cs typeface="Arial"/>
              </a:rPr>
              <a:t> </a:t>
            </a:r>
            <a:r>
              <a:rPr sz="900" spc="-25" dirty="0">
                <a:solidFill>
                  <a:srgbClr val="454545"/>
                </a:solidFill>
                <a:latin typeface="Arial"/>
                <a:cs typeface="Arial"/>
              </a:rPr>
              <a:t>TSC</a:t>
            </a:r>
            <a:endParaRPr sz="900">
              <a:latin typeface="Arial"/>
              <a:cs typeface="Arial"/>
            </a:endParaRPr>
          </a:p>
        </p:txBody>
      </p:sp>
      <p:pic>
        <p:nvPicPr>
          <p:cNvPr id="12" name="object 12"/>
          <p:cNvPicPr/>
          <p:nvPr/>
        </p:nvPicPr>
        <p:blipFill>
          <a:blip r:embed="rId5" cstate="print"/>
          <a:stretch>
            <a:fillRect/>
          </a:stretch>
        </p:blipFill>
        <p:spPr>
          <a:xfrm>
            <a:off x="9222486" y="3017520"/>
            <a:ext cx="816863" cy="1089659"/>
          </a:xfrm>
          <a:prstGeom prst="rect">
            <a:avLst/>
          </a:prstGeom>
        </p:spPr>
      </p:pic>
      <p:sp>
        <p:nvSpPr>
          <p:cNvPr id="14" name="object 14"/>
          <p:cNvSpPr txBox="1"/>
          <p:nvPr/>
        </p:nvSpPr>
        <p:spPr>
          <a:xfrm>
            <a:off x="3180794" y="4510278"/>
            <a:ext cx="927735" cy="711835"/>
          </a:xfrm>
          <a:prstGeom prst="rect">
            <a:avLst/>
          </a:prstGeom>
        </p:spPr>
        <p:txBody>
          <a:bodyPr vert="horz" wrap="square" lIns="0" tIns="12700" rIns="0" bIns="0" rtlCol="0">
            <a:spAutoFit/>
          </a:bodyPr>
          <a:lstStyle/>
          <a:p>
            <a:pPr marL="12700" marR="5080">
              <a:lnSpc>
                <a:spcPct val="100000"/>
              </a:lnSpc>
              <a:spcBef>
                <a:spcPts val="100"/>
              </a:spcBef>
            </a:pPr>
            <a:r>
              <a:rPr sz="900" b="1" dirty="0">
                <a:solidFill>
                  <a:srgbClr val="454545"/>
                </a:solidFill>
                <a:latin typeface="Arial"/>
                <a:cs typeface="Arial"/>
              </a:rPr>
              <a:t>Dr.</a:t>
            </a:r>
            <a:r>
              <a:rPr sz="900" b="1" spc="-15" dirty="0">
                <a:solidFill>
                  <a:srgbClr val="454545"/>
                </a:solidFill>
                <a:latin typeface="Arial"/>
                <a:cs typeface="Arial"/>
              </a:rPr>
              <a:t> </a:t>
            </a:r>
            <a:r>
              <a:rPr sz="900" b="1" dirty="0">
                <a:solidFill>
                  <a:srgbClr val="454545"/>
                </a:solidFill>
                <a:latin typeface="Arial"/>
                <a:cs typeface="Arial"/>
              </a:rPr>
              <a:t>Scott</a:t>
            </a:r>
            <a:r>
              <a:rPr sz="900" b="1" spc="-25" dirty="0">
                <a:solidFill>
                  <a:srgbClr val="454545"/>
                </a:solidFill>
                <a:latin typeface="Arial"/>
                <a:cs typeface="Arial"/>
              </a:rPr>
              <a:t> </a:t>
            </a:r>
            <a:r>
              <a:rPr sz="900" b="1" spc="-10" dirty="0">
                <a:solidFill>
                  <a:srgbClr val="454545"/>
                </a:solidFill>
                <a:latin typeface="Arial"/>
                <a:cs typeface="Arial"/>
              </a:rPr>
              <a:t>Renner </a:t>
            </a:r>
            <a:r>
              <a:rPr sz="900" spc="-10" dirty="0">
                <a:solidFill>
                  <a:srgbClr val="454545"/>
                </a:solidFill>
                <a:latin typeface="Arial"/>
                <a:cs typeface="Arial"/>
              </a:rPr>
              <a:t>Co-</a:t>
            </a:r>
            <a:r>
              <a:rPr sz="900" dirty="0">
                <a:solidFill>
                  <a:srgbClr val="454545"/>
                </a:solidFill>
                <a:latin typeface="Arial"/>
                <a:cs typeface="Arial"/>
              </a:rPr>
              <a:t>Chair,</a:t>
            </a:r>
            <a:r>
              <a:rPr sz="900" spc="-10" dirty="0">
                <a:solidFill>
                  <a:srgbClr val="454545"/>
                </a:solidFill>
                <a:latin typeface="Arial"/>
                <a:cs typeface="Arial"/>
              </a:rPr>
              <a:t> </a:t>
            </a:r>
            <a:r>
              <a:rPr sz="900" spc="-20" dirty="0">
                <a:solidFill>
                  <a:srgbClr val="454545"/>
                </a:solidFill>
                <a:latin typeface="Arial"/>
                <a:cs typeface="Arial"/>
              </a:rPr>
              <a:t>NIEM </a:t>
            </a:r>
            <a:r>
              <a:rPr sz="900" spc="-10" dirty="0">
                <a:solidFill>
                  <a:srgbClr val="454545"/>
                </a:solidFill>
                <a:latin typeface="Arial"/>
                <a:cs typeface="Arial"/>
              </a:rPr>
              <a:t>Technical Architecture </a:t>
            </a:r>
            <a:r>
              <a:rPr sz="900" dirty="0">
                <a:solidFill>
                  <a:srgbClr val="454545"/>
                </a:solidFill>
                <a:latin typeface="Arial"/>
                <a:cs typeface="Arial"/>
              </a:rPr>
              <a:t>Committee</a:t>
            </a:r>
            <a:r>
              <a:rPr sz="900" spc="-35" dirty="0">
                <a:solidFill>
                  <a:srgbClr val="454545"/>
                </a:solidFill>
                <a:latin typeface="Arial"/>
                <a:cs typeface="Arial"/>
              </a:rPr>
              <a:t> </a:t>
            </a:r>
            <a:r>
              <a:rPr sz="900" spc="-25" dirty="0">
                <a:solidFill>
                  <a:srgbClr val="454545"/>
                </a:solidFill>
                <a:latin typeface="Arial"/>
                <a:cs typeface="Arial"/>
              </a:rPr>
              <a:t>TSC</a:t>
            </a:r>
            <a:endParaRPr sz="900">
              <a:latin typeface="Arial"/>
              <a:cs typeface="Arial"/>
            </a:endParaRPr>
          </a:p>
        </p:txBody>
      </p:sp>
      <p:sp>
        <p:nvSpPr>
          <p:cNvPr id="17" name="object 17"/>
          <p:cNvSpPr txBox="1">
            <a:spLocks noGrp="1"/>
          </p:cNvSpPr>
          <p:nvPr>
            <p:ph type="sldNum" sz="quarter" idx="7"/>
          </p:nvPr>
        </p:nvSpPr>
        <p:spPr>
          <a:prstGeom prst="rect">
            <a:avLst/>
          </a:prstGeom>
        </p:spPr>
        <p:txBody>
          <a:bodyPr vert="horz" wrap="square" lIns="0" tIns="0" rIns="0" bIns="0" rtlCol="0">
            <a:spAutoFit/>
          </a:bodyPr>
          <a:lstStyle/>
          <a:p>
            <a:pPr marL="80645">
              <a:lnSpc>
                <a:spcPts val="1425"/>
              </a:lnSpc>
            </a:pPr>
            <a:fld id="{81D60167-4931-47E6-BA6A-407CBD079E47}" type="slidenum">
              <a:rPr spc="-50" dirty="0"/>
              <a:t>6</a:t>
            </a:fld>
            <a:endParaRPr spc="-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8340" y="59817"/>
            <a:ext cx="7714615" cy="452120"/>
          </a:xfrm>
          <a:prstGeom prst="rect">
            <a:avLst/>
          </a:prstGeom>
        </p:spPr>
        <p:txBody>
          <a:bodyPr vert="horz" wrap="square" lIns="0" tIns="12065" rIns="0" bIns="0" rtlCol="0">
            <a:spAutoFit/>
          </a:bodyPr>
          <a:lstStyle/>
          <a:p>
            <a:pPr marL="12700">
              <a:lnSpc>
                <a:spcPct val="100000"/>
              </a:lnSpc>
              <a:spcBef>
                <a:spcPts val="95"/>
              </a:spcBef>
            </a:pPr>
            <a:r>
              <a:rPr dirty="0"/>
              <a:t>PROPOSED</a:t>
            </a:r>
            <a:r>
              <a:rPr spc="-80" dirty="0"/>
              <a:t> </a:t>
            </a:r>
            <a:r>
              <a:rPr lang="en-US" spc="-80" dirty="0"/>
              <a:t>28</a:t>
            </a:r>
            <a:r>
              <a:rPr spc="-85" dirty="0"/>
              <a:t> </a:t>
            </a:r>
            <a:r>
              <a:rPr lang="en-US" spc="-10" dirty="0"/>
              <a:t>AUGUST</a:t>
            </a:r>
            <a:r>
              <a:rPr spc="-100" dirty="0"/>
              <a:t> </a:t>
            </a:r>
            <a:r>
              <a:rPr dirty="0"/>
              <a:t>2025</a:t>
            </a:r>
            <a:r>
              <a:rPr spc="-75" dirty="0"/>
              <a:t> </a:t>
            </a:r>
            <a:r>
              <a:rPr dirty="0"/>
              <a:t>PGB</a:t>
            </a:r>
            <a:r>
              <a:rPr spc="-185" dirty="0"/>
              <a:t> </a:t>
            </a:r>
            <a:r>
              <a:rPr spc="-10" dirty="0"/>
              <a:t>AGENDA</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7465">
              <a:lnSpc>
                <a:spcPts val="1425"/>
              </a:lnSpc>
            </a:pPr>
            <a:fld id="{81D60167-4931-47E6-BA6A-407CBD079E47}" type="slidenum">
              <a:rPr spc="-25" dirty="0"/>
              <a:t>7</a:t>
            </a:fld>
            <a:endParaRPr spc="-25" dirty="0"/>
          </a:p>
        </p:txBody>
      </p:sp>
      <p:sp>
        <p:nvSpPr>
          <p:cNvPr id="3" name="object 3"/>
          <p:cNvSpPr txBox="1"/>
          <p:nvPr/>
        </p:nvSpPr>
        <p:spPr>
          <a:xfrm>
            <a:off x="688340" y="661644"/>
            <a:ext cx="4969510" cy="2512611"/>
          </a:xfrm>
          <a:prstGeom prst="rect">
            <a:avLst/>
          </a:prstGeom>
        </p:spPr>
        <p:txBody>
          <a:bodyPr vert="horz" wrap="square" lIns="0" tIns="13335" rIns="0" bIns="0" rtlCol="0">
            <a:spAutoFit/>
          </a:bodyPr>
          <a:lstStyle/>
          <a:p>
            <a:pPr marL="12700">
              <a:lnSpc>
                <a:spcPct val="100000"/>
              </a:lnSpc>
              <a:spcBef>
                <a:spcPts val="105"/>
              </a:spcBef>
            </a:pPr>
            <a:r>
              <a:rPr sz="2300" b="1" dirty="0">
                <a:solidFill>
                  <a:srgbClr val="1E1C11"/>
                </a:solidFill>
                <a:latin typeface="Arial"/>
                <a:cs typeface="Arial"/>
              </a:rPr>
              <a:t>Call</a:t>
            </a:r>
            <a:r>
              <a:rPr sz="2300" b="1" spc="-30" dirty="0">
                <a:solidFill>
                  <a:srgbClr val="1E1C11"/>
                </a:solidFill>
                <a:latin typeface="Arial"/>
                <a:cs typeface="Arial"/>
              </a:rPr>
              <a:t> </a:t>
            </a:r>
            <a:r>
              <a:rPr sz="2300" b="1" dirty="0">
                <a:solidFill>
                  <a:srgbClr val="1E1C11"/>
                </a:solidFill>
                <a:latin typeface="Arial"/>
                <a:cs typeface="Arial"/>
              </a:rPr>
              <a:t>to</a:t>
            </a:r>
            <a:r>
              <a:rPr sz="2300" b="1" spc="-20" dirty="0">
                <a:solidFill>
                  <a:srgbClr val="1E1C11"/>
                </a:solidFill>
                <a:latin typeface="Arial"/>
                <a:cs typeface="Arial"/>
              </a:rPr>
              <a:t> </a:t>
            </a:r>
            <a:r>
              <a:rPr sz="2300" b="1" spc="-10" dirty="0">
                <a:solidFill>
                  <a:srgbClr val="1E1C11"/>
                </a:solidFill>
                <a:latin typeface="Arial"/>
                <a:cs typeface="Arial"/>
              </a:rPr>
              <a:t>Order</a:t>
            </a:r>
            <a:endParaRPr sz="2300" dirty="0">
              <a:latin typeface="Arial"/>
              <a:cs typeface="Arial"/>
            </a:endParaRPr>
          </a:p>
          <a:p>
            <a:pPr marL="184150" indent="-171450">
              <a:lnSpc>
                <a:spcPct val="100000"/>
              </a:lnSpc>
              <a:spcBef>
                <a:spcPts val="20"/>
              </a:spcBef>
              <a:buClr>
                <a:srgbClr val="1F487C"/>
              </a:buClr>
              <a:buFont typeface="Arial" panose="020B0604020202020204" pitchFamily="34" charset="0"/>
              <a:buChar char="•"/>
              <a:tabLst>
                <a:tab pos="354965" algn="l"/>
              </a:tabLst>
            </a:pPr>
            <a:r>
              <a:rPr sz="1200" spc="-10" dirty="0">
                <a:solidFill>
                  <a:srgbClr val="1E1C11"/>
                </a:solidFill>
                <a:latin typeface="Arial"/>
                <a:cs typeface="Arial"/>
              </a:rPr>
              <a:t>Admin</a:t>
            </a:r>
            <a:endParaRPr sz="1200" dirty="0">
              <a:latin typeface="Arial"/>
              <a:cs typeface="Arial"/>
            </a:endParaRPr>
          </a:p>
          <a:p>
            <a:pPr marL="756285" lvl="1" indent="-286385">
              <a:lnSpc>
                <a:spcPct val="100000"/>
              </a:lnSpc>
              <a:buClr>
                <a:srgbClr val="1F487C"/>
              </a:buClr>
              <a:buChar char="–"/>
              <a:tabLst>
                <a:tab pos="756285" algn="l"/>
              </a:tabLst>
            </a:pPr>
            <a:r>
              <a:rPr lang="en-US" sz="1200" dirty="0">
                <a:solidFill>
                  <a:srgbClr val="1E1C11"/>
                </a:solidFill>
                <a:latin typeface="Arial"/>
                <a:cs typeface="Arial"/>
              </a:rPr>
              <a:t>Call to Order</a:t>
            </a:r>
          </a:p>
          <a:p>
            <a:pPr marL="756285" lvl="1" indent="-286385">
              <a:lnSpc>
                <a:spcPct val="100000"/>
              </a:lnSpc>
              <a:buClr>
                <a:srgbClr val="1F487C"/>
              </a:buClr>
              <a:buChar char="–"/>
              <a:tabLst>
                <a:tab pos="756285" algn="l"/>
              </a:tabLst>
            </a:pPr>
            <a:r>
              <a:rPr sz="1200" dirty="0">
                <a:solidFill>
                  <a:srgbClr val="1E1C11"/>
                </a:solidFill>
                <a:latin typeface="Arial"/>
                <a:cs typeface="Arial"/>
              </a:rPr>
              <a:t>TEAMS</a:t>
            </a:r>
            <a:r>
              <a:rPr sz="1200" spc="-40" dirty="0">
                <a:solidFill>
                  <a:srgbClr val="1E1C11"/>
                </a:solidFill>
                <a:latin typeface="Arial"/>
                <a:cs typeface="Arial"/>
              </a:rPr>
              <a:t> </a:t>
            </a:r>
            <a:r>
              <a:rPr sz="1200" spc="-20" dirty="0">
                <a:solidFill>
                  <a:srgbClr val="1E1C11"/>
                </a:solidFill>
                <a:latin typeface="Arial"/>
                <a:cs typeface="Arial"/>
              </a:rPr>
              <a:t>Link</a:t>
            </a:r>
            <a:endParaRPr sz="1200" dirty="0">
              <a:latin typeface="Arial"/>
              <a:cs typeface="Arial"/>
            </a:endParaRPr>
          </a:p>
          <a:p>
            <a:pPr marL="756285" lvl="1" indent="-286385">
              <a:lnSpc>
                <a:spcPct val="100000"/>
              </a:lnSpc>
              <a:spcBef>
                <a:spcPts val="5"/>
              </a:spcBef>
              <a:buClr>
                <a:srgbClr val="1F487C"/>
              </a:buClr>
              <a:buChar char="–"/>
              <a:tabLst>
                <a:tab pos="756285" algn="l"/>
              </a:tabLst>
            </a:pPr>
            <a:r>
              <a:rPr sz="1200" dirty="0">
                <a:solidFill>
                  <a:srgbClr val="1E1C11"/>
                </a:solidFill>
                <a:latin typeface="Arial"/>
                <a:cs typeface="Arial"/>
              </a:rPr>
              <a:t>Roll</a:t>
            </a:r>
            <a:r>
              <a:rPr sz="1200" spc="-25" dirty="0">
                <a:solidFill>
                  <a:srgbClr val="1E1C11"/>
                </a:solidFill>
                <a:latin typeface="Arial"/>
                <a:cs typeface="Arial"/>
              </a:rPr>
              <a:t> </a:t>
            </a:r>
            <a:r>
              <a:rPr sz="1200" dirty="0">
                <a:solidFill>
                  <a:srgbClr val="1E1C11"/>
                </a:solidFill>
                <a:latin typeface="Arial"/>
                <a:cs typeface="Arial"/>
              </a:rPr>
              <a:t>Call</a:t>
            </a:r>
            <a:r>
              <a:rPr sz="1200" spc="-10" dirty="0">
                <a:solidFill>
                  <a:srgbClr val="1E1C11"/>
                </a:solidFill>
                <a:latin typeface="Arial"/>
                <a:cs typeface="Arial"/>
              </a:rPr>
              <a:t> </a:t>
            </a:r>
            <a:r>
              <a:rPr sz="1200" dirty="0">
                <a:solidFill>
                  <a:srgbClr val="1E1C11"/>
                </a:solidFill>
                <a:latin typeface="Arial"/>
                <a:cs typeface="Arial"/>
              </a:rPr>
              <a:t>&amp;</a:t>
            </a:r>
            <a:r>
              <a:rPr sz="1200" spc="-25" dirty="0">
                <a:solidFill>
                  <a:srgbClr val="1E1C11"/>
                </a:solidFill>
                <a:latin typeface="Arial"/>
                <a:cs typeface="Arial"/>
              </a:rPr>
              <a:t> </a:t>
            </a:r>
            <a:r>
              <a:rPr sz="1200" spc="-10" dirty="0">
                <a:solidFill>
                  <a:srgbClr val="1E1C11"/>
                </a:solidFill>
                <a:latin typeface="Arial"/>
                <a:cs typeface="Arial"/>
              </a:rPr>
              <a:t>Introductions</a:t>
            </a:r>
            <a:endParaRPr sz="1200" dirty="0">
              <a:latin typeface="Arial"/>
              <a:cs typeface="Arial"/>
            </a:endParaRPr>
          </a:p>
          <a:p>
            <a:pPr marL="1155700" marR="290830" lvl="2" indent="-228600">
              <a:lnSpc>
                <a:spcPct val="80000"/>
              </a:lnSpc>
              <a:spcBef>
                <a:spcPts val="310"/>
              </a:spcBef>
              <a:buClr>
                <a:srgbClr val="1F487C"/>
              </a:buClr>
              <a:buFont typeface="Wingdings"/>
              <a:buChar char=""/>
              <a:tabLst>
                <a:tab pos="1155700" algn="l"/>
              </a:tabLst>
            </a:pPr>
            <a:r>
              <a:rPr lang="en-US" sz="1200" dirty="0">
                <a:solidFill>
                  <a:srgbClr val="1E1C11"/>
                </a:solidFill>
                <a:latin typeface="Arial"/>
                <a:cs typeface="Arial"/>
              </a:rPr>
              <a:t>Sponsor Appointed </a:t>
            </a:r>
            <a:r>
              <a:rPr sz="1200" dirty="0">
                <a:solidFill>
                  <a:srgbClr val="1E1C11"/>
                </a:solidFill>
                <a:latin typeface="Arial"/>
                <a:cs typeface="Arial"/>
              </a:rPr>
              <a:t>PGB</a:t>
            </a:r>
            <a:r>
              <a:rPr sz="1200" spc="-45" dirty="0">
                <a:solidFill>
                  <a:srgbClr val="1E1C11"/>
                </a:solidFill>
                <a:latin typeface="Arial"/>
                <a:cs typeface="Arial"/>
              </a:rPr>
              <a:t> </a:t>
            </a:r>
            <a:r>
              <a:rPr sz="1200" spc="-10" dirty="0">
                <a:solidFill>
                  <a:srgbClr val="1E1C11"/>
                </a:solidFill>
                <a:latin typeface="Arial"/>
                <a:cs typeface="Arial"/>
              </a:rPr>
              <a:t>Voting</a:t>
            </a:r>
            <a:r>
              <a:rPr sz="1200" spc="-30" dirty="0">
                <a:solidFill>
                  <a:srgbClr val="1E1C11"/>
                </a:solidFill>
                <a:latin typeface="Arial"/>
                <a:cs typeface="Arial"/>
              </a:rPr>
              <a:t> </a:t>
            </a:r>
            <a:r>
              <a:rPr sz="1200" dirty="0">
                <a:solidFill>
                  <a:srgbClr val="1E1C11"/>
                </a:solidFill>
                <a:latin typeface="Arial"/>
                <a:cs typeface="Arial"/>
              </a:rPr>
              <a:t>Members</a:t>
            </a:r>
            <a:r>
              <a:rPr sz="1200" spc="-5" dirty="0">
                <a:solidFill>
                  <a:srgbClr val="1E1C11"/>
                </a:solidFill>
                <a:latin typeface="Arial"/>
                <a:cs typeface="Arial"/>
              </a:rPr>
              <a:t> </a:t>
            </a:r>
            <a:r>
              <a:rPr sz="1200" dirty="0">
                <a:solidFill>
                  <a:srgbClr val="1E1C11"/>
                </a:solidFill>
                <a:latin typeface="Arial"/>
                <a:cs typeface="Arial"/>
              </a:rPr>
              <a:t>(Sponsors)</a:t>
            </a:r>
            <a:endParaRPr lang="en-US" sz="1200" spc="-5" dirty="0">
              <a:solidFill>
                <a:srgbClr val="1E1C11"/>
              </a:solidFill>
              <a:latin typeface="Arial"/>
              <a:cs typeface="Arial"/>
            </a:endParaRPr>
          </a:p>
          <a:p>
            <a:pPr marL="1155700" marR="290830" lvl="2" indent="-228600">
              <a:lnSpc>
                <a:spcPct val="80000"/>
              </a:lnSpc>
              <a:spcBef>
                <a:spcPts val="310"/>
              </a:spcBef>
              <a:buClr>
                <a:srgbClr val="1F487C"/>
              </a:buClr>
              <a:buFont typeface="Wingdings"/>
              <a:buChar char=""/>
              <a:tabLst>
                <a:tab pos="1155700" algn="l"/>
              </a:tabLst>
            </a:pPr>
            <a:r>
              <a:rPr sz="1200" dirty="0">
                <a:solidFill>
                  <a:srgbClr val="1E1C11"/>
                </a:solidFill>
                <a:latin typeface="Arial"/>
                <a:cs typeface="Arial"/>
              </a:rPr>
              <a:t>PGB</a:t>
            </a:r>
            <a:r>
              <a:rPr sz="1200" spc="-45" dirty="0">
                <a:solidFill>
                  <a:srgbClr val="1E1C11"/>
                </a:solidFill>
                <a:latin typeface="Arial"/>
                <a:cs typeface="Arial"/>
              </a:rPr>
              <a:t> </a:t>
            </a:r>
            <a:r>
              <a:rPr sz="1200" spc="-10" dirty="0">
                <a:solidFill>
                  <a:srgbClr val="1E1C11"/>
                </a:solidFill>
                <a:latin typeface="Arial"/>
                <a:cs typeface="Arial"/>
              </a:rPr>
              <a:t>Expert Voting</a:t>
            </a:r>
            <a:r>
              <a:rPr sz="1200" spc="-30" dirty="0">
                <a:solidFill>
                  <a:srgbClr val="1E1C11"/>
                </a:solidFill>
                <a:latin typeface="Arial"/>
                <a:cs typeface="Arial"/>
              </a:rPr>
              <a:t> </a:t>
            </a:r>
            <a:r>
              <a:rPr sz="1200" dirty="0">
                <a:solidFill>
                  <a:srgbClr val="1E1C11"/>
                </a:solidFill>
                <a:latin typeface="Arial"/>
                <a:cs typeface="Arial"/>
              </a:rPr>
              <a:t>Members (TSCs)</a:t>
            </a:r>
            <a:r>
              <a:rPr lang="en-US" sz="1200" dirty="0">
                <a:solidFill>
                  <a:srgbClr val="1E1C11"/>
                </a:solidFill>
                <a:latin typeface="Arial"/>
                <a:cs typeface="Arial"/>
              </a:rPr>
              <a:t> &amp;</a:t>
            </a:r>
            <a:r>
              <a:rPr lang="en-US" sz="1200" spc="-35" dirty="0">
                <a:solidFill>
                  <a:srgbClr val="1E1C11"/>
                </a:solidFill>
                <a:latin typeface="Arial"/>
                <a:cs typeface="Arial"/>
              </a:rPr>
              <a:t> </a:t>
            </a:r>
            <a:r>
              <a:rPr sz="1200" spc="-10" dirty="0">
                <a:solidFill>
                  <a:srgbClr val="1E1C11"/>
                </a:solidFill>
                <a:latin typeface="Arial"/>
                <a:cs typeface="Arial"/>
              </a:rPr>
              <a:t>Non-Voting </a:t>
            </a:r>
            <a:r>
              <a:rPr sz="1200" dirty="0">
                <a:solidFill>
                  <a:srgbClr val="1E1C11"/>
                </a:solidFill>
                <a:latin typeface="Arial"/>
                <a:cs typeface="Arial"/>
              </a:rPr>
              <a:t>Members</a:t>
            </a:r>
            <a:r>
              <a:rPr sz="1200" spc="10" dirty="0">
                <a:solidFill>
                  <a:srgbClr val="1E1C11"/>
                </a:solidFill>
                <a:latin typeface="Arial"/>
                <a:cs typeface="Arial"/>
              </a:rPr>
              <a:t> </a:t>
            </a:r>
            <a:r>
              <a:rPr sz="1200" dirty="0">
                <a:solidFill>
                  <a:srgbClr val="1E1C11"/>
                </a:solidFill>
                <a:latin typeface="Arial"/>
                <a:cs typeface="Arial"/>
              </a:rPr>
              <a:t>(TSC</a:t>
            </a:r>
            <a:r>
              <a:rPr sz="1200" spc="-20" dirty="0">
                <a:solidFill>
                  <a:srgbClr val="1E1C11"/>
                </a:solidFill>
                <a:latin typeface="Arial"/>
                <a:cs typeface="Arial"/>
              </a:rPr>
              <a:t> Co-</a:t>
            </a:r>
            <a:r>
              <a:rPr sz="1200" spc="-10" dirty="0">
                <a:solidFill>
                  <a:srgbClr val="1E1C11"/>
                </a:solidFill>
                <a:latin typeface="Arial"/>
                <a:cs typeface="Arial"/>
              </a:rPr>
              <a:t>Chairs)</a:t>
            </a:r>
            <a:endParaRPr sz="1200" dirty="0">
              <a:latin typeface="Arial"/>
              <a:cs typeface="Arial"/>
            </a:endParaRPr>
          </a:p>
          <a:p>
            <a:pPr marL="184150" indent="-171450">
              <a:spcBef>
                <a:spcPts val="20"/>
              </a:spcBef>
              <a:buClr>
                <a:srgbClr val="1F487C"/>
              </a:buClr>
              <a:buFont typeface="Arial" panose="020B0604020202020204" pitchFamily="34" charset="0"/>
              <a:buChar char="•"/>
              <a:tabLst>
                <a:tab pos="354965" algn="l"/>
              </a:tabLst>
            </a:pPr>
            <a:r>
              <a:rPr sz="1200" spc="-10" dirty="0">
                <a:solidFill>
                  <a:srgbClr val="1E1C11"/>
                </a:solidFill>
                <a:latin typeface="Arial"/>
                <a:cs typeface="Arial"/>
              </a:rPr>
              <a:t>Approval of Agenda</a:t>
            </a:r>
            <a:endParaRPr lang="en-US" sz="1200" spc="-10" dirty="0">
              <a:solidFill>
                <a:srgbClr val="1E1C11"/>
              </a:solidFill>
              <a:latin typeface="Arial"/>
              <a:cs typeface="Arial"/>
            </a:endParaRPr>
          </a:p>
          <a:p>
            <a:pPr marL="184150" indent="-171450">
              <a:spcBef>
                <a:spcPts val="20"/>
              </a:spcBef>
              <a:buClr>
                <a:srgbClr val="1F487C"/>
              </a:buClr>
              <a:buFont typeface="Arial" panose="020B0604020202020204" pitchFamily="34" charset="0"/>
              <a:buChar char="•"/>
              <a:tabLst>
                <a:tab pos="354965" algn="l"/>
              </a:tabLst>
            </a:pPr>
            <a:r>
              <a:rPr lang="en-US" sz="1200" spc="-10" dirty="0">
                <a:solidFill>
                  <a:srgbClr val="1E1C11"/>
                </a:solidFill>
                <a:latin typeface="Arial"/>
                <a:cs typeface="Arial"/>
              </a:rPr>
              <a:t>Announcements</a:t>
            </a:r>
          </a:p>
          <a:p>
            <a:pPr marL="184150" indent="-171450">
              <a:spcBef>
                <a:spcPts val="20"/>
              </a:spcBef>
              <a:buClr>
                <a:srgbClr val="1F487C"/>
              </a:buClr>
              <a:buFont typeface="Arial" panose="020B0604020202020204" pitchFamily="34" charset="0"/>
              <a:buChar char="•"/>
              <a:tabLst>
                <a:tab pos="354965" algn="l"/>
              </a:tabLst>
            </a:pPr>
            <a:r>
              <a:rPr lang="en-US" sz="1200" spc="-10" dirty="0">
                <a:solidFill>
                  <a:srgbClr val="1E1C11"/>
                </a:solidFill>
                <a:latin typeface="Arial"/>
                <a:cs typeface="Arial"/>
              </a:rPr>
              <a:t>Election of New Chair, NMO Task Transition – Big Picture</a:t>
            </a:r>
          </a:p>
          <a:p>
            <a:pPr marL="12700">
              <a:lnSpc>
                <a:spcPct val="100000"/>
              </a:lnSpc>
              <a:buClr>
                <a:srgbClr val="1F487C"/>
              </a:buClr>
              <a:tabLst>
                <a:tab pos="354965" algn="l"/>
              </a:tabLst>
            </a:pPr>
            <a:endParaRPr sz="1200" dirty="0">
              <a:latin typeface="Arial"/>
              <a:cs typeface="Arial"/>
            </a:endParaRPr>
          </a:p>
        </p:txBody>
      </p:sp>
      <p:sp>
        <p:nvSpPr>
          <p:cNvPr id="5" name="object 5"/>
          <p:cNvSpPr txBox="1"/>
          <p:nvPr/>
        </p:nvSpPr>
        <p:spPr>
          <a:xfrm>
            <a:off x="6091474" y="3174255"/>
            <a:ext cx="5751450" cy="1388201"/>
          </a:xfrm>
          <a:prstGeom prst="rect">
            <a:avLst/>
          </a:prstGeom>
        </p:spPr>
        <p:txBody>
          <a:bodyPr vert="horz" wrap="square" lIns="0" tIns="43815" rIns="0" bIns="0" rtlCol="0">
            <a:spAutoFit/>
          </a:bodyPr>
          <a:lstStyle/>
          <a:p>
            <a:pPr marL="12700">
              <a:lnSpc>
                <a:spcPct val="100000"/>
              </a:lnSpc>
              <a:spcBef>
                <a:spcPts val="270"/>
              </a:spcBef>
            </a:pPr>
            <a:r>
              <a:rPr sz="2400" b="1" spc="-10" dirty="0">
                <a:solidFill>
                  <a:srgbClr val="1E1C11"/>
                </a:solidFill>
                <a:latin typeface="Arial"/>
                <a:cs typeface="Arial"/>
              </a:rPr>
              <a:t>Co-</a:t>
            </a:r>
            <a:r>
              <a:rPr sz="2400" b="1" dirty="0">
                <a:solidFill>
                  <a:srgbClr val="1E1C11"/>
                </a:solidFill>
                <a:latin typeface="Arial"/>
                <a:cs typeface="Arial"/>
              </a:rPr>
              <a:t>Chair</a:t>
            </a:r>
            <a:r>
              <a:rPr sz="2400" b="1" spc="-45" dirty="0">
                <a:solidFill>
                  <a:srgbClr val="1E1C11"/>
                </a:solidFill>
                <a:latin typeface="Arial"/>
                <a:cs typeface="Arial"/>
              </a:rPr>
              <a:t> </a:t>
            </a:r>
            <a:r>
              <a:rPr sz="2400" b="1" dirty="0">
                <a:solidFill>
                  <a:srgbClr val="1E1C11"/>
                </a:solidFill>
                <a:latin typeface="Arial"/>
                <a:cs typeface="Arial"/>
              </a:rPr>
              <a:t>Discussion</a:t>
            </a:r>
            <a:r>
              <a:rPr sz="2400" b="1" spc="-30" dirty="0">
                <a:solidFill>
                  <a:srgbClr val="1E1C11"/>
                </a:solidFill>
                <a:latin typeface="Arial"/>
                <a:cs typeface="Arial"/>
              </a:rPr>
              <a:t> </a:t>
            </a:r>
            <a:r>
              <a:rPr sz="2400" b="1" spc="-10" dirty="0">
                <a:solidFill>
                  <a:srgbClr val="1E1C11"/>
                </a:solidFill>
                <a:latin typeface="Arial"/>
                <a:cs typeface="Arial"/>
              </a:rPr>
              <a:t>/Updates</a:t>
            </a:r>
            <a:endParaRPr sz="2400" dirty="0">
              <a:latin typeface="Arial"/>
              <a:cs typeface="Arial"/>
            </a:endParaRPr>
          </a:p>
          <a:p>
            <a:pPr marL="413384" indent="-342900">
              <a:lnSpc>
                <a:spcPct val="100000"/>
              </a:lnSpc>
              <a:spcBef>
                <a:spcPts val="235"/>
              </a:spcBef>
              <a:buClr>
                <a:srgbClr val="1F487C"/>
              </a:buClr>
              <a:buChar char="•"/>
              <a:tabLst>
                <a:tab pos="413384" algn="l"/>
              </a:tabLst>
            </a:pPr>
            <a:r>
              <a:rPr sz="1200" spc="-20" dirty="0">
                <a:solidFill>
                  <a:srgbClr val="1E1C11"/>
                </a:solidFill>
                <a:latin typeface="Arial"/>
                <a:cs typeface="Arial"/>
              </a:rPr>
              <a:t>NTAC</a:t>
            </a:r>
            <a:r>
              <a:rPr sz="1200" spc="-65" dirty="0">
                <a:solidFill>
                  <a:srgbClr val="1E1C11"/>
                </a:solidFill>
                <a:latin typeface="Arial"/>
                <a:cs typeface="Arial"/>
              </a:rPr>
              <a:t> </a:t>
            </a:r>
            <a:r>
              <a:rPr sz="1200" dirty="0">
                <a:solidFill>
                  <a:srgbClr val="1E1C11"/>
                </a:solidFill>
                <a:latin typeface="Arial"/>
                <a:cs typeface="Arial"/>
              </a:rPr>
              <a:t>Update</a:t>
            </a:r>
            <a:r>
              <a:rPr sz="1200" spc="-35" dirty="0">
                <a:solidFill>
                  <a:srgbClr val="1E1C11"/>
                </a:solidFill>
                <a:latin typeface="Arial"/>
                <a:cs typeface="Arial"/>
              </a:rPr>
              <a:t> </a:t>
            </a:r>
            <a:r>
              <a:rPr sz="1200" dirty="0">
                <a:solidFill>
                  <a:srgbClr val="1E1C11"/>
                </a:solidFill>
                <a:latin typeface="Arial"/>
                <a:cs typeface="Arial"/>
              </a:rPr>
              <a:t>–</a:t>
            </a:r>
            <a:r>
              <a:rPr sz="1200" spc="-50" dirty="0">
                <a:solidFill>
                  <a:srgbClr val="1E1C11"/>
                </a:solidFill>
                <a:latin typeface="Arial"/>
                <a:cs typeface="Arial"/>
              </a:rPr>
              <a:t> </a:t>
            </a:r>
            <a:r>
              <a:rPr lang="en-US" sz="1200" spc="-50" dirty="0">
                <a:solidFill>
                  <a:srgbClr val="1E1C11"/>
                </a:solidFill>
                <a:latin typeface="Arial"/>
                <a:cs typeface="Arial"/>
              </a:rPr>
              <a:t>Mr. Brad Bolliger &amp; </a:t>
            </a:r>
            <a:r>
              <a:rPr sz="1200" dirty="0">
                <a:solidFill>
                  <a:srgbClr val="1E1C11"/>
                </a:solidFill>
                <a:latin typeface="Arial"/>
                <a:cs typeface="Arial"/>
              </a:rPr>
              <a:t>Dr.</a:t>
            </a:r>
            <a:r>
              <a:rPr sz="1200" spc="-50" dirty="0">
                <a:solidFill>
                  <a:srgbClr val="1E1C11"/>
                </a:solidFill>
                <a:latin typeface="Arial"/>
                <a:cs typeface="Arial"/>
              </a:rPr>
              <a:t> </a:t>
            </a:r>
            <a:r>
              <a:rPr sz="1200" dirty="0">
                <a:solidFill>
                  <a:srgbClr val="1E1C11"/>
                </a:solidFill>
                <a:latin typeface="Arial"/>
                <a:cs typeface="Arial"/>
              </a:rPr>
              <a:t>Scott</a:t>
            </a:r>
            <a:r>
              <a:rPr sz="1200" spc="-50" dirty="0">
                <a:solidFill>
                  <a:srgbClr val="1E1C11"/>
                </a:solidFill>
                <a:latin typeface="Arial"/>
                <a:cs typeface="Arial"/>
              </a:rPr>
              <a:t> </a:t>
            </a:r>
            <a:r>
              <a:rPr sz="1200" spc="-10" dirty="0">
                <a:solidFill>
                  <a:srgbClr val="1E1C11"/>
                </a:solidFill>
                <a:latin typeface="Arial"/>
                <a:cs typeface="Arial"/>
              </a:rPr>
              <a:t>Renner</a:t>
            </a:r>
            <a:endParaRPr sz="1200" dirty="0">
              <a:latin typeface="Arial"/>
              <a:cs typeface="Arial"/>
            </a:endParaRPr>
          </a:p>
          <a:p>
            <a:pPr marL="413384" indent="-342900">
              <a:lnSpc>
                <a:spcPct val="100000"/>
              </a:lnSpc>
              <a:spcBef>
                <a:spcPts val="215"/>
              </a:spcBef>
              <a:buClr>
                <a:srgbClr val="1F487C"/>
              </a:buClr>
              <a:buChar char="•"/>
              <a:tabLst>
                <a:tab pos="413384" algn="l"/>
              </a:tabLst>
            </a:pPr>
            <a:r>
              <a:rPr sz="1200" dirty="0">
                <a:solidFill>
                  <a:srgbClr val="1E1C11"/>
                </a:solidFill>
                <a:latin typeface="Arial"/>
                <a:cs typeface="Arial"/>
              </a:rPr>
              <a:t>NBAC</a:t>
            </a:r>
            <a:r>
              <a:rPr sz="1200" spc="-25" dirty="0">
                <a:solidFill>
                  <a:srgbClr val="1E1C11"/>
                </a:solidFill>
                <a:latin typeface="Arial"/>
                <a:cs typeface="Arial"/>
              </a:rPr>
              <a:t> </a:t>
            </a:r>
            <a:r>
              <a:rPr sz="1200" dirty="0">
                <a:solidFill>
                  <a:srgbClr val="1E1C11"/>
                </a:solidFill>
                <a:latin typeface="Arial"/>
                <a:cs typeface="Arial"/>
              </a:rPr>
              <a:t>Update –</a:t>
            </a:r>
            <a:r>
              <a:rPr sz="1200" spc="-40" dirty="0">
                <a:solidFill>
                  <a:srgbClr val="1E1C11"/>
                </a:solidFill>
                <a:latin typeface="Arial"/>
                <a:cs typeface="Arial"/>
              </a:rPr>
              <a:t> </a:t>
            </a:r>
            <a:r>
              <a:rPr sz="1200" dirty="0">
                <a:solidFill>
                  <a:srgbClr val="1E1C11"/>
                </a:solidFill>
                <a:latin typeface="Arial"/>
                <a:cs typeface="Arial"/>
              </a:rPr>
              <a:t>Thomas</a:t>
            </a:r>
            <a:r>
              <a:rPr sz="1200" spc="-30" dirty="0">
                <a:solidFill>
                  <a:srgbClr val="1E1C11"/>
                </a:solidFill>
                <a:latin typeface="Arial"/>
                <a:cs typeface="Arial"/>
              </a:rPr>
              <a:t> </a:t>
            </a:r>
            <a:r>
              <a:rPr sz="1200" spc="-20" dirty="0">
                <a:solidFill>
                  <a:srgbClr val="1E1C11"/>
                </a:solidFill>
                <a:latin typeface="Arial"/>
                <a:cs typeface="Arial"/>
              </a:rPr>
              <a:t>Krul</a:t>
            </a:r>
            <a:endParaRPr lang="en-US" sz="1200" spc="-20" dirty="0">
              <a:solidFill>
                <a:srgbClr val="1E1C11"/>
              </a:solidFill>
              <a:latin typeface="Arial"/>
              <a:cs typeface="Arial"/>
            </a:endParaRPr>
          </a:p>
          <a:p>
            <a:pPr marL="413384" indent="-342900">
              <a:lnSpc>
                <a:spcPct val="100000"/>
              </a:lnSpc>
              <a:buClr>
                <a:srgbClr val="1F487C"/>
              </a:buClr>
              <a:buChar char="•"/>
              <a:tabLst>
                <a:tab pos="413384" algn="l"/>
              </a:tabLst>
            </a:pPr>
            <a:r>
              <a:rPr lang="en-US" sz="1200" spc="-30" dirty="0">
                <a:solidFill>
                  <a:srgbClr val="1E1C11"/>
                </a:solidFill>
                <a:latin typeface="Arial"/>
                <a:cs typeface="Arial"/>
              </a:rPr>
              <a:t>Next</a:t>
            </a:r>
            <a:r>
              <a:rPr sz="1200" spc="-30" dirty="0">
                <a:solidFill>
                  <a:srgbClr val="1E1C11"/>
                </a:solidFill>
                <a:latin typeface="Arial"/>
                <a:cs typeface="Arial"/>
              </a:rPr>
              <a:t> </a:t>
            </a:r>
            <a:r>
              <a:rPr sz="1200" dirty="0">
                <a:solidFill>
                  <a:srgbClr val="1E1C11"/>
                </a:solidFill>
                <a:latin typeface="Arial"/>
                <a:cs typeface="Arial"/>
              </a:rPr>
              <a:t>Meeting</a:t>
            </a:r>
            <a:r>
              <a:rPr sz="1200" spc="-10" dirty="0">
                <a:solidFill>
                  <a:srgbClr val="1E1C11"/>
                </a:solidFill>
                <a:latin typeface="Arial"/>
                <a:cs typeface="Arial"/>
              </a:rPr>
              <a:t> Schedule</a:t>
            </a:r>
            <a:endParaRPr sz="1200" dirty="0">
              <a:latin typeface="Arial"/>
              <a:cs typeface="Arial"/>
            </a:endParaRPr>
          </a:p>
          <a:p>
            <a:pPr marL="413384" indent="-342900">
              <a:lnSpc>
                <a:spcPct val="100000"/>
              </a:lnSpc>
              <a:buClr>
                <a:srgbClr val="1F487C"/>
              </a:buClr>
              <a:buChar char="•"/>
              <a:tabLst>
                <a:tab pos="413384" algn="l"/>
              </a:tabLst>
            </a:pPr>
            <a:r>
              <a:rPr sz="1200" dirty="0">
                <a:solidFill>
                  <a:srgbClr val="1E1C11"/>
                </a:solidFill>
                <a:latin typeface="Arial"/>
                <a:cs typeface="Arial"/>
              </a:rPr>
              <a:t>Other</a:t>
            </a:r>
            <a:r>
              <a:rPr sz="1200" spc="-25" dirty="0">
                <a:solidFill>
                  <a:srgbClr val="1E1C11"/>
                </a:solidFill>
                <a:latin typeface="Arial"/>
                <a:cs typeface="Arial"/>
              </a:rPr>
              <a:t> </a:t>
            </a:r>
            <a:r>
              <a:rPr sz="1200" spc="-10" dirty="0">
                <a:solidFill>
                  <a:srgbClr val="1E1C11"/>
                </a:solidFill>
                <a:latin typeface="Arial"/>
                <a:cs typeface="Arial"/>
              </a:rPr>
              <a:t>Business/Discussion</a:t>
            </a:r>
            <a:endParaRPr sz="1200" dirty="0">
              <a:latin typeface="Arial"/>
              <a:cs typeface="Arial"/>
            </a:endParaRPr>
          </a:p>
          <a:p>
            <a:pPr marL="413384" indent="-342900">
              <a:lnSpc>
                <a:spcPct val="100000"/>
              </a:lnSpc>
              <a:buClr>
                <a:srgbClr val="1F487C"/>
              </a:buClr>
              <a:buChar char="•"/>
              <a:tabLst>
                <a:tab pos="413384" algn="l"/>
              </a:tabLst>
            </a:pPr>
            <a:r>
              <a:rPr sz="1200" spc="-10" dirty="0">
                <a:solidFill>
                  <a:srgbClr val="1E1C11"/>
                </a:solidFill>
                <a:latin typeface="Arial"/>
                <a:cs typeface="Arial"/>
              </a:rPr>
              <a:t>Questions/Adjourn</a:t>
            </a:r>
            <a:endParaRPr sz="1200" dirty="0">
              <a:latin typeface="Arial"/>
              <a:cs typeface="Arial"/>
            </a:endParaRPr>
          </a:p>
        </p:txBody>
      </p:sp>
      <p:sp>
        <p:nvSpPr>
          <p:cNvPr id="8" name="object 4">
            <a:extLst>
              <a:ext uri="{FF2B5EF4-FFF2-40B4-BE49-F238E27FC236}">
                <a16:creationId xmlns:a16="http://schemas.microsoft.com/office/drawing/2014/main" id="{8009D8AF-AB2D-2E3A-9FAA-51121A7AC166}"/>
              </a:ext>
            </a:extLst>
          </p:cNvPr>
          <p:cNvSpPr txBox="1"/>
          <p:nvPr/>
        </p:nvSpPr>
        <p:spPr>
          <a:xfrm>
            <a:off x="688340" y="3073321"/>
            <a:ext cx="5953225" cy="1674817"/>
          </a:xfrm>
          <a:prstGeom prst="rect">
            <a:avLst/>
          </a:prstGeom>
        </p:spPr>
        <p:txBody>
          <a:bodyPr vert="horz" wrap="square" lIns="0" tIns="12700" rIns="0" bIns="0" rtlCol="0">
            <a:spAutoFit/>
          </a:bodyPr>
          <a:lstStyle/>
          <a:p>
            <a:pPr marL="12065" marR="49530">
              <a:buClr>
                <a:srgbClr val="1F487C"/>
              </a:buClr>
              <a:tabLst>
                <a:tab pos="527685" algn="l"/>
              </a:tabLst>
            </a:pPr>
            <a:r>
              <a:rPr lang="en-US" sz="2400" b="1" spc="-10" dirty="0">
                <a:solidFill>
                  <a:srgbClr val="1E1C11"/>
                </a:solidFill>
                <a:latin typeface="Arial"/>
                <a:cs typeface="Arial"/>
              </a:rPr>
              <a:t>Motions</a:t>
            </a:r>
            <a:endParaRPr lang="en-US" sz="1200" dirty="0">
              <a:solidFill>
                <a:srgbClr val="334052"/>
              </a:solidFill>
              <a:latin typeface="Arial"/>
              <a:cs typeface="Arial"/>
            </a:endParaRPr>
          </a:p>
          <a:p>
            <a:pPr marL="240665" marR="49530" indent="-228600">
              <a:buClr>
                <a:srgbClr val="1F487C"/>
              </a:buClr>
              <a:buAutoNum type="arabicPeriod"/>
              <a:tabLst>
                <a:tab pos="527685" algn="l"/>
              </a:tabLst>
            </a:pPr>
            <a:r>
              <a:rPr lang="en-US" sz="1200" spc="-5" dirty="0">
                <a:solidFill>
                  <a:srgbClr val="334052"/>
                </a:solidFill>
                <a:latin typeface="Arial"/>
                <a:cs typeface="Arial"/>
              </a:rPr>
              <a:t>Motion to nominate &amp; elect new PGB Chair (s).</a:t>
            </a:r>
          </a:p>
          <a:p>
            <a:pPr marL="240665" marR="49530" indent="-228600">
              <a:buClr>
                <a:srgbClr val="1F487C"/>
              </a:buClr>
              <a:buAutoNum type="arabicPeriod"/>
              <a:tabLst>
                <a:tab pos="527685" algn="l"/>
              </a:tabLst>
            </a:pPr>
            <a:endParaRPr lang="en-US" sz="1200" spc="-5" dirty="0">
              <a:solidFill>
                <a:srgbClr val="334052"/>
              </a:solidFill>
              <a:latin typeface="Arial"/>
              <a:cs typeface="Arial"/>
            </a:endParaRPr>
          </a:p>
          <a:p>
            <a:pPr marL="12065" marR="49530">
              <a:buClr>
                <a:srgbClr val="1F487C"/>
              </a:buClr>
              <a:tabLst>
                <a:tab pos="527685" algn="l"/>
              </a:tabLst>
            </a:pPr>
            <a:r>
              <a:rPr lang="en-US" sz="1200" b="1" spc="-5" dirty="0">
                <a:solidFill>
                  <a:srgbClr val="334052"/>
                </a:solidFill>
                <a:latin typeface="Arial"/>
                <a:cs typeface="Arial"/>
              </a:rPr>
              <a:t>WORDS FROM THE NEW CHAIR</a:t>
            </a:r>
          </a:p>
          <a:p>
            <a:pPr marL="12065" marR="49530">
              <a:buClr>
                <a:srgbClr val="1F487C"/>
              </a:buClr>
              <a:tabLst>
                <a:tab pos="527685" algn="l"/>
              </a:tabLst>
            </a:pPr>
            <a:endParaRPr lang="en-US" sz="1200" b="1" spc="-5" dirty="0">
              <a:solidFill>
                <a:srgbClr val="334052"/>
              </a:solidFill>
              <a:latin typeface="Arial"/>
              <a:cs typeface="Arial"/>
            </a:endParaRPr>
          </a:p>
          <a:p>
            <a:pPr marL="12065" marR="49530">
              <a:buClr>
                <a:srgbClr val="1F487C"/>
              </a:buClr>
              <a:tabLst>
                <a:tab pos="527685" algn="l"/>
              </a:tabLst>
            </a:pPr>
            <a:r>
              <a:rPr lang="en-US" sz="1200" spc="-5" dirty="0">
                <a:solidFill>
                  <a:srgbClr val="334052"/>
                </a:solidFill>
                <a:latin typeface="Arial"/>
                <a:cs typeface="Arial"/>
              </a:rPr>
              <a:t>2. </a:t>
            </a:r>
            <a:r>
              <a:rPr lang="en-US" sz="1200" spc="-10" dirty="0">
                <a:solidFill>
                  <a:srgbClr val="1E1C11"/>
                </a:solidFill>
                <a:latin typeface="Arial"/>
                <a:cs typeface="Arial"/>
              </a:rPr>
              <a:t>Approval of PGB Meeting Minutes from 28 May</a:t>
            </a:r>
          </a:p>
          <a:p>
            <a:pPr marL="12065" marR="49530">
              <a:buClr>
                <a:srgbClr val="1F487C"/>
              </a:buClr>
              <a:tabLst>
                <a:tab pos="527685" algn="l"/>
              </a:tabLst>
            </a:pPr>
            <a:r>
              <a:rPr lang="en-US" sz="1200" dirty="0">
                <a:solidFill>
                  <a:srgbClr val="334052"/>
                </a:solidFill>
                <a:latin typeface="Arial"/>
                <a:cs typeface="Arial"/>
              </a:rPr>
              <a:t>3. Motion to authorize $ 2000 for 8 October NPC Leadership Meeting.</a:t>
            </a:r>
          </a:p>
          <a:p>
            <a:pPr marL="12065" marR="49530">
              <a:buClr>
                <a:srgbClr val="1F487C"/>
              </a:buClr>
              <a:tabLst>
                <a:tab pos="527685" algn="l"/>
              </a:tabLst>
            </a:pPr>
            <a:r>
              <a:rPr lang="en-US" sz="1200" dirty="0">
                <a:solidFill>
                  <a:srgbClr val="334052"/>
                </a:solidFill>
                <a:latin typeface="Arial"/>
                <a:cs typeface="Arial"/>
              </a:rPr>
              <a:t>4. Motion to approve PGB Meeting dates.</a:t>
            </a:r>
          </a:p>
        </p:txBody>
      </p:sp>
      <p:sp>
        <p:nvSpPr>
          <p:cNvPr id="7" name="TextBox 6">
            <a:extLst>
              <a:ext uri="{FF2B5EF4-FFF2-40B4-BE49-F238E27FC236}">
                <a16:creationId xmlns:a16="http://schemas.microsoft.com/office/drawing/2014/main" id="{F796EB49-15F4-AA2E-86A6-AD2C3F462AB4}"/>
              </a:ext>
            </a:extLst>
          </p:cNvPr>
          <p:cNvSpPr txBox="1"/>
          <p:nvPr/>
        </p:nvSpPr>
        <p:spPr>
          <a:xfrm>
            <a:off x="6091474" y="661644"/>
            <a:ext cx="4581382" cy="2215991"/>
          </a:xfrm>
          <a:prstGeom prst="rect">
            <a:avLst/>
          </a:prstGeom>
          <a:noFill/>
        </p:spPr>
        <p:txBody>
          <a:bodyPr wrap="none" rtlCol="0">
            <a:spAutoFit/>
          </a:bodyPr>
          <a:lstStyle/>
          <a:p>
            <a:pPr marL="12700">
              <a:spcBef>
                <a:spcPts val="20"/>
              </a:spcBef>
              <a:buClr>
                <a:srgbClr val="1F487C"/>
              </a:buClr>
              <a:tabLst>
                <a:tab pos="354965" algn="l"/>
              </a:tabLst>
            </a:pPr>
            <a:r>
              <a:rPr lang="en-US" sz="2400" b="1" spc="-10" dirty="0">
                <a:solidFill>
                  <a:srgbClr val="1E1C11"/>
                </a:solidFill>
                <a:latin typeface="Arial"/>
                <a:cs typeface="Arial"/>
              </a:rPr>
              <a:t>Other Business</a:t>
            </a:r>
            <a:endParaRPr lang="en-US" sz="2400" spc="-10" dirty="0">
              <a:solidFill>
                <a:srgbClr val="1E1C11"/>
              </a:solidFill>
              <a:latin typeface="Arial"/>
              <a:cs typeface="Arial"/>
            </a:endParaRPr>
          </a:p>
          <a:p>
            <a:pPr marL="184150" indent="-171450">
              <a:spcBef>
                <a:spcPts val="20"/>
              </a:spcBef>
              <a:buClr>
                <a:srgbClr val="1F487C"/>
              </a:buClr>
              <a:buFont typeface="Arial" panose="020B0604020202020204" pitchFamily="34" charset="0"/>
              <a:buChar char="•"/>
              <a:tabLst>
                <a:tab pos="354965" algn="l"/>
              </a:tabLst>
            </a:pPr>
            <a:r>
              <a:rPr lang="en-US" sz="1200" spc="-10" dirty="0">
                <a:solidFill>
                  <a:srgbClr val="1E1C11"/>
                </a:solidFill>
                <a:latin typeface="Arial"/>
                <a:cs typeface="Arial"/>
              </a:rPr>
              <a:t>Around-the-Horn – PGB Voting Member Comments/Questions</a:t>
            </a:r>
          </a:p>
          <a:p>
            <a:pPr marL="184150" indent="-171450">
              <a:spcBef>
                <a:spcPts val="20"/>
              </a:spcBef>
              <a:buClr>
                <a:srgbClr val="1F487C"/>
              </a:buClr>
              <a:buFont typeface="Arial" panose="020B0604020202020204" pitchFamily="34" charset="0"/>
              <a:buChar char="•"/>
              <a:tabLst>
                <a:tab pos="354965" algn="l"/>
              </a:tabLst>
            </a:pPr>
            <a:r>
              <a:rPr lang="en-US" sz="1200" spc="-10" dirty="0">
                <a:solidFill>
                  <a:srgbClr val="1E1C11"/>
                </a:solidFill>
                <a:latin typeface="Arial"/>
                <a:cs typeface="Arial"/>
              </a:rPr>
              <a:t>2025 OASIS Staff / NIEMOpen Administrator</a:t>
            </a:r>
          </a:p>
          <a:p>
            <a:pPr marL="184150" marR="681355" indent="-171450">
              <a:spcBef>
                <a:spcPts val="20"/>
              </a:spcBef>
              <a:buClr>
                <a:srgbClr val="1F487C"/>
              </a:buClr>
              <a:buFont typeface="Arial" panose="020B0604020202020204" pitchFamily="34" charset="0"/>
              <a:buChar char="•"/>
              <a:tabLst>
                <a:tab pos="354965" algn="l"/>
              </a:tabLst>
            </a:pPr>
            <a:r>
              <a:rPr lang="en-US" sz="1200" spc="-10" dirty="0">
                <a:solidFill>
                  <a:srgbClr val="1E1C11"/>
                </a:solidFill>
                <a:latin typeface="Arial"/>
                <a:cs typeface="Arial"/>
              </a:rPr>
              <a:t>Q2 2025 Financial Snapshot – Cathie Mayo (OASIS)</a:t>
            </a:r>
          </a:p>
          <a:p>
            <a:pPr marL="184150" indent="-171450">
              <a:spcBef>
                <a:spcPts val="20"/>
              </a:spcBef>
              <a:buClr>
                <a:srgbClr val="1F487C"/>
              </a:buClr>
              <a:buFont typeface="Arial" panose="020B0604020202020204" pitchFamily="34" charset="0"/>
              <a:buChar char="•"/>
              <a:tabLst>
                <a:tab pos="354965" algn="l"/>
              </a:tabLst>
            </a:pPr>
            <a:r>
              <a:rPr lang="en-US" sz="1200" spc="-10" dirty="0">
                <a:solidFill>
                  <a:srgbClr val="1E1C11"/>
                </a:solidFill>
                <a:latin typeface="Arial"/>
                <a:cs typeface="Arial"/>
              </a:rPr>
              <a:t>Sponsor Update – Rita Petti/ Holly Peterson</a:t>
            </a:r>
          </a:p>
          <a:p>
            <a:pPr marL="184150" indent="-171450">
              <a:spcBef>
                <a:spcPts val="20"/>
              </a:spcBef>
              <a:buClr>
                <a:srgbClr val="1F487C"/>
              </a:buClr>
              <a:buFont typeface="Arial" panose="020B0604020202020204" pitchFamily="34" charset="0"/>
              <a:buChar char="•"/>
              <a:tabLst>
                <a:tab pos="354965" algn="l"/>
              </a:tabLst>
            </a:pPr>
            <a:r>
              <a:rPr lang="en-US" sz="1200" spc="-10" dirty="0">
                <a:solidFill>
                  <a:srgbClr val="1E1C11"/>
                </a:solidFill>
                <a:latin typeface="Arial"/>
                <a:cs typeface="Arial"/>
              </a:rPr>
              <a:t>CY 2025 Tasks </a:t>
            </a:r>
          </a:p>
          <a:p>
            <a:pPr marL="184150" indent="-171450">
              <a:spcBef>
                <a:spcPts val="20"/>
              </a:spcBef>
              <a:buClr>
                <a:srgbClr val="1F487C"/>
              </a:buClr>
              <a:buFont typeface="Arial" panose="020B0604020202020204" pitchFamily="34" charset="0"/>
              <a:buChar char="•"/>
              <a:tabLst>
                <a:tab pos="354965" algn="l"/>
              </a:tabLst>
            </a:pPr>
            <a:r>
              <a:rPr lang="en-US" sz="1200" spc="-10" dirty="0">
                <a:solidFill>
                  <a:srgbClr val="1E1C11"/>
                </a:solidFill>
                <a:latin typeface="Arial"/>
                <a:cs typeface="Arial"/>
              </a:rPr>
              <a:t>NIEM.gov Migration – Aubrey Beach</a:t>
            </a:r>
          </a:p>
          <a:p>
            <a:pPr marL="184150" indent="-171450">
              <a:spcBef>
                <a:spcPts val="20"/>
              </a:spcBef>
              <a:buClr>
                <a:srgbClr val="1F487C"/>
              </a:buClr>
              <a:buFont typeface="Arial" panose="020B0604020202020204" pitchFamily="34" charset="0"/>
              <a:buChar char="•"/>
              <a:tabLst>
                <a:tab pos="354965" algn="l"/>
              </a:tabLst>
            </a:pPr>
            <a:r>
              <a:rPr lang="en-US" sz="1200" spc="-10" dirty="0">
                <a:solidFill>
                  <a:srgbClr val="1E1C11"/>
                </a:solidFill>
                <a:latin typeface="Arial"/>
                <a:cs typeface="Arial"/>
              </a:rPr>
              <a:t>8 Oct  NPC Meeting Update</a:t>
            </a:r>
          </a:p>
          <a:p>
            <a:pPr marL="184150" indent="-171450">
              <a:spcBef>
                <a:spcPts val="20"/>
              </a:spcBef>
              <a:buClr>
                <a:srgbClr val="1F487C"/>
              </a:buClr>
              <a:buFont typeface="Arial" panose="020B0604020202020204" pitchFamily="34" charset="0"/>
              <a:buChar char="•"/>
              <a:tabLst>
                <a:tab pos="354965" algn="l"/>
              </a:tabLst>
            </a:pPr>
            <a:r>
              <a:rPr lang="en-US" sz="1200" spc="-10" dirty="0">
                <a:solidFill>
                  <a:srgbClr val="1E1C11"/>
                </a:solidFill>
                <a:latin typeface="Arial"/>
                <a:cs typeface="Arial"/>
              </a:rPr>
              <a:t>13 Nov Reveal Summit Webinar Update</a:t>
            </a:r>
          </a:p>
          <a:p>
            <a:endParaRPr lang="en-US" dirty="0"/>
          </a:p>
        </p:txBody>
      </p:sp>
      <p:sp>
        <p:nvSpPr>
          <p:cNvPr id="10" name="TextBox 9">
            <a:extLst>
              <a:ext uri="{FF2B5EF4-FFF2-40B4-BE49-F238E27FC236}">
                <a16:creationId xmlns:a16="http://schemas.microsoft.com/office/drawing/2014/main" id="{277A1085-D783-C796-D8C2-735363EF5162}"/>
              </a:ext>
            </a:extLst>
          </p:cNvPr>
          <p:cNvSpPr txBox="1"/>
          <p:nvPr/>
        </p:nvSpPr>
        <p:spPr>
          <a:xfrm>
            <a:off x="606865" y="5044758"/>
            <a:ext cx="6097508" cy="369332"/>
          </a:xfrm>
          <a:prstGeom prst="rect">
            <a:avLst/>
          </a:prstGeom>
          <a:noFill/>
        </p:spPr>
        <p:txBody>
          <a:bodyPr wrap="square">
            <a:spAutoFit/>
          </a:bodyPr>
          <a:lstStyle/>
          <a:p>
            <a:pPr marL="12700">
              <a:spcBef>
                <a:spcPts val="20"/>
              </a:spcBef>
              <a:buClr>
                <a:srgbClr val="1F487C"/>
              </a:buClr>
              <a:tabLst>
                <a:tab pos="354965" algn="l"/>
              </a:tabLst>
            </a:pPr>
            <a:r>
              <a:rPr lang="en-US" sz="1800" b="1" spc="-10" dirty="0">
                <a:solidFill>
                  <a:srgbClr val="00B050"/>
                </a:solidFill>
                <a:latin typeface="Arial"/>
                <a:cs typeface="Arial"/>
              </a:rPr>
              <a:t>BREAK</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64870" rIns="0" bIns="0" rtlCol="0">
            <a:spAutoFit/>
          </a:bodyPr>
          <a:lstStyle/>
          <a:p>
            <a:pPr marL="297815">
              <a:lnSpc>
                <a:spcPct val="100000"/>
              </a:lnSpc>
              <a:spcBef>
                <a:spcPts val="105"/>
              </a:spcBef>
            </a:pPr>
            <a:r>
              <a:rPr sz="3200" spc="-20" dirty="0">
                <a:solidFill>
                  <a:srgbClr val="004383"/>
                </a:solidFill>
              </a:rPr>
              <a:t>APPROVAL</a:t>
            </a:r>
            <a:r>
              <a:rPr sz="3200" spc="-120" dirty="0">
                <a:solidFill>
                  <a:srgbClr val="004383"/>
                </a:solidFill>
              </a:rPr>
              <a:t> </a:t>
            </a:r>
            <a:r>
              <a:rPr sz="3200" dirty="0">
                <a:solidFill>
                  <a:srgbClr val="004383"/>
                </a:solidFill>
              </a:rPr>
              <a:t>OF</a:t>
            </a:r>
            <a:r>
              <a:rPr sz="3200" spc="-190" dirty="0">
                <a:solidFill>
                  <a:srgbClr val="004383"/>
                </a:solidFill>
              </a:rPr>
              <a:t> </a:t>
            </a:r>
            <a:r>
              <a:rPr sz="3200" spc="-10" dirty="0">
                <a:solidFill>
                  <a:srgbClr val="004383"/>
                </a:solidFill>
              </a:rPr>
              <a:t>AGENDA</a:t>
            </a:r>
            <a:endParaRPr sz="3200"/>
          </a:p>
        </p:txBody>
      </p:sp>
      <p:sp>
        <p:nvSpPr>
          <p:cNvPr id="3" name="object 3"/>
          <p:cNvSpPr txBox="1"/>
          <p:nvPr/>
        </p:nvSpPr>
        <p:spPr>
          <a:xfrm>
            <a:off x="845006" y="1228471"/>
            <a:ext cx="10280193" cy="1953740"/>
          </a:xfrm>
          <a:prstGeom prst="rect">
            <a:avLst/>
          </a:prstGeom>
        </p:spPr>
        <p:txBody>
          <a:bodyPr vert="horz" wrap="square" lIns="0" tIns="12065" rIns="0" bIns="0" rtlCol="0">
            <a:spAutoFit/>
          </a:bodyPr>
          <a:lstStyle/>
          <a:p>
            <a:pPr marL="355600" marR="5080" indent="-342900">
              <a:lnSpc>
                <a:spcPct val="100000"/>
              </a:lnSpc>
              <a:spcBef>
                <a:spcPts val="95"/>
              </a:spcBef>
              <a:buClr>
                <a:srgbClr val="1F487C"/>
              </a:buClr>
              <a:buFont typeface="Arial"/>
              <a:buChar char="•"/>
              <a:tabLst>
                <a:tab pos="355600" algn="l"/>
              </a:tabLst>
            </a:pPr>
            <a:r>
              <a:rPr sz="1600" b="1" u="sng" dirty="0">
                <a:solidFill>
                  <a:srgbClr val="1E1C11"/>
                </a:solidFill>
                <a:uFill>
                  <a:solidFill>
                    <a:srgbClr val="1E1C11"/>
                  </a:solidFill>
                </a:uFill>
                <a:latin typeface="Arial"/>
                <a:cs typeface="Arial"/>
              </a:rPr>
              <a:t>Chair:</a:t>
            </a:r>
            <a:r>
              <a:rPr sz="1600" b="1" u="none" spc="-110" dirty="0">
                <a:solidFill>
                  <a:srgbClr val="1E1C11"/>
                </a:solidFill>
                <a:latin typeface="Arial"/>
                <a:cs typeface="Arial"/>
              </a:rPr>
              <a:t> </a:t>
            </a:r>
            <a:r>
              <a:rPr sz="1600" u="none" dirty="0">
                <a:solidFill>
                  <a:srgbClr val="1E1C11"/>
                </a:solidFill>
                <a:latin typeface="Arial"/>
                <a:cs typeface="Arial"/>
              </a:rPr>
              <a:t>A</a:t>
            </a:r>
            <a:r>
              <a:rPr sz="1600" u="none" spc="-114" dirty="0">
                <a:solidFill>
                  <a:srgbClr val="1E1C11"/>
                </a:solidFill>
                <a:latin typeface="Arial"/>
                <a:cs typeface="Arial"/>
              </a:rPr>
              <a:t> </a:t>
            </a:r>
            <a:r>
              <a:rPr sz="1600" u="none" dirty="0">
                <a:solidFill>
                  <a:srgbClr val="1E1C11"/>
                </a:solidFill>
                <a:latin typeface="Arial"/>
                <a:cs typeface="Arial"/>
              </a:rPr>
              <a:t>Draft</a:t>
            </a:r>
            <a:r>
              <a:rPr sz="1600" u="none" spc="-95" dirty="0">
                <a:solidFill>
                  <a:srgbClr val="1E1C11"/>
                </a:solidFill>
                <a:latin typeface="Arial"/>
                <a:cs typeface="Arial"/>
              </a:rPr>
              <a:t> </a:t>
            </a:r>
            <a:r>
              <a:rPr sz="1600" u="none" dirty="0">
                <a:solidFill>
                  <a:srgbClr val="1E1C11"/>
                </a:solidFill>
                <a:latin typeface="Arial"/>
                <a:cs typeface="Arial"/>
              </a:rPr>
              <a:t>Agenda</a:t>
            </a:r>
            <a:r>
              <a:rPr sz="1600" u="none" spc="-45" dirty="0">
                <a:solidFill>
                  <a:srgbClr val="1E1C11"/>
                </a:solidFill>
                <a:latin typeface="Arial"/>
                <a:cs typeface="Arial"/>
              </a:rPr>
              <a:t> </a:t>
            </a:r>
            <a:r>
              <a:rPr sz="1600" u="none" dirty="0">
                <a:solidFill>
                  <a:srgbClr val="1E1C11"/>
                </a:solidFill>
                <a:latin typeface="Arial"/>
                <a:cs typeface="Arial"/>
              </a:rPr>
              <a:t>for</a:t>
            </a:r>
            <a:r>
              <a:rPr sz="1600" u="none" spc="-15" dirty="0">
                <a:solidFill>
                  <a:srgbClr val="1E1C11"/>
                </a:solidFill>
                <a:latin typeface="Arial"/>
                <a:cs typeface="Arial"/>
              </a:rPr>
              <a:t> </a:t>
            </a:r>
            <a:r>
              <a:rPr sz="1600" u="none" dirty="0">
                <a:solidFill>
                  <a:srgbClr val="1E1C11"/>
                </a:solidFill>
                <a:latin typeface="Arial"/>
                <a:cs typeface="Arial"/>
              </a:rPr>
              <a:t>the</a:t>
            </a:r>
            <a:r>
              <a:rPr sz="1600" u="none" spc="-45" dirty="0">
                <a:solidFill>
                  <a:srgbClr val="1E1C11"/>
                </a:solidFill>
                <a:latin typeface="Arial"/>
                <a:cs typeface="Arial"/>
              </a:rPr>
              <a:t> </a:t>
            </a:r>
            <a:r>
              <a:rPr sz="1600" u="none" dirty="0">
                <a:solidFill>
                  <a:srgbClr val="1E1C11"/>
                </a:solidFill>
                <a:latin typeface="Arial"/>
                <a:cs typeface="Arial"/>
              </a:rPr>
              <a:t>NIEMOpen</a:t>
            </a:r>
            <a:r>
              <a:rPr sz="1600" u="none" spc="409" dirty="0">
                <a:solidFill>
                  <a:srgbClr val="1E1C11"/>
                </a:solidFill>
                <a:latin typeface="Arial"/>
                <a:cs typeface="Arial"/>
              </a:rPr>
              <a:t> </a:t>
            </a:r>
            <a:r>
              <a:rPr lang="en-US" sz="1600" b="1" spc="409" dirty="0">
                <a:solidFill>
                  <a:srgbClr val="1E1C11"/>
                </a:solidFill>
                <a:latin typeface="Arial"/>
                <a:cs typeface="Arial"/>
              </a:rPr>
              <a:t>28 </a:t>
            </a:r>
            <a:r>
              <a:rPr lang="en-US" sz="1600" b="1" u="none" spc="409" dirty="0">
                <a:solidFill>
                  <a:srgbClr val="1E1C11"/>
                </a:solidFill>
                <a:latin typeface="Arial"/>
                <a:cs typeface="Arial"/>
              </a:rPr>
              <a:t>August</a:t>
            </a:r>
            <a:r>
              <a:rPr sz="1600" b="1" u="none" spc="-30" dirty="0">
                <a:solidFill>
                  <a:srgbClr val="1E1C11"/>
                </a:solidFill>
                <a:latin typeface="Arial"/>
                <a:cs typeface="Arial"/>
              </a:rPr>
              <a:t> </a:t>
            </a:r>
            <a:r>
              <a:rPr sz="1600" b="1" u="none" dirty="0">
                <a:solidFill>
                  <a:srgbClr val="1E1C11"/>
                </a:solidFill>
                <a:latin typeface="Arial"/>
                <a:cs typeface="Arial"/>
              </a:rPr>
              <a:t>2025</a:t>
            </a:r>
            <a:r>
              <a:rPr sz="1600" b="1" u="none" spc="-30" dirty="0">
                <a:solidFill>
                  <a:srgbClr val="1E1C11"/>
                </a:solidFill>
                <a:latin typeface="Arial"/>
                <a:cs typeface="Arial"/>
              </a:rPr>
              <a:t> </a:t>
            </a:r>
            <a:r>
              <a:rPr sz="1600" u="none" dirty="0">
                <a:solidFill>
                  <a:srgbClr val="1E1C11"/>
                </a:solidFill>
                <a:latin typeface="Arial"/>
                <a:cs typeface="Arial"/>
              </a:rPr>
              <a:t>Project</a:t>
            </a:r>
            <a:r>
              <a:rPr sz="1600" u="none" spc="-30" dirty="0">
                <a:solidFill>
                  <a:srgbClr val="1E1C11"/>
                </a:solidFill>
                <a:latin typeface="Arial"/>
                <a:cs typeface="Arial"/>
              </a:rPr>
              <a:t> </a:t>
            </a:r>
            <a:r>
              <a:rPr sz="1600" u="none" spc="-10" dirty="0">
                <a:solidFill>
                  <a:srgbClr val="1E1C11"/>
                </a:solidFill>
                <a:latin typeface="Arial"/>
                <a:cs typeface="Arial"/>
              </a:rPr>
              <a:t>Governing </a:t>
            </a:r>
            <a:r>
              <a:rPr sz="1600" u="none" dirty="0">
                <a:solidFill>
                  <a:srgbClr val="1E1C11"/>
                </a:solidFill>
                <a:latin typeface="Arial"/>
                <a:cs typeface="Arial"/>
              </a:rPr>
              <a:t>Board</a:t>
            </a:r>
            <a:r>
              <a:rPr sz="1600" u="none" spc="-35" dirty="0">
                <a:solidFill>
                  <a:srgbClr val="1E1C11"/>
                </a:solidFill>
                <a:latin typeface="Arial"/>
                <a:cs typeface="Arial"/>
              </a:rPr>
              <a:t> </a:t>
            </a:r>
            <a:r>
              <a:rPr sz="1600" u="none" dirty="0">
                <a:solidFill>
                  <a:srgbClr val="1E1C11"/>
                </a:solidFill>
                <a:latin typeface="Arial"/>
                <a:cs typeface="Arial"/>
              </a:rPr>
              <a:t>(PGB)</a:t>
            </a:r>
            <a:r>
              <a:rPr sz="1600" u="none" spc="-20" dirty="0">
                <a:solidFill>
                  <a:srgbClr val="1E1C11"/>
                </a:solidFill>
                <a:latin typeface="Arial"/>
                <a:cs typeface="Arial"/>
              </a:rPr>
              <a:t> </a:t>
            </a:r>
            <a:r>
              <a:rPr sz="1600" u="none" dirty="0">
                <a:solidFill>
                  <a:srgbClr val="1E1C11"/>
                </a:solidFill>
                <a:latin typeface="Arial"/>
                <a:cs typeface="Arial"/>
              </a:rPr>
              <a:t>Meeting</a:t>
            </a:r>
            <a:r>
              <a:rPr sz="1600" u="none" spc="-35" dirty="0">
                <a:solidFill>
                  <a:srgbClr val="1E1C11"/>
                </a:solidFill>
                <a:latin typeface="Arial"/>
                <a:cs typeface="Arial"/>
              </a:rPr>
              <a:t> </a:t>
            </a:r>
            <a:r>
              <a:rPr sz="1600" u="none" dirty="0">
                <a:solidFill>
                  <a:srgbClr val="1E1C11"/>
                </a:solidFill>
                <a:latin typeface="Arial"/>
                <a:cs typeface="Arial"/>
              </a:rPr>
              <a:t>was</a:t>
            </a:r>
            <a:r>
              <a:rPr sz="1600" u="none" spc="-40" dirty="0">
                <a:solidFill>
                  <a:srgbClr val="1E1C11"/>
                </a:solidFill>
                <a:latin typeface="Arial"/>
                <a:cs typeface="Arial"/>
              </a:rPr>
              <a:t> </a:t>
            </a:r>
            <a:r>
              <a:rPr sz="1600" u="none" dirty="0">
                <a:solidFill>
                  <a:srgbClr val="1E1C11"/>
                </a:solidFill>
                <a:latin typeface="Arial"/>
                <a:cs typeface="Arial"/>
              </a:rPr>
              <a:t>provided</a:t>
            </a:r>
            <a:r>
              <a:rPr sz="1600" u="none" spc="-45" dirty="0">
                <a:solidFill>
                  <a:srgbClr val="1E1C11"/>
                </a:solidFill>
                <a:latin typeface="Arial"/>
                <a:cs typeface="Arial"/>
              </a:rPr>
              <a:t> </a:t>
            </a:r>
            <a:r>
              <a:rPr sz="1600" u="none" dirty="0">
                <a:solidFill>
                  <a:srgbClr val="1E1C11"/>
                </a:solidFill>
                <a:latin typeface="Arial"/>
                <a:cs typeface="Arial"/>
              </a:rPr>
              <a:t>to</a:t>
            </a:r>
            <a:r>
              <a:rPr sz="1600" u="none" spc="-30" dirty="0">
                <a:solidFill>
                  <a:srgbClr val="1E1C11"/>
                </a:solidFill>
                <a:latin typeface="Arial"/>
                <a:cs typeface="Arial"/>
              </a:rPr>
              <a:t> </a:t>
            </a:r>
            <a:r>
              <a:rPr sz="1600" u="none" dirty="0">
                <a:solidFill>
                  <a:srgbClr val="1E1C11"/>
                </a:solidFill>
                <a:latin typeface="Arial"/>
                <a:cs typeface="Arial"/>
              </a:rPr>
              <a:t>PGB</a:t>
            </a:r>
            <a:r>
              <a:rPr sz="1600" u="none" spc="-35" dirty="0">
                <a:solidFill>
                  <a:srgbClr val="1E1C11"/>
                </a:solidFill>
                <a:latin typeface="Arial"/>
                <a:cs typeface="Arial"/>
              </a:rPr>
              <a:t> </a:t>
            </a:r>
            <a:r>
              <a:rPr sz="1600" u="none" spc="-10" dirty="0">
                <a:solidFill>
                  <a:srgbClr val="1E1C11"/>
                </a:solidFill>
                <a:latin typeface="Arial"/>
                <a:cs typeface="Arial"/>
              </a:rPr>
              <a:t>Voting</a:t>
            </a:r>
            <a:r>
              <a:rPr sz="1600" u="none" spc="-50" dirty="0">
                <a:solidFill>
                  <a:srgbClr val="1E1C11"/>
                </a:solidFill>
                <a:latin typeface="Arial"/>
                <a:cs typeface="Arial"/>
              </a:rPr>
              <a:t> </a:t>
            </a:r>
            <a:r>
              <a:rPr sz="1600" u="none" dirty="0">
                <a:solidFill>
                  <a:srgbClr val="1E1C11"/>
                </a:solidFill>
                <a:latin typeface="Arial"/>
                <a:cs typeface="Arial"/>
              </a:rPr>
              <a:t>Members</a:t>
            </a:r>
            <a:r>
              <a:rPr sz="1600" u="none" spc="-20" dirty="0">
                <a:solidFill>
                  <a:srgbClr val="1E1C11"/>
                </a:solidFill>
                <a:latin typeface="Arial"/>
                <a:cs typeface="Arial"/>
              </a:rPr>
              <a:t> </a:t>
            </a:r>
            <a:r>
              <a:rPr sz="1600" u="none" dirty="0">
                <a:solidFill>
                  <a:srgbClr val="1E1C11"/>
                </a:solidFill>
                <a:latin typeface="Arial"/>
                <a:cs typeface="Arial"/>
              </a:rPr>
              <a:t>as</a:t>
            </a:r>
            <a:r>
              <a:rPr sz="1600" u="none" spc="-40" dirty="0">
                <a:solidFill>
                  <a:srgbClr val="1E1C11"/>
                </a:solidFill>
                <a:latin typeface="Arial"/>
                <a:cs typeface="Arial"/>
              </a:rPr>
              <a:t> </a:t>
            </a:r>
            <a:r>
              <a:rPr sz="1600" u="none" dirty="0">
                <a:solidFill>
                  <a:srgbClr val="1E1C11"/>
                </a:solidFill>
                <a:latin typeface="Arial"/>
                <a:cs typeface="Arial"/>
              </a:rPr>
              <a:t>a</a:t>
            </a:r>
            <a:r>
              <a:rPr sz="1600" u="none" spc="-35" dirty="0">
                <a:solidFill>
                  <a:srgbClr val="1E1C11"/>
                </a:solidFill>
                <a:latin typeface="Arial"/>
                <a:cs typeface="Arial"/>
              </a:rPr>
              <a:t> </a:t>
            </a:r>
            <a:r>
              <a:rPr sz="1600" u="none" spc="-10" dirty="0">
                <a:solidFill>
                  <a:srgbClr val="1E1C11"/>
                </a:solidFill>
                <a:latin typeface="Arial"/>
                <a:cs typeface="Arial"/>
              </a:rPr>
              <a:t>readahead.</a:t>
            </a:r>
            <a:endParaRPr sz="1600" dirty="0">
              <a:latin typeface="Arial"/>
              <a:cs typeface="Arial"/>
            </a:endParaRPr>
          </a:p>
          <a:p>
            <a:pPr>
              <a:lnSpc>
                <a:spcPct val="100000"/>
              </a:lnSpc>
              <a:spcBef>
                <a:spcPts val="850"/>
              </a:spcBef>
              <a:buClr>
                <a:srgbClr val="1F487C"/>
              </a:buClr>
              <a:buFont typeface="Arial"/>
              <a:buChar char="•"/>
            </a:pPr>
            <a:endParaRPr sz="1600" dirty="0">
              <a:latin typeface="Arial"/>
              <a:cs typeface="Arial"/>
            </a:endParaRPr>
          </a:p>
          <a:p>
            <a:pPr marL="299085" indent="-286385">
              <a:lnSpc>
                <a:spcPct val="100000"/>
              </a:lnSpc>
              <a:buClr>
                <a:srgbClr val="1F487C"/>
              </a:buClr>
              <a:buFont typeface="Arial"/>
              <a:buChar char="•"/>
              <a:tabLst>
                <a:tab pos="299085" algn="l"/>
              </a:tabLst>
            </a:pPr>
            <a:r>
              <a:rPr sz="1600" b="1" u="sng" dirty="0">
                <a:solidFill>
                  <a:srgbClr val="1E1C11"/>
                </a:solidFill>
                <a:uFill>
                  <a:solidFill>
                    <a:srgbClr val="1E1C11"/>
                  </a:solidFill>
                </a:uFill>
                <a:latin typeface="Arial"/>
                <a:cs typeface="Arial"/>
              </a:rPr>
              <a:t>Chair:</a:t>
            </a:r>
            <a:r>
              <a:rPr sz="1600" b="1" u="none" spc="-105" dirty="0">
                <a:solidFill>
                  <a:srgbClr val="1E1C11"/>
                </a:solidFill>
                <a:latin typeface="Arial"/>
                <a:cs typeface="Arial"/>
              </a:rPr>
              <a:t> </a:t>
            </a:r>
            <a:r>
              <a:rPr sz="1600" u="none" dirty="0">
                <a:solidFill>
                  <a:srgbClr val="1E1C11"/>
                </a:solidFill>
                <a:latin typeface="Arial"/>
                <a:cs typeface="Arial"/>
              </a:rPr>
              <a:t>Are</a:t>
            </a:r>
            <a:r>
              <a:rPr sz="1600" u="none" spc="-45" dirty="0">
                <a:solidFill>
                  <a:srgbClr val="1E1C11"/>
                </a:solidFill>
                <a:latin typeface="Arial"/>
                <a:cs typeface="Arial"/>
              </a:rPr>
              <a:t> </a:t>
            </a:r>
            <a:r>
              <a:rPr sz="1600" u="none" dirty="0">
                <a:solidFill>
                  <a:srgbClr val="1E1C11"/>
                </a:solidFill>
                <a:latin typeface="Arial"/>
                <a:cs typeface="Arial"/>
              </a:rPr>
              <a:t>there</a:t>
            </a:r>
            <a:r>
              <a:rPr sz="1600" u="none" spc="-25" dirty="0">
                <a:solidFill>
                  <a:srgbClr val="1E1C11"/>
                </a:solidFill>
                <a:latin typeface="Arial"/>
                <a:cs typeface="Arial"/>
              </a:rPr>
              <a:t> </a:t>
            </a:r>
            <a:r>
              <a:rPr sz="1600" u="none" dirty="0">
                <a:solidFill>
                  <a:srgbClr val="1E1C11"/>
                </a:solidFill>
                <a:latin typeface="Arial"/>
                <a:cs typeface="Arial"/>
              </a:rPr>
              <a:t>any</a:t>
            </a:r>
            <a:r>
              <a:rPr sz="1600" u="none" spc="-40" dirty="0">
                <a:solidFill>
                  <a:srgbClr val="1E1C11"/>
                </a:solidFill>
                <a:latin typeface="Arial"/>
                <a:cs typeface="Arial"/>
              </a:rPr>
              <a:t> </a:t>
            </a:r>
            <a:r>
              <a:rPr sz="1600" u="none" dirty="0">
                <a:solidFill>
                  <a:srgbClr val="1E1C11"/>
                </a:solidFill>
                <a:latin typeface="Arial"/>
                <a:cs typeface="Arial"/>
              </a:rPr>
              <a:t>recommended</a:t>
            </a:r>
            <a:r>
              <a:rPr sz="1600" u="none" spc="-25" dirty="0">
                <a:solidFill>
                  <a:srgbClr val="1E1C11"/>
                </a:solidFill>
                <a:latin typeface="Arial"/>
                <a:cs typeface="Arial"/>
              </a:rPr>
              <a:t> </a:t>
            </a:r>
            <a:r>
              <a:rPr sz="1600" u="none" dirty="0">
                <a:solidFill>
                  <a:srgbClr val="1E1C11"/>
                </a:solidFill>
                <a:latin typeface="Arial"/>
                <a:cs typeface="Arial"/>
              </a:rPr>
              <a:t>changes</a:t>
            </a:r>
            <a:r>
              <a:rPr sz="1600" u="none" spc="-45" dirty="0">
                <a:solidFill>
                  <a:srgbClr val="1E1C11"/>
                </a:solidFill>
                <a:latin typeface="Arial"/>
                <a:cs typeface="Arial"/>
              </a:rPr>
              <a:t> </a:t>
            </a:r>
            <a:r>
              <a:rPr sz="1600" u="none" dirty="0">
                <a:solidFill>
                  <a:srgbClr val="1E1C11"/>
                </a:solidFill>
                <a:latin typeface="Arial"/>
                <a:cs typeface="Arial"/>
              </a:rPr>
              <a:t>to</a:t>
            </a:r>
            <a:r>
              <a:rPr sz="1600" u="none" spc="-35" dirty="0">
                <a:solidFill>
                  <a:srgbClr val="1E1C11"/>
                </a:solidFill>
                <a:latin typeface="Arial"/>
                <a:cs typeface="Arial"/>
              </a:rPr>
              <a:t> </a:t>
            </a:r>
            <a:r>
              <a:rPr sz="1600" u="none" dirty="0">
                <a:solidFill>
                  <a:srgbClr val="1E1C11"/>
                </a:solidFill>
                <a:latin typeface="Arial"/>
                <a:cs typeface="Arial"/>
              </a:rPr>
              <a:t>the</a:t>
            </a:r>
            <a:r>
              <a:rPr sz="1600" u="none" spc="-35" dirty="0">
                <a:solidFill>
                  <a:srgbClr val="1E1C11"/>
                </a:solidFill>
                <a:latin typeface="Arial"/>
                <a:cs typeface="Arial"/>
              </a:rPr>
              <a:t> </a:t>
            </a:r>
            <a:r>
              <a:rPr sz="1600" u="none" dirty="0">
                <a:solidFill>
                  <a:srgbClr val="1E1C11"/>
                </a:solidFill>
                <a:latin typeface="Arial"/>
                <a:cs typeface="Arial"/>
              </a:rPr>
              <a:t>agenda</a:t>
            </a:r>
            <a:r>
              <a:rPr sz="1600" u="none" spc="-50" dirty="0">
                <a:solidFill>
                  <a:srgbClr val="1E1C11"/>
                </a:solidFill>
                <a:latin typeface="Arial"/>
                <a:cs typeface="Arial"/>
              </a:rPr>
              <a:t> </a:t>
            </a:r>
            <a:r>
              <a:rPr sz="1600" u="none" dirty="0">
                <a:solidFill>
                  <a:srgbClr val="1E1C11"/>
                </a:solidFill>
                <a:latin typeface="Arial"/>
                <a:cs typeface="Arial"/>
              </a:rPr>
              <a:t>as</a:t>
            </a:r>
            <a:r>
              <a:rPr sz="1600" u="none" spc="-25" dirty="0">
                <a:solidFill>
                  <a:srgbClr val="1E1C11"/>
                </a:solidFill>
                <a:latin typeface="Arial"/>
                <a:cs typeface="Arial"/>
              </a:rPr>
              <a:t> </a:t>
            </a:r>
            <a:r>
              <a:rPr sz="1600" u="none" spc="-10" dirty="0">
                <a:solidFill>
                  <a:srgbClr val="1E1C11"/>
                </a:solidFill>
                <a:latin typeface="Arial"/>
                <a:cs typeface="Arial"/>
              </a:rPr>
              <a:t>distributed?</a:t>
            </a:r>
            <a:endParaRPr sz="1600" dirty="0">
              <a:latin typeface="Arial"/>
              <a:cs typeface="Arial"/>
            </a:endParaRPr>
          </a:p>
          <a:p>
            <a:pPr>
              <a:lnSpc>
                <a:spcPct val="100000"/>
              </a:lnSpc>
              <a:spcBef>
                <a:spcPts val="844"/>
              </a:spcBef>
              <a:buClr>
                <a:srgbClr val="1F487C"/>
              </a:buClr>
              <a:buFont typeface="Arial"/>
              <a:buChar char="•"/>
            </a:pPr>
            <a:endParaRPr sz="1600" dirty="0">
              <a:latin typeface="Arial"/>
              <a:cs typeface="Arial"/>
            </a:endParaRPr>
          </a:p>
          <a:p>
            <a:pPr marL="299085" indent="-286385">
              <a:lnSpc>
                <a:spcPct val="100000"/>
              </a:lnSpc>
              <a:spcBef>
                <a:spcPts val="5"/>
              </a:spcBef>
              <a:buClr>
                <a:srgbClr val="1F487C"/>
              </a:buClr>
              <a:buFont typeface="Arial"/>
              <a:buChar char="•"/>
              <a:tabLst>
                <a:tab pos="299085" algn="l"/>
              </a:tabLst>
            </a:pPr>
            <a:r>
              <a:rPr sz="1600" b="1" u="sng" dirty="0">
                <a:solidFill>
                  <a:srgbClr val="1E1C11"/>
                </a:solidFill>
                <a:uFill>
                  <a:solidFill>
                    <a:srgbClr val="1E1C11"/>
                  </a:solidFill>
                </a:uFill>
                <a:latin typeface="Arial"/>
                <a:cs typeface="Arial"/>
              </a:rPr>
              <a:t>Chair</a:t>
            </a:r>
            <a:r>
              <a:rPr sz="1600" u="none" dirty="0">
                <a:solidFill>
                  <a:srgbClr val="1E1C11"/>
                </a:solidFill>
                <a:latin typeface="Arial"/>
                <a:cs typeface="Arial"/>
              </a:rPr>
              <a:t>:</a:t>
            </a:r>
            <a:r>
              <a:rPr sz="1600" u="none" spc="405" dirty="0">
                <a:solidFill>
                  <a:srgbClr val="1E1C11"/>
                </a:solidFill>
                <a:latin typeface="Arial"/>
                <a:cs typeface="Arial"/>
              </a:rPr>
              <a:t> </a:t>
            </a:r>
            <a:r>
              <a:rPr sz="1600" u="none" dirty="0">
                <a:solidFill>
                  <a:srgbClr val="1E1C11"/>
                </a:solidFill>
                <a:latin typeface="Arial"/>
                <a:cs typeface="Arial"/>
              </a:rPr>
              <a:t>If</a:t>
            </a:r>
            <a:r>
              <a:rPr sz="1600" u="none" spc="-10" dirty="0">
                <a:solidFill>
                  <a:srgbClr val="1E1C11"/>
                </a:solidFill>
                <a:latin typeface="Arial"/>
                <a:cs typeface="Arial"/>
              </a:rPr>
              <a:t> </a:t>
            </a:r>
            <a:r>
              <a:rPr sz="1600" u="none" dirty="0">
                <a:solidFill>
                  <a:srgbClr val="1E1C11"/>
                </a:solidFill>
                <a:latin typeface="Arial"/>
                <a:cs typeface="Arial"/>
              </a:rPr>
              <a:t>there</a:t>
            </a:r>
            <a:r>
              <a:rPr sz="1600" u="none" spc="-25" dirty="0">
                <a:solidFill>
                  <a:srgbClr val="1E1C11"/>
                </a:solidFill>
                <a:latin typeface="Arial"/>
                <a:cs typeface="Arial"/>
              </a:rPr>
              <a:t> </a:t>
            </a:r>
            <a:r>
              <a:rPr sz="1600" u="none" dirty="0">
                <a:solidFill>
                  <a:srgbClr val="1E1C11"/>
                </a:solidFill>
                <a:latin typeface="Arial"/>
                <a:cs typeface="Arial"/>
              </a:rPr>
              <a:t>are</a:t>
            </a:r>
            <a:r>
              <a:rPr sz="1600" u="none" spc="-15" dirty="0">
                <a:solidFill>
                  <a:srgbClr val="1E1C11"/>
                </a:solidFill>
                <a:latin typeface="Arial"/>
                <a:cs typeface="Arial"/>
              </a:rPr>
              <a:t> </a:t>
            </a:r>
            <a:r>
              <a:rPr sz="1600" u="none" dirty="0">
                <a:solidFill>
                  <a:srgbClr val="1E1C11"/>
                </a:solidFill>
                <a:latin typeface="Arial"/>
                <a:cs typeface="Arial"/>
              </a:rPr>
              <a:t>no</a:t>
            </a:r>
            <a:r>
              <a:rPr sz="1600" u="none" spc="-30" dirty="0">
                <a:solidFill>
                  <a:srgbClr val="1E1C11"/>
                </a:solidFill>
                <a:latin typeface="Arial"/>
                <a:cs typeface="Arial"/>
              </a:rPr>
              <a:t> </a:t>
            </a:r>
            <a:r>
              <a:rPr sz="1600" u="none" dirty="0">
                <a:solidFill>
                  <a:srgbClr val="1E1C11"/>
                </a:solidFill>
                <a:latin typeface="Arial"/>
                <a:cs typeface="Arial"/>
              </a:rPr>
              <a:t>(further)</a:t>
            </a:r>
            <a:r>
              <a:rPr sz="1600" u="none" spc="10" dirty="0">
                <a:solidFill>
                  <a:srgbClr val="1E1C11"/>
                </a:solidFill>
                <a:latin typeface="Arial"/>
                <a:cs typeface="Arial"/>
              </a:rPr>
              <a:t> </a:t>
            </a:r>
            <a:r>
              <a:rPr sz="1600" u="none" dirty="0">
                <a:solidFill>
                  <a:srgbClr val="1E1C11"/>
                </a:solidFill>
                <a:latin typeface="Arial"/>
                <a:cs typeface="Arial"/>
              </a:rPr>
              <a:t>changes,</a:t>
            </a:r>
            <a:r>
              <a:rPr sz="1600" u="none" spc="-25" dirty="0">
                <a:solidFill>
                  <a:srgbClr val="1E1C11"/>
                </a:solidFill>
                <a:latin typeface="Arial"/>
                <a:cs typeface="Arial"/>
              </a:rPr>
              <a:t> </a:t>
            </a:r>
            <a:r>
              <a:rPr sz="1600" u="none" dirty="0">
                <a:solidFill>
                  <a:srgbClr val="1E1C11"/>
                </a:solidFill>
                <a:latin typeface="Arial"/>
                <a:cs typeface="Arial"/>
              </a:rPr>
              <a:t>the</a:t>
            </a:r>
            <a:r>
              <a:rPr sz="1600" u="none" spc="-20" dirty="0">
                <a:solidFill>
                  <a:srgbClr val="1E1C11"/>
                </a:solidFill>
                <a:latin typeface="Arial"/>
                <a:cs typeface="Arial"/>
              </a:rPr>
              <a:t> </a:t>
            </a:r>
            <a:r>
              <a:rPr sz="1600" u="none" dirty="0">
                <a:solidFill>
                  <a:srgbClr val="1E1C11"/>
                </a:solidFill>
                <a:latin typeface="Arial"/>
                <a:cs typeface="Arial"/>
              </a:rPr>
              <a:t>agenda</a:t>
            </a:r>
            <a:r>
              <a:rPr sz="1600" u="none" spc="390" dirty="0">
                <a:solidFill>
                  <a:srgbClr val="1E1C11"/>
                </a:solidFill>
                <a:latin typeface="Arial"/>
                <a:cs typeface="Arial"/>
              </a:rPr>
              <a:t> </a:t>
            </a:r>
            <a:r>
              <a:rPr sz="1600" u="none" dirty="0">
                <a:solidFill>
                  <a:srgbClr val="1E1C11"/>
                </a:solidFill>
                <a:latin typeface="Arial"/>
                <a:cs typeface="Arial"/>
              </a:rPr>
              <a:t>stands</a:t>
            </a:r>
            <a:r>
              <a:rPr sz="1600" u="none" spc="-25" dirty="0">
                <a:solidFill>
                  <a:srgbClr val="1E1C11"/>
                </a:solidFill>
                <a:latin typeface="Arial"/>
                <a:cs typeface="Arial"/>
              </a:rPr>
              <a:t> </a:t>
            </a:r>
            <a:r>
              <a:rPr sz="1600" u="none" dirty="0">
                <a:solidFill>
                  <a:srgbClr val="1E1C11"/>
                </a:solidFill>
                <a:latin typeface="Arial"/>
                <a:cs typeface="Arial"/>
              </a:rPr>
              <a:t>approved</a:t>
            </a:r>
            <a:r>
              <a:rPr sz="1600" u="none" spc="-20" dirty="0">
                <a:solidFill>
                  <a:srgbClr val="1E1C11"/>
                </a:solidFill>
                <a:latin typeface="Arial"/>
                <a:cs typeface="Arial"/>
              </a:rPr>
              <a:t> </a:t>
            </a:r>
            <a:r>
              <a:rPr sz="1600" u="none" spc="-35" dirty="0">
                <a:solidFill>
                  <a:srgbClr val="1E1C11"/>
                </a:solidFill>
                <a:latin typeface="Arial"/>
                <a:cs typeface="Arial"/>
              </a:rPr>
              <a:t>as</a:t>
            </a:r>
            <a:endParaRPr sz="1600" dirty="0">
              <a:latin typeface="Arial"/>
              <a:cs typeface="Arial"/>
            </a:endParaRPr>
          </a:p>
          <a:p>
            <a:pPr marL="299085">
              <a:lnSpc>
                <a:spcPct val="100000"/>
              </a:lnSpc>
            </a:pPr>
            <a:r>
              <a:rPr sz="1600" spc="-10" dirty="0">
                <a:solidFill>
                  <a:srgbClr val="1E1C11"/>
                </a:solidFill>
                <a:latin typeface="Arial"/>
                <a:cs typeface="Arial"/>
              </a:rPr>
              <a:t>(corrected).</a:t>
            </a:r>
            <a:endParaRPr sz="1600" dirty="0">
              <a:latin typeface="Arial"/>
              <a:cs typeface="Arial"/>
            </a:endParaRP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37465">
              <a:lnSpc>
                <a:spcPts val="1425"/>
              </a:lnSpc>
            </a:pPr>
            <a:fld id="{81D60167-4931-47E6-BA6A-407CBD079E47}" type="slidenum">
              <a:rPr spc="-25" dirty="0"/>
              <a:t>8</a:t>
            </a:fld>
            <a:endParaRPr spc="-25" dirty="0"/>
          </a:p>
        </p:txBody>
      </p:sp>
      <p:sp>
        <p:nvSpPr>
          <p:cNvPr id="10" name="object 4">
            <a:extLst>
              <a:ext uri="{FF2B5EF4-FFF2-40B4-BE49-F238E27FC236}">
                <a16:creationId xmlns:a16="http://schemas.microsoft.com/office/drawing/2014/main" id="{708DA9D6-3083-7D28-DD8E-B68D33DE8BF0}"/>
              </a:ext>
            </a:extLst>
          </p:cNvPr>
          <p:cNvSpPr txBox="1"/>
          <p:nvPr/>
        </p:nvSpPr>
        <p:spPr>
          <a:xfrm>
            <a:off x="2362200" y="4243705"/>
            <a:ext cx="2991485" cy="757555"/>
          </a:xfrm>
          <a:prstGeom prst="rect">
            <a:avLst/>
          </a:prstGeom>
        </p:spPr>
        <p:txBody>
          <a:bodyPr vert="horz" wrap="square" lIns="0" tIns="12700" rIns="0" bIns="0" rtlCol="0">
            <a:spAutoFit/>
          </a:bodyPr>
          <a:lstStyle/>
          <a:p>
            <a:pPr marL="12700">
              <a:lnSpc>
                <a:spcPct val="100000"/>
              </a:lnSpc>
              <a:spcBef>
                <a:spcPts val="100"/>
              </a:spcBef>
            </a:pPr>
            <a:r>
              <a:rPr sz="2400" spc="-10" dirty="0">
                <a:solidFill>
                  <a:srgbClr val="00AF50"/>
                </a:solidFill>
                <a:latin typeface="Arial"/>
                <a:cs typeface="Arial"/>
              </a:rPr>
              <a:t>Approve</a:t>
            </a:r>
            <a:endParaRPr sz="2400">
              <a:latin typeface="Arial"/>
              <a:cs typeface="Arial"/>
            </a:endParaRPr>
          </a:p>
          <a:p>
            <a:pPr marL="12700">
              <a:lnSpc>
                <a:spcPct val="100000"/>
              </a:lnSpc>
            </a:pPr>
            <a:r>
              <a:rPr sz="2400" dirty="0">
                <a:solidFill>
                  <a:srgbClr val="FF0000"/>
                </a:solidFill>
                <a:latin typeface="Arial"/>
                <a:cs typeface="Arial"/>
              </a:rPr>
              <a:t>Approve</a:t>
            </a:r>
            <a:r>
              <a:rPr sz="2400" spc="-45" dirty="0">
                <a:solidFill>
                  <a:srgbClr val="FF0000"/>
                </a:solidFill>
                <a:latin typeface="Arial"/>
                <a:cs typeface="Arial"/>
              </a:rPr>
              <a:t> </a:t>
            </a:r>
            <a:r>
              <a:rPr sz="2400" dirty="0">
                <a:solidFill>
                  <a:srgbClr val="FF0000"/>
                </a:solidFill>
                <a:latin typeface="Arial"/>
                <a:cs typeface="Arial"/>
              </a:rPr>
              <a:t>as</a:t>
            </a:r>
            <a:r>
              <a:rPr sz="2400" spc="-50" dirty="0">
                <a:solidFill>
                  <a:srgbClr val="FF0000"/>
                </a:solidFill>
                <a:latin typeface="Arial"/>
                <a:cs typeface="Arial"/>
              </a:rPr>
              <a:t> </a:t>
            </a:r>
            <a:r>
              <a:rPr sz="2400" spc="-10" dirty="0">
                <a:solidFill>
                  <a:srgbClr val="FF0000"/>
                </a:solidFill>
                <a:latin typeface="Arial"/>
                <a:cs typeface="Arial"/>
              </a:rPr>
              <a:t>Corrected</a:t>
            </a:r>
            <a:endParaRPr sz="2400">
              <a:latin typeface="Arial"/>
              <a:cs typeface="Arial"/>
            </a:endParaRPr>
          </a:p>
        </p:txBody>
      </p:sp>
      <p:sp>
        <p:nvSpPr>
          <p:cNvPr id="11" name="object 5">
            <a:extLst>
              <a:ext uri="{FF2B5EF4-FFF2-40B4-BE49-F238E27FC236}">
                <a16:creationId xmlns:a16="http://schemas.microsoft.com/office/drawing/2014/main" id="{EA2DB2F2-E198-575B-8976-8C41F898DC13}"/>
              </a:ext>
            </a:extLst>
          </p:cNvPr>
          <p:cNvSpPr/>
          <p:nvPr/>
        </p:nvSpPr>
        <p:spPr>
          <a:xfrm>
            <a:off x="1789810" y="4214242"/>
            <a:ext cx="337185" cy="368935"/>
          </a:xfrm>
          <a:custGeom>
            <a:avLst/>
            <a:gdLst/>
            <a:ahLst/>
            <a:cxnLst/>
            <a:rect l="l" t="t" r="r" b="b"/>
            <a:pathLst>
              <a:path w="337185" h="368935">
                <a:moveTo>
                  <a:pt x="0" y="368807"/>
                </a:moveTo>
                <a:lnTo>
                  <a:pt x="336804" y="368807"/>
                </a:lnTo>
                <a:lnTo>
                  <a:pt x="336804" y="0"/>
                </a:lnTo>
                <a:lnTo>
                  <a:pt x="0" y="0"/>
                </a:lnTo>
                <a:lnTo>
                  <a:pt x="0" y="368807"/>
                </a:lnTo>
                <a:close/>
              </a:path>
            </a:pathLst>
          </a:custGeom>
          <a:ln w="28575">
            <a:solidFill>
              <a:srgbClr val="92D050"/>
            </a:solidFill>
          </a:ln>
        </p:spPr>
        <p:txBody>
          <a:bodyPr wrap="square" lIns="0" tIns="0" rIns="0" bIns="0" rtlCol="0"/>
          <a:lstStyle/>
          <a:p>
            <a:endParaRPr/>
          </a:p>
        </p:txBody>
      </p:sp>
      <p:sp>
        <p:nvSpPr>
          <p:cNvPr id="12" name="object 6">
            <a:extLst>
              <a:ext uri="{FF2B5EF4-FFF2-40B4-BE49-F238E27FC236}">
                <a16:creationId xmlns:a16="http://schemas.microsoft.com/office/drawing/2014/main" id="{04C59465-6347-7FE3-CED3-272A8D4FA4B0}"/>
              </a:ext>
            </a:extLst>
          </p:cNvPr>
          <p:cNvSpPr/>
          <p:nvPr/>
        </p:nvSpPr>
        <p:spPr>
          <a:xfrm>
            <a:off x="1789810" y="4740910"/>
            <a:ext cx="337185" cy="288290"/>
          </a:xfrm>
          <a:custGeom>
            <a:avLst/>
            <a:gdLst/>
            <a:ahLst/>
            <a:cxnLst/>
            <a:rect l="l" t="t" r="r" b="b"/>
            <a:pathLst>
              <a:path w="337185" h="288289">
                <a:moveTo>
                  <a:pt x="0" y="288036"/>
                </a:moveTo>
                <a:lnTo>
                  <a:pt x="336804" y="288036"/>
                </a:lnTo>
                <a:lnTo>
                  <a:pt x="336804" y="0"/>
                </a:lnTo>
                <a:lnTo>
                  <a:pt x="0" y="0"/>
                </a:lnTo>
                <a:lnTo>
                  <a:pt x="0" y="288036"/>
                </a:lnTo>
                <a:close/>
              </a:path>
            </a:pathLst>
          </a:custGeom>
          <a:ln w="28574">
            <a:solidFill>
              <a:srgbClr val="FF0000"/>
            </a:solidFill>
          </a:ln>
        </p:spPr>
        <p:txBody>
          <a:bodyPr wrap="square" lIns="0" tIns="0" rIns="0" bIns="0" rtlCol="0"/>
          <a:lstStyle/>
          <a:p>
            <a:endParaRPr/>
          </a:p>
        </p:txBody>
      </p:sp>
      <p:sp>
        <p:nvSpPr>
          <p:cNvPr id="13" name="object 7">
            <a:extLst>
              <a:ext uri="{FF2B5EF4-FFF2-40B4-BE49-F238E27FC236}">
                <a16:creationId xmlns:a16="http://schemas.microsoft.com/office/drawing/2014/main" id="{A703A5AA-EAE7-5CC7-8764-4EB9955A6C11}"/>
              </a:ext>
            </a:extLst>
          </p:cNvPr>
          <p:cNvSpPr txBox="1"/>
          <p:nvPr/>
        </p:nvSpPr>
        <p:spPr>
          <a:xfrm>
            <a:off x="700405" y="3986480"/>
            <a:ext cx="498475" cy="391795"/>
          </a:xfrm>
          <a:prstGeom prst="rect">
            <a:avLst/>
          </a:prstGeom>
        </p:spPr>
        <p:txBody>
          <a:bodyPr vert="horz" wrap="square" lIns="0" tIns="12700" rIns="0" bIns="0" rtlCol="0">
            <a:spAutoFit/>
          </a:bodyPr>
          <a:lstStyle/>
          <a:p>
            <a:pPr marL="298450" indent="-285750">
              <a:lnSpc>
                <a:spcPct val="100000"/>
              </a:lnSpc>
              <a:spcBef>
                <a:spcPts val="100"/>
              </a:spcBef>
              <a:buFont typeface="Wingdings"/>
              <a:buChar char=""/>
              <a:tabLst>
                <a:tab pos="298450" algn="l"/>
              </a:tabLst>
            </a:pPr>
            <a:r>
              <a:rPr sz="2400" b="1" spc="-50" dirty="0">
                <a:solidFill>
                  <a:srgbClr val="454545"/>
                </a:solidFill>
                <a:latin typeface="Arial"/>
                <a:cs typeface="Arial"/>
              </a:rPr>
              <a:t>?</a:t>
            </a:r>
            <a:endParaRPr sz="2400">
              <a:latin typeface="Arial"/>
              <a:cs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1984" y="352593"/>
            <a:ext cx="10972800" cy="712451"/>
          </a:xfrm>
          <a:prstGeom prst="rect">
            <a:avLst/>
          </a:prstGeom>
        </p:spPr>
        <p:txBody>
          <a:bodyPr vert="horz" wrap="square" lIns="0" tIns="278841" rIns="0" bIns="0" rtlCol="0">
            <a:spAutoFit/>
          </a:bodyPr>
          <a:lstStyle/>
          <a:p>
            <a:pPr marL="297815" algn="l">
              <a:lnSpc>
                <a:spcPct val="100000"/>
              </a:lnSpc>
              <a:spcBef>
                <a:spcPts val="95"/>
              </a:spcBef>
            </a:pPr>
            <a:r>
              <a:rPr spc="-10" dirty="0"/>
              <a:t>ANNOUNCEMENTS</a:t>
            </a:r>
          </a:p>
        </p:txBody>
      </p:sp>
      <p:sp>
        <p:nvSpPr>
          <p:cNvPr id="7" name="Content Placeholder 6">
            <a:extLst>
              <a:ext uri="{FF2B5EF4-FFF2-40B4-BE49-F238E27FC236}">
                <a16:creationId xmlns:a16="http://schemas.microsoft.com/office/drawing/2014/main" id="{3E6C977F-E4BB-D5EE-2F18-735ABD7AA9D6}"/>
              </a:ext>
            </a:extLst>
          </p:cNvPr>
          <p:cNvSpPr>
            <a:spLocks noGrp="1"/>
          </p:cNvSpPr>
          <p:nvPr>
            <p:ph idx="1"/>
          </p:nvPr>
        </p:nvSpPr>
        <p:spPr/>
        <p:txBody>
          <a:bodyPr/>
          <a:lstStyle/>
          <a:p>
            <a:pPr marL="354965" indent="-342265">
              <a:lnSpc>
                <a:spcPct val="100000"/>
              </a:lnSpc>
              <a:spcBef>
                <a:spcPts val="380"/>
              </a:spcBef>
              <a:buClr>
                <a:srgbClr val="1F487C"/>
              </a:buClr>
              <a:buChar char="•"/>
              <a:tabLst>
                <a:tab pos="354965" algn="l"/>
              </a:tabLst>
            </a:pPr>
            <a:r>
              <a:rPr lang="en-US" sz="2200" b="1" dirty="0">
                <a:solidFill>
                  <a:srgbClr val="334052"/>
                </a:solidFill>
                <a:latin typeface="Arial"/>
                <a:cs typeface="Arial"/>
              </a:rPr>
              <a:t>PGB Chair nominations &amp; election of new Chair – 28 August</a:t>
            </a:r>
          </a:p>
          <a:p>
            <a:pPr marL="354965" indent="-342265">
              <a:lnSpc>
                <a:spcPct val="100000"/>
              </a:lnSpc>
              <a:spcBef>
                <a:spcPts val="380"/>
              </a:spcBef>
              <a:buClr>
                <a:srgbClr val="1F487C"/>
              </a:buClr>
              <a:buChar char="•"/>
              <a:tabLst>
                <a:tab pos="354965" algn="l"/>
              </a:tabLst>
            </a:pPr>
            <a:r>
              <a:rPr lang="en-US" sz="2200" b="1" dirty="0">
                <a:solidFill>
                  <a:srgbClr val="334052"/>
                </a:solidFill>
                <a:latin typeface="Arial"/>
                <a:cs typeface="Arial"/>
              </a:rPr>
              <a:t>Transition of NMO functions in progress</a:t>
            </a:r>
          </a:p>
          <a:p>
            <a:pPr marL="354965" indent="-342265">
              <a:lnSpc>
                <a:spcPct val="100000"/>
              </a:lnSpc>
              <a:spcBef>
                <a:spcPts val="380"/>
              </a:spcBef>
              <a:buClr>
                <a:srgbClr val="1F487C"/>
              </a:buClr>
              <a:buChar char="•"/>
              <a:tabLst>
                <a:tab pos="354965" algn="l"/>
              </a:tabLst>
            </a:pPr>
            <a:r>
              <a:rPr lang="en-US" sz="2200" dirty="0">
                <a:solidFill>
                  <a:srgbClr val="334052"/>
                </a:solidFill>
                <a:latin typeface="Arial"/>
                <a:cs typeface="Arial"/>
              </a:rPr>
              <a:t>OASIS-GTRI contract in place</a:t>
            </a:r>
          </a:p>
          <a:p>
            <a:pPr marL="755015" lvl="1" indent="-342265">
              <a:spcBef>
                <a:spcPts val="380"/>
              </a:spcBef>
              <a:buClr>
                <a:srgbClr val="1F487C"/>
              </a:buClr>
              <a:buFont typeface="Arial" panose="020B0604020202020204" pitchFamily="34" charset="0"/>
              <a:buChar char="—"/>
              <a:tabLst>
                <a:tab pos="354965" algn="l"/>
              </a:tabLst>
            </a:pPr>
            <a:r>
              <a:rPr lang="en-US" sz="1800" dirty="0">
                <a:solidFill>
                  <a:srgbClr val="334052"/>
                </a:solidFill>
                <a:latin typeface="Arial"/>
                <a:cs typeface="Arial"/>
              </a:rPr>
              <a:t>API 2.0</a:t>
            </a:r>
          </a:p>
          <a:p>
            <a:pPr marL="755015" lvl="1" indent="-342265">
              <a:spcBef>
                <a:spcPts val="380"/>
              </a:spcBef>
              <a:buClr>
                <a:srgbClr val="1F487C"/>
              </a:buClr>
              <a:buFont typeface="Arial" panose="020B0604020202020204" pitchFamily="34" charset="0"/>
              <a:buChar char="—"/>
              <a:tabLst>
                <a:tab pos="354965" algn="l"/>
              </a:tabLst>
            </a:pPr>
            <a:r>
              <a:rPr lang="en-US" sz="1800" dirty="0">
                <a:solidFill>
                  <a:srgbClr val="334052"/>
                </a:solidFill>
                <a:latin typeface="Arial"/>
                <a:cs typeface="Arial"/>
              </a:rPr>
              <a:t>6.0 Training Updates</a:t>
            </a:r>
          </a:p>
          <a:p>
            <a:pPr marL="354965" indent="-342265">
              <a:lnSpc>
                <a:spcPct val="100000"/>
              </a:lnSpc>
              <a:spcBef>
                <a:spcPts val="380"/>
              </a:spcBef>
              <a:buClr>
                <a:srgbClr val="1F487C"/>
              </a:buClr>
              <a:buChar char="•"/>
              <a:tabLst>
                <a:tab pos="354965" algn="l"/>
              </a:tabLst>
            </a:pPr>
            <a:r>
              <a:rPr lang="en-US" sz="2200" dirty="0">
                <a:solidFill>
                  <a:srgbClr val="334052"/>
                </a:solidFill>
                <a:latin typeface="Arial"/>
                <a:cs typeface="Arial"/>
              </a:rPr>
              <a:t>NDR</a:t>
            </a:r>
            <a:r>
              <a:rPr lang="en-US" sz="2200" spc="-70" dirty="0">
                <a:solidFill>
                  <a:srgbClr val="334052"/>
                </a:solidFill>
                <a:latin typeface="Arial"/>
                <a:cs typeface="Arial"/>
              </a:rPr>
              <a:t> </a:t>
            </a:r>
            <a:r>
              <a:rPr lang="en-US" sz="2200" dirty="0">
                <a:solidFill>
                  <a:srgbClr val="334052"/>
                </a:solidFill>
                <a:latin typeface="Arial"/>
                <a:cs typeface="Arial"/>
              </a:rPr>
              <a:t>v6.0</a:t>
            </a:r>
            <a:r>
              <a:rPr lang="en-US" sz="2200" spc="-45" dirty="0">
                <a:solidFill>
                  <a:srgbClr val="334052"/>
                </a:solidFill>
                <a:latin typeface="Arial"/>
                <a:cs typeface="Arial"/>
              </a:rPr>
              <a:t> </a:t>
            </a:r>
            <a:r>
              <a:rPr lang="en-US" sz="2200" spc="-10" dirty="0">
                <a:solidFill>
                  <a:srgbClr val="334052"/>
                </a:solidFill>
                <a:latin typeface="Arial"/>
                <a:cs typeface="Arial"/>
              </a:rPr>
              <a:t>PS01 Special Majority Vote  in progress</a:t>
            </a:r>
          </a:p>
          <a:p>
            <a:pPr marL="354965" indent="-342265">
              <a:lnSpc>
                <a:spcPct val="100000"/>
              </a:lnSpc>
              <a:spcBef>
                <a:spcPts val="380"/>
              </a:spcBef>
              <a:buClr>
                <a:srgbClr val="1F487C"/>
              </a:buClr>
              <a:buChar char="•"/>
              <a:tabLst>
                <a:tab pos="354965" algn="l"/>
              </a:tabLst>
            </a:pPr>
            <a:r>
              <a:rPr lang="en-US" sz="2200" spc="-10" dirty="0">
                <a:solidFill>
                  <a:srgbClr val="334052"/>
                </a:solidFill>
                <a:latin typeface="Arial"/>
                <a:cs typeface="Arial"/>
              </a:rPr>
              <a:t>3 Statements of Use for Model Version 6.0 PS02 in progress as predicate for NIEM Model 6.0 OS candidate</a:t>
            </a:r>
          </a:p>
          <a:p>
            <a:pPr marL="354965" indent="-342265">
              <a:lnSpc>
                <a:spcPct val="100000"/>
              </a:lnSpc>
              <a:spcBef>
                <a:spcPts val="380"/>
              </a:spcBef>
              <a:buClr>
                <a:srgbClr val="1F487C"/>
              </a:buClr>
              <a:buChar char="•"/>
              <a:tabLst>
                <a:tab pos="354965" algn="l"/>
              </a:tabLst>
            </a:pPr>
            <a:r>
              <a:rPr lang="en-US" sz="2200" spc="-10" dirty="0">
                <a:solidFill>
                  <a:srgbClr val="334052"/>
                </a:solidFill>
                <a:latin typeface="Arial"/>
                <a:cs typeface="Arial"/>
              </a:rPr>
              <a:t>8 October 2025 Co-Chair Meeting @ NPC</a:t>
            </a:r>
          </a:p>
          <a:p>
            <a:pPr marL="354965" indent="-342265">
              <a:lnSpc>
                <a:spcPct val="100000"/>
              </a:lnSpc>
              <a:spcBef>
                <a:spcPts val="380"/>
              </a:spcBef>
              <a:buClr>
                <a:srgbClr val="1F487C"/>
              </a:buClr>
              <a:buChar char="•"/>
              <a:tabLst>
                <a:tab pos="354965" algn="l"/>
              </a:tabLst>
            </a:pPr>
            <a:r>
              <a:rPr lang="en-US" sz="2200" spc="-10" dirty="0">
                <a:solidFill>
                  <a:srgbClr val="334052"/>
                </a:solidFill>
                <a:latin typeface="Arial"/>
                <a:cs typeface="Arial"/>
              </a:rPr>
              <a:t>13 November Reveal Summit registration open</a:t>
            </a:r>
          </a:p>
          <a:p>
            <a:endParaRPr lang="en-US" dirty="0"/>
          </a:p>
        </p:txBody>
      </p:sp>
      <p:sp>
        <p:nvSpPr>
          <p:cNvPr id="4" name="object 4"/>
          <p:cNvSpPr txBox="1">
            <a:spLocks noGrp="1"/>
          </p:cNvSpPr>
          <p:nvPr>
            <p:ph type="sldNum" sz="quarter" idx="4"/>
          </p:nvPr>
        </p:nvSpPr>
        <p:spPr>
          <a:prstGeom prst="rect">
            <a:avLst/>
          </a:prstGeom>
        </p:spPr>
        <p:txBody>
          <a:bodyPr vert="horz" wrap="square" lIns="0" tIns="0" rIns="0" bIns="0" rtlCol="0">
            <a:spAutoFit/>
          </a:bodyPr>
          <a:lstStyle/>
          <a:p>
            <a:pPr marL="80645">
              <a:lnSpc>
                <a:spcPts val="1425"/>
              </a:lnSpc>
            </a:pPr>
            <a:fld id="{81D60167-4931-47E6-BA6A-407CBD079E47}" type="slidenum">
              <a:rPr spc="-50" dirty="0"/>
              <a:t>9</a:t>
            </a:fld>
            <a:endParaRPr spc="-50" dirty="0"/>
          </a:p>
        </p:txBody>
      </p:sp>
    </p:spTree>
    <p:extLst>
      <p:ext uri="{BB962C8B-B14F-4D97-AF65-F5344CB8AC3E}">
        <p14:creationId xmlns:p14="http://schemas.microsoft.com/office/powerpoint/2010/main" val="42210821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NIEM_white">
  <a:themeElements>
    <a:clrScheme name="Custom 14">
      <a:dk1>
        <a:srgbClr val="8B8B8B"/>
      </a:dk1>
      <a:lt1>
        <a:sysClr val="window" lastClr="FFFFFF"/>
      </a:lt1>
      <a:dk2>
        <a:srgbClr val="1F497D"/>
      </a:dk2>
      <a:lt2>
        <a:srgbClr val="EEECE1"/>
      </a:lt2>
      <a:accent1>
        <a:srgbClr val="78C5EA"/>
      </a:accent1>
      <a:accent2>
        <a:srgbClr val="C0504D"/>
      </a:accent2>
      <a:accent3>
        <a:srgbClr val="9BBB59"/>
      </a:accent3>
      <a:accent4>
        <a:srgbClr val="8064A2"/>
      </a:accent4>
      <a:accent5>
        <a:srgbClr val="4BACC6"/>
      </a:accent5>
      <a:accent6>
        <a:srgbClr val="F79646"/>
      </a:accent6>
      <a:hlink>
        <a:srgbClr val="0085BB"/>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gradFill>
          <a:gsLst>
            <a:gs pos="0">
              <a:srgbClr val="9EB3B6">
                <a:alpha val="50000"/>
              </a:srgbClr>
            </a:gs>
            <a:gs pos="100000">
              <a:schemeClr val="bg1"/>
            </a:gs>
          </a:gsLst>
        </a:gradFill>
        <a:ln>
          <a:solidFill>
            <a:schemeClr val="tx1">
              <a:lumMod val="60000"/>
              <a:lumOff val="40000"/>
            </a:schemeClr>
          </a:solidFill>
        </a:ln>
        <a:effectLst>
          <a:innerShdw blurRad="371475" dir="13500000">
            <a:schemeClr val="bg1"/>
          </a:innerShdw>
        </a:effectLst>
      </a:spPr>
      <a:bodyPr tIns="91440" anchor="t" anchorCtr="0"/>
      <a:lstStyle>
        <a:defPPr algn="ctr">
          <a:lnSpc>
            <a:spcPct val="120000"/>
          </a:lnSpc>
          <a:defRPr b="1" spc="-50" dirty="0">
            <a:solidFill>
              <a:srgbClr val="1F497D"/>
            </a:solidFill>
            <a:cs typeface="Arial"/>
          </a:defRPr>
        </a:defPPr>
      </a:lstStyle>
      <a:style>
        <a:lnRef idx="1">
          <a:schemeClr val="dk1"/>
        </a:lnRef>
        <a:fillRef idx="2">
          <a:schemeClr val="dk1"/>
        </a:fillRef>
        <a:effectRef idx="1">
          <a:schemeClr val="dk1"/>
        </a:effectRef>
        <a:fontRef idx="minor">
          <a:schemeClr val="dk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3de9faa6-9fe1-49b3-9a08-227a296b54a6}" enabled="1" method="Privileged" siteId="{66d73691-ea97-48b1-95d5-e94f0a46b878}" removed="0"/>
</clbl:labelList>
</file>

<file path=docProps/app.xml><?xml version="1.0" encoding="utf-8"?>
<Properties xmlns="http://schemas.openxmlformats.org/officeDocument/2006/extended-properties" xmlns:vt="http://schemas.openxmlformats.org/officeDocument/2006/docPropsVTypes">
  <Template/>
  <TotalTime>1352</TotalTime>
  <Words>4810</Words>
  <Application>Microsoft Office PowerPoint</Application>
  <PresentationFormat>Widescreen</PresentationFormat>
  <Paragraphs>698</Paragraphs>
  <Slides>39</Slides>
  <Notes>12</Notes>
  <HiddenSlides>0</HiddenSlides>
  <MMClips>0</MMClips>
  <ScaleCrop>false</ScaleCrop>
  <HeadingPairs>
    <vt:vector size="6" baseType="variant">
      <vt:variant>
        <vt:lpstr>Fonts Used</vt:lpstr>
      </vt:variant>
      <vt:variant>
        <vt:i4>15</vt:i4>
      </vt:variant>
      <vt:variant>
        <vt:lpstr>Theme</vt:lpstr>
      </vt:variant>
      <vt:variant>
        <vt:i4>2</vt:i4>
      </vt:variant>
      <vt:variant>
        <vt:lpstr>Slide Titles</vt:lpstr>
      </vt:variant>
      <vt:variant>
        <vt:i4>39</vt:i4>
      </vt:variant>
    </vt:vector>
  </HeadingPairs>
  <TitlesOfParts>
    <vt:vector size="56" baseType="lpstr">
      <vt:lpstr>Aptos</vt:lpstr>
      <vt:lpstr>Arial</vt:lpstr>
      <vt:lpstr>Calibri</vt:lpstr>
      <vt:lpstr>Georgia</vt:lpstr>
      <vt:lpstr>Helvetica LT Std</vt:lpstr>
      <vt:lpstr>inherit</vt:lpstr>
      <vt:lpstr>Lucida Sans</vt:lpstr>
      <vt:lpstr>Montserrat-Bold</vt:lpstr>
      <vt:lpstr>Open Sans</vt:lpstr>
      <vt:lpstr>Poppins</vt:lpstr>
      <vt:lpstr>Segoe UI</vt:lpstr>
      <vt:lpstr>SF Pro</vt:lpstr>
      <vt:lpstr>Source Sans Pro Web</vt:lpstr>
      <vt:lpstr>Tw Cen MT</vt:lpstr>
      <vt:lpstr>Wingdings</vt:lpstr>
      <vt:lpstr>Office Theme</vt:lpstr>
      <vt:lpstr>1_NIEM_white</vt:lpstr>
      <vt:lpstr>PowerPoint Presentation</vt:lpstr>
      <vt:lpstr>CALL TO ORDER</vt:lpstr>
      <vt:lpstr>VENUE</vt:lpstr>
      <vt:lpstr>ROLL CALL</vt:lpstr>
      <vt:lpstr>SPONSOR APPOINTED PGB VOTING MEMBERS</vt:lpstr>
      <vt:lpstr>PGB EXPERT VOTING MEMBERS &amp; NON-VOTING MEMBERS</vt:lpstr>
      <vt:lpstr>PROPOSED 28 AUGUST 2025 PGB AGENDA</vt:lpstr>
      <vt:lpstr>APPROVAL OF AGENDA</vt:lpstr>
      <vt:lpstr>ANNOUNCEMENTS</vt:lpstr>
      <vt:lpstr>Election of New Chair , NMO TASK Transition - Big Picture, </vt:lpstr>
      <vt:lpstr>Motions</vt:lpstr>
      <vt:lpstr>Motion to Nominate &amp; elect PGB Chair(s)</vt:lpstr>
      <vt:lpstr>Words From The Newly Elected Chair</vt:lpstr>
      <vt:lpstr>APPROVAL OF 29 May 2025 PGB MINUTES</vt:lpstr>
      <vt:lpstr>Motion to authorize $ 2000 for 8 October NPC leadership Meeting</vt:lpstr>
      <vt:lpstr>Motion to Approve PGB Meeting dates</vt:lpstr>
      <vt:lpstr>BREAK</vt:lpstr>
      <vt:lpstr>PGB MEMBERS: AROUND-THE-HORN</vt:lpstr>
      <vt:lpstr>OASIS STAFF</vt:lpstr>
      <vt:lpstr>CY 2025 Q1 FINANCIALS</vt:lpstr>
      <vt:lpstr>PowerPoint Presentation</vt:lpstr>
      <vt:lpstr>PowerPoint Presentation</vt:lpstr>
      <vt:lpstr>PowerPoint Presentation</vt:lpstr>
      <vt:lpstr>NIEMOpen Current Sponsors</vt:lpstr>
      <vt:lpstr>CY 2025 NIEMOPEN PLANNING</vt:lpstr>
      <vt:lpstr>NIEM.gov MIGRATION</vt:lpstr>
      <vt:lpstr>NIEMOpen Leadership Meeting National Press Club &amp; Virtual</vt:lpstr>
      <vt:lpstr>Reveal Summit Webinar</vt:lpstr>
      <vt:lpstr>UPDATES</vt:lpstr>
      <vt:lpstr>PowerPoint Presentation</vt:lpstr>
      <vt:lpstr>NBAC TSC UPDATE</vt:lpstr>
      <vt:lpstr>PGB Meeting Schedule – Pending Approval</vt:lpstr>
      <vt:lpstr>ADJOURN</vt:lpstr>
      <vt:lpstr>BACKUPS</vt:lpstr>
      <vt:lpstr>NMO, NBAC, &amp; NTAC TSC CO-CHAIRS &amp; OASIS MAINTAINERS</vt:lpstr>
      <vt:lpstr>MAKING THE MOST OF OUR SESSION</vt:lpstr>
      <vt:lpstr>NOTE TAKER</vt:lpstr>
      <vt:lpstr>RESOURCES</vt:lpstr>
      <vt:lpstr>SPECIFICATION WORKFLOW AND TIMELINE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Sullivan, Stephen [USA]</cp:lastModifiedBy>
  <cp:revision>6</cp:revision>
  <dcterms:created xsi:type="dcterms:W3CDTF">2025-04-02T17:38:56Z</dcterms:created>
  <dcterms:modified xsi:type="dcterms:W3CDTF">2025-08-27T19:40:08Z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2025-01-31T00:00:00Z</vt:filetime>
  </property>
  <property fmtid="{D5CDD505-2E9C-101B-9397-08002B2CF9AE}" pid="3" name="LastSaved">
    <vt:filetime>2025-04-02T00:00:00Z</vt:filetime>
  </property>
</Properties>
</file>